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9" r:id="rId2"/>
    <p:sldId id="282" r:id="rId3"/>
    <p:sldId id="259" r:id="rId4"/>
    <p:sldId id="258" r:id="rId5"/>
    <p:sldId id="257" r:id="rId6"/>
    <p:sldId id="274" r:id="rId7"/>
    <p:sldId id="280" r:id="rId8"/>
    <p:sldId id="268" r:id="rId9"/>
    <p:sldId id="269" r:id="rId10"/>
    <p:sldId id="270" r:id="rId11"/>
    <p:sldId id="278" r:id="rId12"/>
    <p:sldId id="281" r:id="rId13"/>
    <p:sldId id="271" r:id="rId14"/>
    <p:sldId id="272" r:id="rId15"/>
    <p:sldId id="273" r:id="rId16"/>
    <p:sldId id="275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4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BFD91-B158-1E44-BC50-573424F8915E}" type="datetimeFigureOut">
              <a:rPr lang="en-US" smtClean="0"/>
              <a:t>11/02/16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F0267-15BC-FF49-8A73-5563BA5E4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5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15 social and 13 control. 6/7 trials used for learning criteria for all 3 trials. We will restrict the number of errors</a:t>
            </a:r>
            <a:r>
              <a:rPr lang="en-US" baseline="0" dirty="0" smtClean="0"/>
              <a:t> to the </a:t>
            </a:r>
            <a:r>
              <a:rPr lang="en-US" baseline="0" smtClean="0"/>
              <a:t>learning phase.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F0267-15BC-FF49-8A73-5563BA5E45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89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just a few lizards: 2 control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7 social, so, not to be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F0267-15BC-FF49-8A73-5563BA5E45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5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all lizards.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F0267-15BC-FF49-8A73-5563BA5E45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1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all lizards up to acquisition</a:t>
            </a:r>
            <a:r>
              <a:rPr lang="en-US" smtClean="0"/>
              <a:t>/criterion.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F0267-15BC-FF49-8A73-5563BA5E45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3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11/02/16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11/02/16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11/02/16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11/02/16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11/02/16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11/02/16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11/02/16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11/02/16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11/02/16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11/02/16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11/02/16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11/02/16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Overall summary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122912" cy="3124944"/>
          </a:xfrm>
        </p:spPr>
        <p:txBody>
          <a:bodyPr/>
          <a:lstStyle/>
          <a:p>
            <a:r>
              <a:rPr lang="en-AU" dirty="0" smtClean="0"/>
              <a:t>SOCIAL lizards 	n = 15 </a:t>
            </a:r>
          </a:p>
          <a:p>
            <a:r>
              <a:rPr lang="en-AU" dirty="0" smtClean="0"/>
              <a:t>CONTROL lizards 	n = 13</a:t>
            </a:r>
          </a:p>
          <a:p>
            <a:r>
              <a:rPr lang="en-AU" dirty="0" smtClean="0"/>
              <a:t>3 Tasks</a:t>
            </a:r>
          </a:p>
          <a:p>
            <a:pPr lvl="2"/>
            <a:r>
              <a:rPr lang="en-AU" dirty="0" smtClean="0"/>
              <a:t>1 = Instrumental		</a:t>
            </a:r>
          </a:p>
          <a:p>
            <a:pPr lvl="2"/>
            <a:r>
              <a:rPr lang="en-AU" dirty="0" smtClean="0"/>
              <a:t>2 = Association</a:t>
            </a:r>
          </a:p>
          <a:p>
            <a:pPr lvl="2"/>
            <a:r>
              <a:rPr lang="en-AU" dirty="0" smtClean="0"/>
              <a:t>3 = Reversal</a:t>
            </a:r>
          </a:p>
          <a:p>
            <a:pPr marL="914400" lvl="2" indent="0">
              <a:buNone/>
            </a:pPr>
            <a:endParaRPr lang="en-AU" dirty="0" smtClean="0"/>
          </a:p>
          <a:p>
            <a:pPr marL="914400" lvl="2" indent="0">
              <a:buNone/>
            </a:pPr>
            <a:endParaRPr lang="en-AU" dirty="0" smtClean="0"/>
          </a:p>
          <a:p>
            <a:pPr lvl="2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884147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ssoc_meanlatenc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982187"/>
            <a:ext cx="5918200" cy="5867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 </a:t>
            </a:r>
            <a:r>
              <a:rPr lang="en-US" altLang="zh-CN" dirty="0"/>
              <a:t>2 Mean latency to flip lid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95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ssoc_meanerror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944" y="905309"/>
            <a:ext cx="5867400" cy="591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Task 2 Mean </a:t>
            </a:r>
            <a:r>
              <a:rPr lang="en-AU" dirty="0"/>
              <a:t>number of errors</a:t>
            </a:r>
          </a:p>
        </p:txBody>
      </p:sp>
    </p:spTree>
    <p:extLst>
      <p:ext uri="{BB962C8B-B14F-4D97-AF65-F5344CB8AC3E}">
        <p14:creationId xmlns:p14="http://schemas.microsoft.com/office/powerpoint/2010/main" val="2343923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Task 3 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Only 9 lizards learnt this task</a:t>
            </a:r>
          </a:p>
          <a:p>
            <a:r>
              <a:rPr lang="en-AU" dirty="0" smtClean="0"/>
              <a:t>2 of which were CONTROL lizards</a:t>
            </a:r>
          </a:p>
          <a:p>
            <a:r>
              <a:rPr lang="en-AU" dirty="0" smtClean="0"/>
              <a:t>7 of which were SOCIAL lizards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19 lizards did not learn this task</a:t>
            </a:r>
          </a:p>
          <a:p>
            <a:r>
              <a:rPr lang="en-AU" dirty="0" smtClean="0"/>
              <a:t>11 of which were CONTROL lizards</a:t>
            </a:r>
          </a:p>
          <a:p>
            <a:r>
              <a:rPr lang="en-AU" dirty="0" smtClean="0"/>
              <a:t>8 of which were SOCIAL lizards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smtClean="0"/>
              <a:t>Criterion: 7/8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6448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versal_proplea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864096"/>
            <a:ext cx="5949280" cy="59492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Task3 Proportion of lizards </a:t>
            </a:r>
            <a:r>
              <a:rPr lang="en-US" altLang="zh-CN" dirty="0" smtClean="0"/>
              <a:t>making correct choice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953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versal_meantrialstolear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939800"/>
            <a:ext cx="5867400" cy="5918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Task3 </a:t>
            </a:r>
            <a:r>
              <a:rPr lang="en-US" altLang="zh-CN" dirty="0"/>
              <a:t>Mean number of trials to learn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9664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versal_meanlatenc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967184"/>
            <a:ext cx="5867400" cy="5918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Task3 </a:t>
            </a:r>
            <a:r>
              <a:rPr lang="en-US" altLang="zh-CN" dirty="0"/>
              <a:t>Mean latency to flip lid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955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versal_meanerror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44" y="939800"/>
            <a:ext cx="5867400" cy="591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Task </a:t>
            </a:r>
            <a:r>
              <a:rPr lang="en-AU" dirty="0" smtClean="0"/>
              <a:t>3 </a:t>
            </a:r>
            <a:r>
              <a:rPr lang="en-AU" dirty="0"/>
              <a:t>Mean number of errors</a:t>
            </a:r>
          </a:p>
        </p:txBody>
      </p:sp>
    </p:spTree>
    <p:extLst>
      <p:ext uri="{BB962C8B-B14F-4D97-AF65-F5344CB8AC3E}">
        <p14:creationId xmlns:p14="http://schemas.microsoft.com/office/powerpoint/2010/main" val="268859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Task 1 Summary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All lizards learnt the task</a:t>
            </a:r>
          </a:p>
          <a:p>
            <a:r>
              <a:rPr lang="en-AU" dirty="0" smtClean="0"/>
              <a:t>Criterion: 6/6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254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Task1 </a:t>
            </a:r>
            <a:r>
              <a:rPr lang="en-US" altLang="zh-CN" dirty="0"/>
              <a:t>Proportion of lizards that learnt</a:t>
            </a:r>
            <a:endParaRPr lang="zh-CN" altLang="en-US" dirty="0"/>
          </a:p>
        </p:txBody>
      </p:sp>
      <p:pic>
        <p:nvPicPr>
          <p:cNvPr id="4" name="Picture 3" descr="Instrumental_proplear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124744"/>
            <a:ext cx="5472608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0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strumental_meantrialstolea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990600"/>
            <a:ext cx="5918200" cy="5867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Task1 Mean number of trials to learn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31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strumental_meanlatenc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80728"/>
            <a:ext cx="5918200" cy="5867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Task1 Mean latency to flip lid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276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rmAutofit/>
          </a:bodyPr>
          <a:lstStyle/>
          <a:p>
            <a:r>
              <a:rPr lang="en-AU" sz="3600" dirty="0" smtClean="0"/>
              <a:t>Task 1 Mean number of successful attempts</a:t>
            </a:r>
            <a:endParaRPr lang="en-AU" sz="3600" dirty="0"/>
          </a:p>
        </p:txBody>
      </p:sp>
      <p:pic>
        <p:nvPicPr>
          <p:cNvPr id="4" name="Picture 3" descr="Instrumental_meannumberofsuccessfulattemp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36" y="873968"/>
            <a:ext cx="59182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76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Task 2 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All lizards learnt task</a:t>
            </a:r>
          </a:p>
          <a:p>
            <a:r>
              <a:rPr lang="en-AU" dirty="0" smtClean="0"/>
              <a:t>Criterion: 7/8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413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ssoc_proplea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980728"/>
            <a:ext cx="5877272" cy="587727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Task2 </a:t>
            </a:r>
            <a:r>
              <a:rPr lang="en-US" altLang="zh-CN" dirty="0"/>
              <a:t>Proportion of lizards that learnt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95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ssoc_meantrialtolea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60" y="873968"/>
            <a:ext cx="5918200" cy="5867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Task2 </a:t>
            </a:r>
            <a:r>
              <a:rPr lang="en-US" altLang="zh-CN" dirty="0"/>
              <a:t>Mean number of trials to learn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966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222</Words>
  <Application>Microsoft Macintosh PowerPoint</Application>
  <PresentationFormat>On-screen Show (4:3)</PresentationFormat>
  <Paragraphs>44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主题</vt:lpstr>
      <vt:lpstr>Overall summary </vt:lpstr>
      <vt:lpstr>Task 1 Summary </vt:lpstr>
      <vt:lpstr>Task1 Proportion of lizards that learnt</vt:lpstr>
      <vt:lpstr>Task1 Mean number of trials to learn</vt:lpstr>
      <vt:lpstr>Task1 Mean latency to flip lid</vt:lpstr>
      <vt:lpstr>Task 1 Mean number of successful attempts</vt:lpstr>
      <vt:lpstr>Task 2 Summary</vt:lpstr>
      <vt:lpstr>Task2 Proportion of lizards that learnt</vt:lpstr>
      <vt:lpstr>Task2 Mean number of trials to learn</vt:lpstr>
      <vt:lpstr>Task 2 Mean latency to flip lid</vt:lpstr>
      <vt:lpstr>Task 2 Mean number of errors</vt:lpstr>
      <vt:lpstr>Task 3 Summary</vt:lpstr>
      <vt:lpstr>Task3 Proportion of lizards making correct choice</vt:lpstr>
      <vt:lpstr>Task3 Mean number of trials to learn</vt:lpstr>
      <vt:lpstr>Task3 Mean latency to flip lid</vt:lpstr>
      <vt:lpstr>Task 3 Mean number of errors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Task1 Proportion of learn</dc:title>
  <dc:creator>xufeng</dc:creator>
  <cp:lastModifiedBy>Martin Whiting</cp:lastModifiedBy>
  <cp:revision>21</cp:revision>
  <dcterms:created xsi:type="dcterms:W3CDTF">2016-02-11T00:51:15Z</dcterms:created>
  <dcterms:modified xsi:type="dcterms:W3CDTF">2016-02-11T11:27:51Z</dcterms:modified>
</cp:coreProperties>
</file>