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0" r:id="rId3"/>
    <p:sldId id="263" r:id="rId4"/>
    <p:sldId id="282" r:id="rId5"/>
    <p:sldId id="295" r:id="rId6"/>
    <p:sldId id="284" r:id="rId7"/>
    <p:sldId id="304" r:id="rId8"/>
    <p:sldId id="306" r:id="rId9"/>
    <p:sldId id="311" r:id="rId10"/>
    <p:sldId id="264" r:id="rId11"/>
    <p:sldId id="267" r:id="rId12"/>
    <p:sldId id="303" r:id="rId13"/>
    <p:sldId id="291" r:id="rId14"/>
    <p:sldId id="290" r:id="rId15"/>
    <p:sldId id="313" r:id="rId16"/>
    <p:sldId id="317" r:id="rId17"/>
    <p:sldId id="301" r:id="rId18"/>
    <p:sldId id="292" r:id="rId19"/>
    <p:sldId id="314" r:id="rId20"/>
    <p:sldId id="309" r:id="rId21"/>
    <p:sldId id="310" r:id="rId22"/>
    <p:sldId id="294" r:id="rId23"/>
    <p:sldId id="307" r:id="rId24"/>
    <p:sldId id="296" r:id="rId25"/>
    <p:sldId id="316" r:id="rId26"/>
    <p:sldId id="305"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a de la Paz Villarroel Rojas" initials="JdlPVR" lastIdx="1" clrIdx="0">
    <p:extLst>
      <p:ext uri="{19B8F6BF-5375-455C-9EA6-DF929625EA0E}">
        <p15:presenceInfo xmlns:p15="http://schemas.microsoft.com/office/powerpoint/2012/main" userId="Javiera de la Paz Villarroel Roj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C4358-9C2F-4589-9F44-9BCD8380D295}" v="2831" dt="2021-11-29T05:27:01.9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7" autoAdjust="0"/>
    <p:restoredTop sz="94660"/>
  </p:normalViewPr>
  <p:slideViewPr>
    <p:cSldViewPr snapToGrid="0">
      <p:cViewPr varScale="1">
        <p:scale>
          <a:sx n="128" d="100"/>
          <a:sy n="128"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ata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3ECED-F18C-4C23-9EE8-BB1047A3C95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8B0FBF4-19AF-45FC-B68F-B8CD9B217CE0}">
      <dgm:prSet/>
      <dgm:spPr/>
      <dgm:t>
        <a:bodyPr/>
        <a:lstStyle/>
        <a:p>
          <a:r>
            <a:rPr lang="es-MX" dirty="0"/>
            <a:t>•	</a:t>
          </a:r>
          <a:r>
            <a:rPr lang="es-MX" dirty="0">
              <a:latin typeface="Arial" panose="020B0604020202020204" pitchFamily="34" charset="0"/>
              <a:cs typeface="Arial" panose="020B0604020202020204" pitchFamily="34" charset="0"/>
            </a:rPr>
            <a:t>Diseñar actividades sustentadas en indagación científica crítica en temáticas transversales del currículo de enseñanza media.</a:t>
          </a:r>
          <a:endParaRPr lang="en-US" dirty="0">
            <a:latin typeface="Arial" panose="020B0604020202020204" pitchFamily="34" charset="0"/>
            <a:cs typeface="Arial" panose="020B0604020202020204" pitchFamily="34" charset="0"/>
          </a:endParaRPr>
        </a:p>
      </dgm:t>
    </dgm:pt>
    <dgm:pt modelId="{F6E49977-647C-4E54-83E9-7B1173B80F5A}" type="parTrans" cxnId="{935126B0-EC16-43FD-977B-356C027DC307}">
      <dgm:prSet/>
      <dgm:spPr/>
      <dgm:t>
        <a:bodyPr/>
        <a:lstStyle/>
        <a:p>
          <a:endParaRPr lang="en-US"/>
        </a:p>
      </dgm:t>
    </dgm:pt>
    <dgm:pt modelId="{70D5F23B-0DAD-4EA0-BEF7-FDB78F6F8155}" type="sibTrans" cxnId="{935126B0-EC16-43FD-977B-356C027DC307}">
      <dgm:prSet/>
      <dgm:spPr/>
      <dgm:t>
        <a:bodyPr/>
        <a:lstStyle/>
        <a:p>
          <a:endParaRPr lang="en-US"/>
        </a:p>
      </dgm:t>
    </dgm:pt>
    <dgm:pt modelId="{9915E9EC-BC6C-4F9C-AC76-55B7759C197C}">
      <dgm:prSet/>
      <dgm:spPr/>
      <dgm:t>
        <a:bodyPr/>
        <a:lstStyle/>
        <a:p>
          <a:r>
            <a:rPr lang="es-MX" dirty="0"/>
            <a:t>•	</a:t>
          </a:r>
          <a:r>
            <a:rPr lang="es-MX" dirty="0">
              <a:latin typeface="Arial" panose="020B0604020202020204" pitchFamily="34" charset="0"/>
              <a:cs typeface="Arial" panose="020B0604020202020204" pitchFamily="34" charset="0"/>
            </a:rPr>
            <a:t>Orientar a los docentes en el trabajo con experiencias prácticas dentro y fuera del aula con recursos de fácil acceso.</a:t>
          </a:r>
          <a:endParaRPr lang="en-US" dirty="0">
            <a:latin typeface="Arial" panose="020B0604020202020204" pitchFamily="34" charset="0"/>
            <a:cs typeface="Arial" panose="020B0604020202020204" pitchFamily="34" charset="0"/>
          </a:endParaRPr>
        </a:p>
      </dgm:t>
    </dgm:pt>
    <dgm:pt modelId="{E2D41B75-4450-4372-8DCE-0BD09F63B45D}" type="parTrans" cxnId="{6247B452-E9A3-47AE-AD24-F84D7B3F116E}">
      <dgm:prSet/>
      <dgm:spPr/>
      <dgm:t>
        <a:bodyPr/>
        <a:lstStyle/>
        <a:p>
          <a:endParaRPr lang="en-US"/>
        </a:p>
      </dgm:t>
    </dgm:pt>
    <dgm:pt modelId="{3DC96A0E-9636-4CE4-8CAA-A3F116A07CBB}" type="sibTrans" cxnId="{6247B452-E9A3-47AE-AD24-F84D7B3F116E}">
      <dgm:prSet/>
      <dgm:spPr/>
      <dgm:t>
        <a:bodyPr/>
        <a:lstStyle/>
        <a:p>
          <a:endParaRPr lang="en-US"/>
        </a:p>
      </dgm:t>
    </dgm:pt>
    <dgm:pt modelId="{D4CEAFB2-4B7C-4B76-B53C-5865CCD65C4C}">
      <dgm:prSet/>
      <dgm:spPr/>
      <dgm:t>
        <a:bodyPr/>
        <a:lstStyle/>
        <a:p>
          <a:r>
            <a:rPr lang="es-MX" dirty="0"/>
            <a:t>•	</a:t>
          </a:r>
          <a:r>
            <a:rPr lang="es-MX" dirty="0">
              <a:latin typeface="Arial" panose="020B0604020202020204" pitchFamily="34" charset="0"/>
              <a:cs typeface="Arial" panose="020B0604020202020204" pitchFamily="34" charset="0"/>
            </a:rPr>
            <a:t>Orientar a los docentes para utilizar la estrategia de trabajo colaborativo con el fin de fomentar la opinión crítica y construcción del conocimiento participativo.</a:t>
          </a:r>
          <a:endParaRPr lang="en-US" dirty="0">
            <a:latin typeface="Arial" panose="020B0604020202020204" pitchFamily="34" charset="0"/>
            <a:cs typeface="Arial" panose="020B0604020202020204" pitchFamily="34" charset="0"/>
          </a:endParaRPr>
        </a:p>
      </dgm:t>
    </dgm:pt>
    <dgm:pt modelId="{345EF8EF-BB5C-430D-AF0F-77ADFEAFC8BA}" type="parTrans" cxnId="{84FEC05A-2A4E-4E9A-9B82-DA9B93E00BC3}">
      <dgm:prSet/>
      <dgm:spPr/>
      <dgm:t>
        <a:bodyPr/>
        <a:lstStyle/>
        <a:p>
          <a:endParaRPr lang="en-US"/>
        </a:p>
      </dgm:t>
    </dgm:pt>
    <dgm:pt modelId="{78128B5D-9667-4056-BC46-32D3713FF718}" type="sibTrans" cxnId="{84FEC05A-2A4E-4E9A-9B82-DA9B93E00BC3}">
      <dgm:prSet/>
      <dgm:spPr/>
      <dgm:t>
        <a:bodyPr/>
        <a:lstStyle/>
        <a:p>
          <a:endParaRPr lang="en-US"/>
        </a:p>
      </dgm:t>
    </dgm:pt>
    <dgm:pt modelId="{E4D69830-FCB8-4E98-A40D-CE434CAC4074}">
      <dgm:prSet/>
      <dgm:spPr/>
      <dgm:t>
        <a:bodyPr/>
        <a:lstStyle/>
        <a:p>
          <a:r>
            <a:rPr lang="es-MX" dirty="0">
              <a:latin typeface="Arial" panose="020B0604020202020204" pitchFamily="34" charset="0"/>
              <a:cs typeface="Arial" panose="020B0604020202020204" pitchFamily="34" charset="0"/>
            </a:rPr>
            <a:t>•	Proponer estrategias de evaluación pertinentes para el aprendizaje de conceptos, habilidades y actitudes críticas frente a temáticas controversiales.</a:t>
          </a:r>
          <a:endParaRPr lang="en-US" dirty="0">
            <a:latin typeface="Arial" panose="020B0604020202020204" pitchFamily="34" charset="0"/>
            <a:cs typeface="Arial" panose="020B0604020202020204" pitchFamily="34" charset="0"/>
          </a:endParaRPr>
        </a:p>
      </dgm:t>
    </dgm:pt>
    <dgm:pt modelId="{D6D846D3-03A0-44C4-8C83-648CA24B80AE}" type="parTrans" cxnId="{D30FF83F-0907-4C47-8F71-80B706D36996}">
      <dgm:prSet/>
      <dgm:spPr/>
      <dgm:t>
        <a:bodyPr/>
        <a:lstStyle/>
        <a:p>
          <a:endParaRPr lang="en-US"/>
        </a:p>
      </dgm:t>
    </dgm:pt>
    <dgm:pt modelId="{637522EF-B730-40F2-90A2-6635FBC8CF2F}" type="sibTrans" cxnId="{D30FF83F-0907-4C47-8F71-80B706D36996}">
      <dgm:prSet/>
      <dgm:spPr/>
      <dgm:t>
        <a:bodyPr/>
        <a:lstStyle/>
        <a:p>
          <a:endParaRPr lang="en-US"/>
        </a:p>
      </dgm:t>
    </dgm:pt>
    <dgm:pt modelId="{C746A308-5D4D-4AAA-A932-5C2D350C001D}" type="pres">
      <dgm:prSet presAssocID="{0C53ECED-F18C-4C23-9EE8-BB1047A3C95A}" presName="vert0" presStyleCnt="0">
        <dgm:presLayoutVars>
          <dgm:dir/>
          <dgm:animOne val="branch"/>
          <dgm:animLvl val="lvl"/>
        </dgm:presLayoutVars>
      </dgm:prSet>
      <dgm:spPr/>
    </dgm:pt>
    <dgm:pt modelId="{C024F8A9-E4EA-4929-BAC0-D026B2E65F91}" type="pres">
      <dgm:prSet presAssocID="{88B0FBF4-19AF-45FC-B68F-B8CD9B217CE0}" presName="thickLine" presStyleLbl="alignNode1" presStyleIdx="0" presStyleCnt="4"/>
      <dgm:spPr/>
    </dgm:pt>
    <dgm:pt modelId="{234146CA-8615-42E7-ABCA-9A0E12BA1087}" type="pres">
      <dgm:prSet presAssocID="{88B0FBF4-19AF-45FC-B68F-B8CD9B217CE0}" presName="horz1" presStyleCnt="0"/>
      <dgm:spPr/>
    </dgm:pt>
    <dgm:pt modelId="{1263DC2F-BD44-4A4D-BFC6-96E093264B61}" type="pres">
      <dgm:prSet presAssocID="{88B0FBF4-19AF-45FC-B68F-B8CD9B217CE0}" presName="tx1" presStyleLbl="revTx" presStyleIdx="0" presStyleCnt="4"/>
      <dgm:spPr/>
    </dgm:pt>
    <dgm:pt modelId="{5D7B93A2-6607-4040-B50C-C6BC4E5004C3}" type="pres">
      <dgm:prSet presAssocID="{88B0FBF4-19AF-45FC-B68F-B8CD9B217CE0}" presName="vert1" presStyleCnt="0"/>
      <dgm:spPr/>
    </dgm:pt>
    <dgm:pt modelId="{11E933CC-AEE0-447F-AD03-6D9C35E29E74}" type="pres">
      <dgm:prSet presAssocID="{9915E9EC-BC6C-4F9C-AC76-55B7759C197C}" presName="thickLine" presStyleLbl="alignNode1" presStyleIdx="1" presStyleCnt="4"/>
      <dgm:spPr/>
    </dgm:pt>
    <dgm:pt modelId="{C8F28FC3-8D66-45A0-8DC6-35F06CB627D3}" type="pres">
      <dgm:prSet presAssocID="{9915E9EC-BC6C-4F9C-AC76-55B7759C197C}" presName="horz1" presStyleCnt="0"/>
      <dgm:spPr/>
    </dgm:pt>
    <dgm:pt modelId="{B5ACBCE0-AE6E-40D0-934C-25F3D9261754}" type="pres">
      <dgm:prSet presAssocID="{9915E9EC-BC6C-4F9C-AC76-55B7759C197C}" presName="tx1" presStyleLbl="revTx" presStyleIdx="1" presStyleCnt="4"/>
      <dgm:spPr/>
    </dgm:pt>
    <dgm:pt modelId="{D5E1DB44-44B2-437C-96B0-918C2A828BF6}" type="pres">
      <dgm:prSet presAssocID="{9915E9EC-BC6C-4F9C-AC76-55B7759C197C}" presName="vert1" presStyleCnt="0"/>
      <dgm:spPr/>
    </dgm:pt>
    <dgm:pt modelId="{6623A071-E401-496A-9CEA-72AFD5BC62FB}" type="pres">
      <dgm:prSet presAssocID="{D4CEAFB2-4B7C-4B76-B53C-5865CCD65C4C}" presName="thickLine" presStyleLbl="alignNode1" presStyleIdx="2" presStyleCnt="4"/>
      <dgm:spPr/>
    </dgm:pt>
    <dgm:pt modelId="{0470AA20-7AA5-43CC-BF91-99415A72ABF8}" type="pres">
      <dgm:prSet presAssocID="{D4CEAFB2-4B7C-4B76-B53C-5865CCD65C4C}" presName="horz1" presStyleCnt="0"/>
      <dgm:spPr/>
    </dgm:pt>
    <dgm:pt modelId="{0872BD9B-1059-4643-9BCA-DE23901CC16A}" type="pres">
      <dgm:prSet presAssocID="{D4CEAFB2-4B7C-4B76-B53C-5865CCD65C4C}" presName="tx1" presStyleLbl="revTx" presStyleIdx="2" presStyleCnt="4"/>
      <dgm:spPr/>
    </dgm:pt>
    <dgm:pt modelId="{D8F674C3-E28B-4977-981B-BEDF0B615CDA}" type="pres">
      <dgm:prSet presAssocID="{D4CEAFB2-4B7C-4B76-B53C-5865CCD65C4C}" presName="vert1" presStyleCnt="0"/>
      <dgm:spPr/>
    </dgm:pt>
    <dgm:pt modelId="{4853EA9E-9F34-4664-A8C7-5C8F25D59A9C}" type="pres">
      <dgm:prSet presAssocID="{E4D69830-FCB8-4E98-A40D-CE434CAC4074}" presName="thickLine" presStyleLbl="alignNode1" presStyleIdx="3" presStyleCnt="4"/>
      <dgm:spPr/>
    </dgm:pt>
    <dgm:pt modelId="{681137BA-D321-45A5-B16F-A0B91766068F}" type="pres">
      <dgm:prSet presAssocID="{E4D69830-FCB8-4E98-A40D-CE434CAC4074}" presName="horz1" presStyleCnt="0"/>
      <dgm:spPr/>
    </dgm:pt>
    <dgm:pt modelId="{56F293BB-A268-48F2-878F-04F7D1DDCD54}" type="pres">
      <dgm:prSet presAssocID="{E4D69830-FCB8-4E98-A40D-CE434CAC4074}" presName="tx1" presStyleLbl="revTx" presStyleIdx="3" presStyleCnt="4"/>
      <dgm:spPr/>
    </dgm:pt>
    <dgm:pt modelId="{15C25F11-6C98-4200-96C2-180DFFE86E5B}" type="pres">
      <dgm:prSet presAssocID="{E4D69830-FCB8-4E98-A40D-CE434CAC4074}" presName="vert1" presStyleCnt="0"/>
      <dgm:spPr/>
    </dgm:pt>
  </dgm:ptLst>
  <dgm:cxnLst>
    <dgm:cxn modelId="{C0CE7F1B-E0BF-4E1A-AAB9-916AFE198B95}" type="presOf" srcId="{9915E9EC-BC6C-4F9C-AC76-55B7759C197C}" destId="{B5ACBCE0-AE6E-40D0-934C-25F3D9261754}" srcOrd="0" destOrd="0" presId="urn:microsoft.com/office/officeart/2008/layout/LinedList"/>
    <dgm:cxn modelId="{D30FF83F-0907-4C47-8F71-80B706D36996}" srcId="{0C53ECED-F18C-4C23-9EE8-BB1047A3C95A}" destId="{E4D69830-FCB8-4E98-A40D-CE434CAC4074}" srcOrd="3" destOrd="0" parTransId="{D6D846D3-03A0-44C4-8C83-648CA24B80AE}" sibTransId="{637522EF-B730-40F2-90A2-6635FBC8CF2F}"/>
    <dgm:cxn modelId="{5393014C-B92D-43BD-A261-4B8E8D6838BA}" type="presOf" srcId="{88B0FBF4-19AF-45FC-B68F-B8CD9B217CE0}" destId="{1263DC2F-BD44-4A4D-BFC6-96E093264B61}" srcOrd="0" destOrd="0" presId="urn:microsoft.com/office/officeart/2008/layout/LinedList"/>
    <dgm:cxn modelId="{6247B452-E9A3-47AE-AD24-F84D7B3F116E}" srcId="{0C53ECED-F18C-4C23-9EE8-BB1047A3C95A}" destId="{9915E9EC-BC6C-4F9C-AC76-55B7759C197C}" srcOrd="1" destOrd="0" parTransId="{E2D41B75-4450-4372-8DCE-0BD09F63B45D}" sibTransId="{3DC96A0E-9636-4CE4-8CAA-A3F116A07CBB}"/>
    <dgm:cxn modelId="{84FEC05A-2A4E-4E9A-9B82-DA9B93E00BC3}" srcId="{0C53ECED-F18C-4C23-9EE8-BB1047A3C95A}" destId="{D4CEAFB2-4B7C-4B76-B53C-5865CCD65C4C}" srcOrd="2" destOrd="0" parTransId="{345EF8EF-BB5C-430D-AF0F-77ADFEAFC8BA}" sibTransId="{78128B5D-9667-4056-BC46-32D3713FF718}"/>
    <dgm:cxn modelId="{8C3B166B-D4D7-47B9-A679-4A43968D008C}" type="presOf" srcId="{E4D69830-FCB8-4E98-A40D-CE434CAC4074}" destId="{56F293BB-A268-48F2-878F-04F7D1DDCD54}" srcOrd="0" destOrd="0" presId="urn:microsoft.com/office/officeart/2008/layout/LinedList"/>
    <dgm:cxn modelId="{AA114E81-F29E-4B16-B04E-CE0B52A65EE5}" type="presOf" srcId="{0C53ECED-F18C-4C23-9EE8-BB1047A3C95A}" destId="{C746A308-5D4D-4AAA-A932-5C2D350C001D}" srcOrd="0" destOrd="0" presId="urn:microsoft.com/office/officeart/2008/layout/LinedList"/>
    <dgm:cxn modelId="{935126B0-EC16-43FD-977B-356C027DC307}" srcId="{0C53ECED-F18C-4C23-9EE8-BB1047A3C95A}" destId="{88B0FBF4-19AF-45FC-B68F-B8CD9B217CE0}" srcOrd="0" destOrd="0" parTransId="{F6E49977-647C-4E54-83E9-7B1173B80F5A}" sibTransId="{70D5F23B-0DAD-4EA0-BEF7-FDB78F6F8155}"/>
    <dgm:cxn modelId="{1F769DEA-CBFD-4B62-A8E4-C7A0E6A797B8}" type="presOf" srcId="{D4CEAFB2-4B7C-4B76-B53C-5865CCD65C4C}" destId="{0872BD9B-1059-4643-9BCA-DE23901CC16A}" srcOrd="0" destOrd="0" presId="urn:microsoft.com/office/officeart/2008/layout/LinedList"/>
    <dgm:cxn modelId="{FA332F9F-FA40-4FD8-9B32-FB3AC9901F3F}" type="presParOf" srcId="{C746A308-5D4D-4AAA-A932-5C2D350C001D}" destId="{C024F8A9-E4EA-4929-BAC0-D026B2E65F91}" srcOrd="0" destOrd="0" presId="urn:microsoft.com/office/officeart/2008/layout/LinedList"/>
    <dgm:cxn modelId="{50406322-FE64-4D2C-908A-2C6BE3C6AA3D}" type="presParOf" srcId="{C746A308-5D4D-4AAA-A932-5C2D350C001D}" destId="{234146CA-8615-42E7-ABCA-9A0E12BA1087}" srcOrd="1" destOrd="0" presId="urn:microsoft.com/office/officeart/2008/layout/LinedList"/>
    <dgm:cxn modelId="{06F05DE9-3D61-412B-BD12-9290A3EC9607}" type="presParOf" srcId="{234146CA-8615-42E7-ABCA-9A0E12BA1087}" destId="{1263DC2F-BD44-4A4D-BFC6-96E093264B61}" srcOrd="0" destOrd="0" presId="urn:microsoft.com/office/officeart/2008/layout/LinedList"/>
    <dgm:cxn modelId="{48410E80-7368-476D-B759-B7172579DA6F}" type="presParOf" srcId="{234146CA-8615-42E7-ABCA-9A0E12BA1087}" destId="{5D7B93A2-6607-4040-B50C-C6BC4E5004C3}" srcOrd="1" destOrd="0" presId="urn:microsoft.com/office/officeart/2008/layout/LinedList"/>
    <dgm:cxn modelId="{3E5AE262-3735-4C08-BFFE-B3A14155A08B}" type="presParOf" srcId="{C746A308-5D4D-4AAA-A932-5C2D350C001D}" destId="{11E933CC-AEE0-447F-AD03-6D9C35E29E74}" srcOrd="2" destOrd="0" presId="urn:microsoft.com/office/officeart/2008/layout/LinedList"/>
    <dgm:cxn modelId="{0998FC39-86B1-49D2-9332-6CF2B1514961}" type="presParOf" srcId="{C746A308-5D4D-4AAA-A932-5C2D350C001D}" destId="{C8F28FC3-8D66-45A0-8DC6-35F06CB627D3}" srcOrd="3" destOrd="0" presId="urn:microsoft.com/office/officeart/2008/layout/LinedList"/>
    <dgm:cxn modelId="{66792EDD-D1D4-43D4-A0EF-0054AFF826E7}" type="presParOf" srcId="{C8F28FC3-8D66-45A0-8DC6-35F06CB627D3}" destId="{B5ACBCE0-AE6E-40D0-934C-25F3D9261754}" srcOrd="0" destOrd="0" presId="urn:microsoft.com/office/officeart/2008/layout/LinedList"/>
    <dgm:cxn modelId="{CE0B2E41-99A7-4949-BD3E-CDFBCC81CE80}" type="presParOf" srcId="{C8F28FC3-8D66-45A0-8DC6-35F06CB627D3}" destId="{D5E1DB44-44B2-437C-96B0-918C2A828BF6}" srcOrd="1" destOrd="0" presId="urn:microsoft.com/office/officeart/2008/layout/LinedList"/>
    <dgm:cxn modelId="{AE12E56C-E6DF-44AA-9CBA-EF7CEBA411CE}" type="presParOf" srcId="{C746A308-5D4D-4AAA-A932-5C2D350C001D}" destId="{6623A071-E401-496A-9CEA-72AFD5BC62FB}" srcOrd="4" destOrd="0" presId="urn:microsoft.com/office/officeart/2008/layout/LinedList"/>
    <dgm:cxn modelId="{2CBC2550-755B-485F-B08C-17D8F3046597}" type="presParOf" srcId="{C746A308-5D4D-4AAA-A932-5C2D350C001D}" destId="{0470AA20-7AA5-43CC-BF91-99415A72ABF8}" srcOrd="5" destOrd="0" presId="urn:microsoft.com/office/officeart/2008/layout/LinedList"/>
    <dgm:cxn modelId="{4A01E8F9-9079-4808-9719-4636D111EB73}" type="presParOf" srcId="{0470AA20-7AA5-43CC-BF91-99415A72ABF8}" destId="{0872BD9B-1059-4643-9BCA-DE23901CC16A}" srcOrd="0" destOrd="0" presId="urn:microsoft.com/office/officeart/2008/layout/LinedList"/>
    <dgm:cxn modelId="{F6D77319-2A27-4F33-A457-063FE03BEF86}" type="presParOf" srcId="{0470AA20-7AA5-43CC-BF91-99415A72ABF8}" destId="{D8F674C3-E28B-4977-981B-BEDF0B615CDA}" srcOrd="1" destOrd="0" presId="urn:microsoft.com/office/officeart/2008/layout/LinedList"/>
    <dgm:cxn modelId="{7EA1C272-65AF-4467-BA34-06CE348789CA}" type="presParOf" srcId="{C746A308-5D4D-4AAA-A932-5C2D350C001D}" destId="{4853EA9E-9F34-4664-A8C7-5C8F25D59A9C}" srcOrd="6" destOrd="0" presId="urn:microsoft.com/office/officeart/2008/layout/LinedList"/>
    <dgm:cxn modelId="{C4107C03-AB5D-4076-B3F3-2DFD6D587830}" type="presParOf" srcId="{C746A308-5D4D-4AAA-A932-5C2D350C001D}" destId="{681137BA-D321-45A5-B16F-A0B91766068F}" srcOrd="7" destOrd="0" presId="urn:microsoft.com/office/officeart/2008/layout/LinedList"/>
    <dgm:cxn modelId="{AFB3DFF3-B616-4A77-B99F-A4610C07E3CE}" type="presParOf" srcId="{681137BA-D321-45A5-B16F-A0B91766068F}" destId="{56F293BB-A268-48F2-878F-04F7D1DDCD54}" srcOrd="0" destOrd="0" presId="urn:microsoft.com/office/officeart/2008/layout/LinedList"/>
    <dgm:cxn modelId="{EC9B0C87-D62B-4AF3-AFFD-E9C543AFD490}" type="presParOf" srcId="{681137BA-D321-45A5-B16F-A0B91766068F}" destId="{15C25F11-6C98-4200-96C2-180DFFE86E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582EDB-C907-4F8E-9F70-8D8F1EF4DB43}"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105D1CBE-75D8-45EC-A0C5-56622CABF442}">
      <dgm:prSet custT="1"/>
      <dgm:spPr/>
      <dgm:t>
        <a:bodyPr/>
        <a:lstStyle/>
        <a:p>
          <a:r>
            <a:rPr lang="en-US" sz="1800" dirty="0">
              <a:solidFill>
                <a:schemeClr val="bg1"/>
              </a:solidFill>
              <a:latin typeface="Arial" panose="020B0604020202020204" pitchFamily="34" charset="0"/>
              <a:cs typeface="Arial" panose="020B0604020202020204" pitchFamily="34" charset="0"/>
            </a:rPr>
            <a:t>Ticket de </a:t>
          </a:r>
          <a:r>
            <a:rPr lang="en-US" sz="1800" dirty="0" err="1">
              <a:solidFill>
                <a:schemeClr val="bg1"/>
              </a:solidFill>
              <a:latin typeface="Arial" panose="020B0604020202020204" pitchFamily="34" charset="0"/>
              <a:cs typeface="Arial" panose="020B0604020202020204" pitchFamily="34" charset="0"/>
            </a:rPr>
            <a:t>salida</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desde</a:t>
          </a:r>
          <a:r>
            <a:rPr lang="en-US" sz="1800" dirty="0">
              <a:solidFill>
                <a:schemeClr val="bg1"/>
              </a:solidFill>
              <a:latin typeface="Arial" panose="020B0604020202020204" pitchFamily="34" charset="0"/>
              <a:cs typeface="Arial" panose="020B0604020202020204" pitchFamily="34" charset="0"/>
            </a:rPr>
            <a:t> el </a:t>
          </a:r>
          <a:r>
            <a:rPr lang="en-US" sz="1800" dirty="0" err="1">
              <a:solidFill>
                <a:schemeClr val="bg1"/>
              </a:solidFill>
              <a:latin typeface="Arial" panose="020B0604020202020204" pitchFamily="34" charset="0"/>
              <a:cs typeface="Arial" panose="020B0604020202020204" pitchFamily="34" charset="0"/>
            </a:rPr>
            <a:t>celular</a:t>
          </a:r>
          <a:endParaRPr lang="en-US" sz="1800" dirty="0">
            <a:solidFill>
              <a:schemeClr val="bg1"/>
            </a:solidFill>
            <a:latin typeface="Arial" panose="020B0604020202020204" pitchFamily="34" charset="0"/>
            <a:cs typeface="Arial" panose="020B0604020202020204" pitchFamily="34" charset="0"/>
          </a:endParaRPr>
        </a:p>
        <a:p>
          <a:r>
            <a:rPr lang="en-US" sz="1800" dirty="0" err="1">
              <a:solidFill>
                <a:schemeClr val="bg1"/>
              </a:solidFill>
              <a:latin typeface="Arial" panose="020B0604020202020204" pitchFamily="34" charset="0"/>
              <a:cs typeface="Arial" panose="020B0604020202020204" pitchFamily="34" charset="0"/>
            </a:rPr>
            <a:t>Cierre</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reflexivo</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opcional</a:t>
          </a:r>
          <a:r>
            <a:rPr lang="en-US" sz="1800" dirty="0">
              <a:solidFill>
                <a:schemeClr val="bg1"/>
              </a:solidFill>
              <a:latin typeface="Arial" panose="020B0604020202020204" pitchFamily="34" charset="0"/>
              <a:cs typeface="Arial" panose="020B0604020202020204" pitchFamily="34" charset="0"/>
            </a:rPr>
            <a:t>)</a:t>
          </a:r>
        </a:p>
        <a:p>
          <a:r>
            <a:rPr lang="es-MX" sz="1800" dirty="0">
              <a:solidFill>
                <a:schemeClr val="bg1"/>
              </a:solidFill>
              <a:latin typeface="Arial" panose="020B0604020202020204" pitchFamily="34" charset="0"/>
              <a:cs typeface="Arial" panose="020B0604020202020204" pitchFamily="34" charset="0"/>
            </a:rPr>
            <a:t>Análisis de resultados obtenidos (opcional)</a:t>
          </a:r>
          <a:endParaRPr lang="en-US" sz="1800" dirty="0">
            <a:solidFill>
              <a:schemeClr val="bg1"/>
            </a:solidFill>
            <a:latin typeface="Arial" panose="020B0604020202020204" pitchFamily="34" charset="0"/>
            <a:cs typeface="Arial" panose="020B0604020202020204" pitchFamily="34" charset="0"/>
          </a:endParaRPr>
        </a:p>
      </dgm:t>
    </dgm:pt>
    <dgm:pt modelId="{3F50DC5A-5C19-4F7C-AF42-644727FA16A2}" type="parTrans" cxnId="{2F47F198-730E-4D1E-A2BE-2294D21AA678}">
      <dgm:prSet/>
      <dgm:spPr/>
      <dgm:t>
        <a:bodyPr/>
        <a:lstStyle/>
        <a:p>
          <a:endParaRPr lang="en-US"/>
        </a:p>
      </dgm:t>
    </dgm:pt>
    <dgm:pt modelId="{DF942302-9C84-4520-8A33-2BEF8483FDDF}" type="sibTrans" cxnId="{2F47F198-730E-4D1E-A2BE-2294D21AA678}">
      <dgm:prSet/>
      <dgm:spPr/>
      <dgm:t>
        <a:bodyPr/>
        <a:lstStyle/>
        <a:p>
          <a:endParaRPr lang="en-US"/>
        </a:p>
      </dgm:t>
    </dgm:pt>
    <dgm:pt modelId="{EA003B16-E4BC-4409-B037-897760A1E820}">
      <dgm:prSet custT="1"/>
      <dgm:spPr/>
      <dgm:t>
        <a:bodyPr/>
        <a:lstStyle/>
        <a:p>
          <a:pPr marL="0" marR="0" lvl="0" indent="0" defTabSz="711200" eaLnBrk="1" fontAlgn="auto" latinLnBrk="0" hangingPunct="1">
            <a:lnSpc>
              <a:spcPct val="90000"/>
            </a:lnSpc>
            <a:spcBef>
              <a:spcPct val="0"/>
            </a:spcBef>
            <a:spcAft>
              <a:spcPct val="35000"/>
            </a:spcAft>
            <a:buClrTx/>
            <a:buSzTx/>
            <a:buFontTx/>
            <a:buNone/>
            <a:tabLst/>
            <a:defRPr/>
          </a:pPr>
          <a:r>
            <a:rPr lang="en-US" sz="1800" dirty="0" err="1">
              <a:solidFill>
                <a:schemeClr val="bg1"/>
              </a:solidFill>
              <a:latin typeface="Arial" panose="020B0604020202020204" pitchFamily="34" charset="0"/>
              <a:cs typeface="Arial" panose="020B0604020202020204" pitchFamily="34" charset="0"/>
            </a:rPr>
            <a:t>Monitoreo</a:t>
          </a:r>
          <a:r>
            <a:rPr lang="en-US" sz="1800" dirty="0">
              <a:solidFill>
                <a:schemeClr val="bg1"/>
              </a:solidFill>
              <a:latin typeface="Arial" panose="020B0604020202020204" pitchFamily="34" charset="0"/>
              <a:cs typeface="Arial" panose="020B0604020202020204" pitchFamily="34" charset="0"/>
            </a:rPr>
            <a:t> de </a:t>
          </a:r>
          <a:r>
            <a:rPr lang="en-US" sz="1800" dirty="0" err="1">
              <a:solidFill>
                <a:schemeClr val="bg1"/>
              </a:solidFill>
              <a:latin typeface="Arial" panose="020B0604020202020204" pitchFamily="34" charset="0"/>
              <a:cs typeface="Arial" panose="020B0604020202020204" pitchFamily="34" charset="0"/>
            </a:rPr>
            <a:t>polinizadores</a:t>
          </a:r>
          <a:endParaRPr lang="en-US" sz="1800" dirty="0">
            <a:solidFill>
              <a:schemeClr val="bg1"/>
            </a:solidFill>
            <a:latin typeface="Arial" panose="020B0604020202020204" pitchFamily="34" charset="0"/>
            <a:cs typeface="Arial" panose="020B0604020202020204" pitchFamily="34" charset="0"/>
          </a:endParaRPr>
        </a:p>
      </dgm:t>
    </dgm:pt>
    <dgm:pt modelId="{77A9E925-745D-4C94-AB7B-DB726A4B3081}" type="sibTrans" cxnId="{075CDDD6-887F-4977-A5D1-9C19208CDA51}">
      <dgm:prSet/>
      <dgm:spPr/>
      <dgm:t>
        <a:bodyPr/>
        <a:lstStyle/>
        <a:p>
          <a:endParaRPr lang="en-US"/>
        </a:p>
      </dgm:t>
    </dgm:pt>
    <dgm:pt modelId="{19233A41-EC64-4F13-B498-B89E9E84B2B3}" type="parTrans" cxnId="{075CDDD6-887F-4977-A5D1-9C19208CDA51}">
      <dgm:prSet/>
      <dgm:spPr/>
      <dgm:t>
        <a:bodyPr/>
        <a:lstStyle/>
        <a:p>
          <a:endParaRPr lang="en-US"/>
        </a:p>
      </dgm:t>
    </dgm:pt>
    <dgm:pt modelId="{2BF58526-EA39-45EA-B903-75AD0CC5A1EB}">
      <dgm:prSet custT="1"/>
      <dgm:spPr/>
      <dgm:t>
        <a:bodyPr/>
        <a:lstStyle/>
        <a:p>
          <a:pPr algn="ctr"/>
          <a:r>
            <a:rPr lang="en-US" sz="1800" dirty="0" err="1">
              <a:solidFill>
                <a:schemeClr val="bg1"/>
              </a:solidFill>
              <a:latin typeface="Arial" panose="020B0604020202020204" pitchFamily="34" charset="0"/>
              <a:cs typeface="Arial" panose="020B0604020202020204" pitchFamily="34" charset="0"/>
            </a:rPr>
            <a:t>Instrucciones</a:t>
          </a:r>
          <a:r>
            <a:rPr lang="en-US" sz="1800" dirty="0">
              <a:solidFill>
                <a:schemeClr val="bg1"/>
              </a:solidFill>
              <a:latin typeface="Arial" panose="020B0604020202020204" pitchFamily="34" charset="0"/>
              <a:cs typeface="Arial" panose="020B0604020202020204" pitchFamily="34" charset="0"/>
            </a:rPr>
            <a:t> de la </a:t>
          </a:r>
          <a:r>
            <a:rPr lang="en-US" sz="1800" dirty="0" err="1">
              <a:solidFill>
                <a:schemeClr val="bg1"/>
              </a:solidFill>
              <a:latin typeface="Arial" panose="020B0604020202020204" pitchFamily="34" charset="0"/>
              <a:cs typeface="Arial" panose="020B0604020202020204" pitchFamily="34" charset="0"/>
            </a:rPr>
            <a:t>actividad</a:t>
          </a:r>
          <a:endParaRPr lang="en-US" sz="1800" dirty="0">
            <a:solidFill>
              <a:schemeClr val="bg1"/>
            </a:solidFill>
            <a:latin typeface="Arial" panose="020B0604020202020204" pitchFamily="34" charset="0"/>
            <a:cs typeface="Arial" panose="020B0604020202020204" pitchFamily="34" charset="0"/>
          </a:endParaRPr>
        </a:p>
        <a:p>
          <a:pPr algn="ctr"/>
          <a:r>
            <a:rPr lang="en-US" sz="1800" dirty="0" err="1">
              <a:solidFill>
                <a:schemeClr val="bg1"/>
              </a:solidFill>
              <a:latin typeface="Arial" panose="020B0604020202020204" pitchFamily="34" charset="0"/>
              <a:cs typeface="Arial" panose="020B0604020202020204" pitchFamily="34" charset="0"/>
            </a:rPr>
            <a:t>Instrucciones</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sobre</a:t>
          </a:r>
          <a:r>
            <a:rPr lang="en-US" sz="1800" dirty="0">
              <a:solidFill>
                <a:schemeClr val="bg1"/>
              </a:solidFill>
              <a:latin typeface="Arial" panose="020B0604020202020204" pitchFamily="34" charset="0"/>
              <a:cs typeface="Arial" panose="020B0604020202020204" pitchFamily="34" charset="0"/>
            </a:rPr>
            <a:t> el </a:t>
          </a:r>
          <a:r>
            <a:rPr lang="en-US" sz="1800" dirty="0" err="1">
              <a:solidFill>
                <a:schemeClr val="bg1"/>
              </a:solidFill>
              <a:latin typeface="Arial" panose="020B0604020202020204" pitchFamily="34" charset="0"/>
              <a:cs typeface="Arial" panose="020B0604020202020204" pitchFamily="34" charset="0"/>
            </a:rPr>
            <a:t>uso</a:t>
          </a:r>
          <a:r>
            <a:rPr lang="en-US" sz="1800" dirty="0">
              <a:solidFill>
                <a:schemeClr val="bg1"/>
              </a:solidFill>
              <a:latin typeface="Arial" panose="020B0604020202020204" pitchFamily="34" charset="0"/>
              <a:cs typeface="Arial" panose="020B0604020202020204" pitchFamily="34" charset="0"/>
            </a:rPr>
            <a:t> de la </a:t>
          </a:r>
          <a:r>
            <a:rPr lang="en-US" sz="1800" dirty="0" err="1">
              <a:solidFill>
                <a:schemeClr val="bg1"/>
              </a:solidFill>
              <a:latin typeface="Arial" panose="020B0604020202020204" pitchFamily="34" charset="0"/>
              <a:cs typeface="Arial" panose="020B0604020202020204" pitchFamily="34" charset="0"/>
            </a:rPr>
            <a:t>aplicación</a:t>
          </a:r>
          <a:endParaRPr lang="en-US" sz="1800" dirty="0">
            <a:solidFill>
              <a:schemeClr val="bg1"/>
            </a:solidFill>
            <a:latin typeface="Arial" panose="020B0604020202020204" pitchFamily="34" charset="0"/>
            <a:cs typeface="Arial" panose="020B0604020202020204" pitchFamily="34" charset="0"/>
          </a:endParaRPr>
        </a:p>
      </dgm:t>
    </dgm:pt>
    <dgm:pt modelId="{BF8B9473-869B-4BE9-9040-340B4FAA935A}" type="sibTrans" cxnId="{7C292376-008A-4571-9CDD-78893B27CB8F}">
      <dgm:prSet/>
      <dgm:spPr/>
      <dgm:t>
        <a:bodyPr/>
        <a:lstStyle/>
        <a:p>
          <a:endParaRPr lang="en-US"/>
        </a:p>
      </dgm:t>
    </dgm:pt>
    <dgm:pt modelId="{94F9E984-0EC6-4FEE-8B44-7F4C30FA5551}" type="parTrans" cxnId="{7C292376-008A-4571-9CDD-78893B27CB8F}">
      <dgm:prSet/>
      <dgm:spPr/>
      <dgm:t>
        <a:bodyPr/>
        <a:lstStyle/>
        <a:p>
          <a:endParaRPr lang="en-US"/>
        </a:p>
      </dgm:t>
    </dgm:pt>
    <dgm:pt modelId="{19D91068-70ED-4D6C-8318-66385DC078C1}" type="pres">
      <dgm:prSet presAssocID="{38582EDB-C907-4F8E-9F70-8D8F1EF4DB43}" presName="linearFlow" presStyleCnt="0">
        <dgm:presLayoutVars>
          <dgm:dir/>
          <dgm:resizeHandles val="exact"/>
        </dgm:presLayoutVars>
      </dgm:prSet>
      <dgm:spPr/>
    </dgm:pt>
    <dgm:pt modelId="{DD0C4BC3-E482-4F28-BE5E-190E5C00A423}" type="pres">
      <dgm:prSet presAssocID="{2BF58526-EA39-45EA-B903-75AD0CC5A1EB}" presName="composite" presStyleCnt="0"/>
      <dgm:spPr/>
    </dgm:pt>
    <dgm:pt modelId="{244CF0BC-7155-4C04-9FF3-D5FF16CD7630}" type="pres">
      <dgm:prSet presAssocID="{2BF58526-EA39-45EA-B903-75AD0CC5A1EB}" presName="imgShp" presStyleLbl="fgImgPlace1" presStyleIdx="0" presStyleCnt="3" custScaleX="74300" custScaleY="71796" custLinFactNeighborX="-58282" custLinFactNeighborY="220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000" b="-2000"/>
          </a:stretch>
        </a:blipFill>
        <a:ln w="28575">
          <a:solidFill>
            <a:schemeClr val="accent2"/>
          </a:solidFill>
        </a:ln>
      </dgm:spPr>
      <dgm:extLst>
        <a:ext uri="{E40237B7-FDA0-4F09-8148-C483321AD2D9}">
          <dgm14:cNvPr xmlns:dgm14="http://schemas.microsoft.com/office/drawing/2010/diagram" id="0" name="" descr="Maestro contorno"/>
        </a:ext>
      </dgm:extLst>
    </dgm:pt>
    <dgm:pt modelId="{5CE5C57A-EF04-4C2F-8A48-6F9432763249}" type="pres">
      <dgm:prSet presAssocID="{2BF58526-EA39-45EA-B903-75AD0CC5A1EB}" presName="txShp" presStyleLbl="node1" presStyleIdx="0" presStyleCnt="3" custScaleX="120420" custScaleY="74347" custLinFactNeighborX="3723" custLinFactNeighborY="27228">
        <dgm:presLayoutVars>
          <dgm:bulletEnabled val="1"/>
        </dgm:presLayoutVars>
      </dgm:prSet>
      <dgm:spPr/>
    </dgm:pt>
    <dgm:pt modelId="{D9F301BE-8180-47E8-9F17-5DB1604817AF}" type="pres">
      <dgm:prSet presAssocID="{BF8B9473-869B-4BE9-9040-340B4FAA935A}" presName="spacing" presStyleCnt="0"/>
      <dgm:spPr/>
    </dgm:pt>
    <dgm:pt modelId="{203F81E5-64AA-4AB0-8B2F-56CF9F85DBF0}" type="pres">
      <dgm:prSet presAssocID="{EA003B16-E4BC-4409-B037-897760A1E820}" presName="composite" presStyleCnt="0"/>
      <dgm:spPr/>
    </dgm:pt>
    <dgm:pt modelId="{09A82B52-F577-4BD6-9241-43CB3B08D408}" type="pres">
      <dgm:prSet presAssocID="{EA003B16-E4BC-4409-B037-897760A1E820}" presName="imgShp" presStyleLbl="fgImgPlace1" presStyleIdx="1" presStyleCnt="3" custScaleX="74201" custScaleY="67904" custLinFactNeighborX="-51775" custLinFactNeighborY="22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5000" b="-5000"/>
          </a:stretch>
        </a:blipFill>
        <a:ln w="28575">
          <a:solidFill>
            <a:schemeClr val="accent3"/>
          </a:solidFill>
        </a:ln>
      </dgm:spPr>
      <dgm:extLst>
        <a:ext uri="{E40237B7-FDA0-4F09-8148-C483321AD2D9}">
          <dgm14:cNvPr xmlns:dgm14="http://schemas.microsoft.com/office/drawing/2010/diagram" id="0" name="" descr="Cámara contorno"/>
        </a:ext>
      </dgm:extLst>
    </dgm:pt>
    <dgm:pt modelId="{99315CE7-AE3E-48BA-A9EB-FBE356C26D0F}" type="pres">
      <dgm:prSet presAssocID="{EA003B16-E4BC-4409-B037-897760A1E820}" presName="txShp" presStyleLbl="node1" presStyleIdx="1" presStyleCnt="3" custScaleX="119859" custScaleY="70026" custLinFactNeighborX="3775" custLinFactNeighborY="10213">
        <dgm:presLayoutVars>
          <dgm:bulletEnabled val="1"/>
        </dgm:presLayoutVars>
      </dgm:prSet>
      <dgm:spPr/>
    </dgm:pt>
    <dgm:pt modelId="{E806281D-E2AB-4ECA-9848-AE96025D3A8F}" type="pres">
      <dgm:prSet presAssocID="{77A9E925-745D-4C94-AB7B-DB726A4B3081}" presName="spacing" presStyleCnt="0"/>
      <dgm:spPr/>
    </dgm:pt>
    <dgm:pt modelId="{70500E38-C05A-40F2-8E2B-7B749E6F01EC}" type="pres">
      <dgm:prSet presAssocID="{105D1CBE-75D8-45EC-A0C5-56622CABF442}" presName="composite" presStyleCnt="0"/>
      <dgm:spPr/>
    </dgm:pt>
    <dgm:pt modelId="{19D274F4-B5D4-4FF4-B609-571C981DCEF0}" type="pres">
      <dgm:prSet presAssocID="{105D1CBE-75D8-45EC-A0C5-56622CABF442}" presName="imgShp" presStyleLbl="fgImgPlace1" presStyleIdx="2" presStyleCnt="3" custScaleX="73235" custScaleY="65321" custLinFactNeighborX="-48134" custLinFactNeighborY="-9179"/>
      <dgm:spPr>
        <a:blipFill>
          <a:blip xmlns:r="http://schemas.openxmlformats.org/officeDocument/2006/relationships" r:embed="rId5">
            <a:extLst>
              <a:ext uri="{96DAC541-7B7A-43D3-8B79-37D633B846F1}">
                <asvg:svgBlip xmlns:asvg="http://schemas.microsoft.com/office/drawing/2016/SVG/main" r:embed="rId6"/>
              </a:ext>
            </a:extLst>
          </a:blip>
          <a:srcRect/>
          <a:stretch>
            <a:fillRect t="-6000" b="-6000"/>
          </a:stretch>
        </a:blipFill>
        <a:ln w="28575">
          <a:solidFill>
            <a:schemeClr val="bg2">
              <a:lumMod val="60000"/>
              <a:lumOff val="40000"/>
            </a:schemeClr>
          </a:solidFill>
        </a:ln>
      </dgm:spPr>
      <dgm:extLst>
        <a:ext uri="{E40237B7-FDA0-4F09-8148-C483321AD2D9}">
          <dgm14:cNvPr xmlns:dgm14="http://schemas.microsoft.com/office/drawing/2010/diagram" id="0" name="" descr="Lluvia de ideas de grupo contorno"/>
        </a:ext>
      </dgm:extLst>
    </dgm:pt>
    <dgm:pt modelId="{6637356F-A5F6-4653-8E28-BA173DB8A89A}" type="pres">
      <dgm:prSet presAssocID="{105D1CBE-75D8-45EC-A0C5-56622CABF442}" presName="txShp" presStyleLbl="node1" presStyleIdx="2" presStyleCnt="3" custScaleX="117192" custScaleY="72591" custLinFactNeighborX="4421" custLinFactNeighborY="-5848">
        <dgm:presLayoutVars>
          <dgm:bulletEnabled val="1"/>
        </dgm:presLayoutVars>
      </dgm:prSet>
      <dgm:spPr/>
    </dgm:pt>
  </dgm:ptLst>
  <dgm:cxnLst>
    <dgm:cxn modelId="{84E47B3D-4EF3-4DA9-AE7E-A5B313AC06A0}" type="presOf" srcId="{105D1CBE-75D8-45EC-A0C5-56622CABF442}" destId="{6637356F-A5F6-4653-8E28-BA173DB8A89A}" srcOrd="0" destOrd="0" presId="urn:microsoft.com/office/officeart/2005/8/layout/vList3"/>
    <dgm:cxn modelId="{4468C33F-8D26-435D-B16C-72E23A917737}" type="presOf" srcId="{38582EDB-C907-4F8E-9F70-8D8F1EF4DB43}" destId="{19D91068-70ED-4D6C-8318-66385DC078C1}" srcOrd="0" destOrd="0" presId="urn:microsoft.com/office/officeart/2005/8/layout/vList3"/>
    <dgm:cxn modelId="{75FD984F-8241-402F-A32A-C00F9849B8BC}" type="presOf" srcId="{EA003B16-E4BC-4409-B037-897760A1E820}" destId="{99315CE7-AE3E-48BA-A9EB-FBE356C26D0F}" srcOrd="0" destOrd="0" presId="urn:microsoft.com/office/officeart/2005/8/layout/vList3"/>
    <dgm:cxn modelId="{7C292376-008A-4571-9CDD-78893B27CB8F}" srcId="{38582EDB-C907-4F8E-9F70-8D8F1EF4DB43}" destId="{2BF58526-EA39-45EA-B903-75AD0CC5A1EB}" srcOrd="0" destOrd="0" parTransId="{94F9E984-0EC6-4FEE-8B44-7F4C30FA5551}" sibTransId="{BF8B9473-869B-4BE9-9040-340B4FAA935A}"/>
    <dgm:cxn modelId="{0F44DC96-2513-4A22-89D2-EEAC409A03F6}" type="presOf" srcId="{2BF58526-EA39-45EA-B903-75AD0CC5A1EB}" destId="{5CE5C57A-EF04-4C2F-8A48-6F9432763249}" srcOrd="0" destOrd="0" presId="urn:microsoft.com/office/officeart/2005/8/layout/vList3"/>
    <dgm:cxn modelId="{2F47F198-730E-4D1E-A2BE-2294D21AA678}" srcId="{38582EDB-C907-4F8E-9F70-8D8F1EF4DB43}" destId="{105D1CBE-75D8-45EC-A0C5-56622CABF442}" srcOrd="2" destOrd="0" parTransId="{3F50DC5A-5C19-4F7C-AF42-644727FA16A2}" sibTransId="{DF942302-9C84-4520-8A33-2BEF8483FDDF}"/>
    <dgm:cxn modelId="{075CDDD6-887F-4977-A5D1-9C19208CDA51}" srcId="{38582EDB-C907-4F8E-9F70-8D8F1EF4DB43}" destId="{EA003B16-E4BC-4409-B037-897760A1E820}" srcOrd="1" destOrd="0" parTransId="{19233A41-EC64-4F13-B498-B89E9E84B2B3}" sibTransId="{77A9E925-745D-4C94-AB7B-DB726A4B3081}"/>
    <dgm:cxn modelId="{F890BCA8-D0FD-4234-B53F-287534818A16}" type="presParOf" srcId="{19D91068-70ED-4D6C-8318-66385DC078C1}" destId="{DD0C4BC3-E482-4F28-BE5E-190E5C00A423}" srcOrd="0" destOrd="0" presId="urn:microsoft.com/office/officeart/2005/8/layout/vList3"/>
    <dgm:cxn modelId="{F00EBE6C-7D08-4019-A545-F747E477C834}" type="presParOf" srcId="{DD0C4BC3-E482-4F28-BE5E-190E5C00A423}" destId="{244CF0BC-7155-4C04-9FF3-D5FF16CD7630}" srcOrd="0" destOrd="0" presId="urn:microsoft.com/office/officeart/2005/8/layout/vList3"/>
    <dgm:cxn modelId="{E2A9B85B-401D-4FAA-AC94-EE57357C6508}" type="presParOf" srcId="{DD0C4BC3-E482-4F28-BE5E-190E5C00A423}" destId="{5CE5C57A-EF04-4C2F-8A48-6F9432763249}" srcOrd="1" destOrd="0" presId="urn:microsoft.com/office/officeart/2005/8/layout/vList3"/>
    <dgm:cxn modelId="{D0404C54-6B3E-4160-9314-5FE1DCCFDA2A}" type="presParOf" srcId="{19D91068-70ED-4D6C-8318-66385DC078C1}" destId="{D9F301BE-8180-47E8-9F17-5DB1604817AF}" srcOrd="1" destOrd="0" presId="urn:microsoft.com/office/officeart/2005/8/layout/vList3"/>
    <dgm:cxn modelId="{4BEFC948-B67B-4C62-B06A-BC60342816E2}" type="presParOf" srcId="{19D91068-70ED-4D6C-8318-66385DC078C1}" destId="{203F81E5-64AA-4AB0-8B2F-56CF9F85DBF0}" srcOrd="2" destOrd="0" presId="urn:microsoft.com/office/officeart/2005/8/layout/vList3"/>
    <dgm:cxn modelId="{17FF2035-B198-4B6C-81CB-B1A96C550F28}" type="presParOf" srcId="{203F81E5-64AA-4AB0-8B2F-56CF9F85DBF0}" destId="{09A82B52-F577-4BD6-9241-43CB3B08D408}" srcOrd="0" destOrd="0" presId="urn:microsoft.com/office/officeart/2005/8/layout/vList3"/>
    <dgm:cxn modelId="{6C6BF908-4601-4E84-8F35-5E8ADC659A93}" type="presParOf" srcId="{203F81E5-64AA-4AB0-8B2F-56CF9F85DBF0}" destId="{99315CE7-AE3E-48BA-A9EB-FBE356C26D0F}" srcOrd="1" destOrd="0" presId="urn:microsoft.com/office/officeart/2005/8/layout/vList3"/>
    <dgm:cxn modelId="{3744323A-8F2F-4CE2-B911-C7FDAC3A4383}" type="presParOf" srcId="{19D91068-70ED-4D6C-8318-66385DC078C1}" destId="{E806281D-E2AB-4ECA-9848-AE96025D3A8F}" srcOrd="3" destOrd="0" presId="urn:microsoft.com/office/officeart/2005/8/layout/vList3"/>
    <dgm:cxn modelId="{DB07114F-81A3-4F73-9577-1E2066EF595E}" type="presParOf" srcId="{19D91068-70ED-4D6C-8318-66385DC078C1}" destId="{70500E38-C05A-40F2-8E2B-7B749E6F01EC}" srcOrd="4" destOrd="0" presId="urn:microsoft.com/office/officeart/2005/8/layout/vList3"/>
    <dgm:cxn modelId="{64F0B250-D844-4679-B9FA-A5E564BEF7CD}" type="presParOf" srcId="{70500E38-C05A-40F2-8E2B-7B749E6F01EC}" destId="{19D274F4-B5D4-4FF4-B609-571C981DCEF0}" srcOrd="0" destOrd="0" presId="urn:microsoft.com/office/officeart/2005/8/layout/vList3"/>
    <dgm:cxn modelId="{D2605A0A-5E12-42F3-A2AF-41F55F2365BE}" type="presParOf" srcId="{70500E38-C05A-40F2-8E2B-7B749E6F01EC}" destId="{6637356F-A5F6-4653-8E28-BA173DB8A89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38582EDB-C907-4F8E-9F70-8D8F1EF4DB43}"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105D1CBE-75D8-45EC-A0C5-56622CABF442}">
      <dgm:prSet custT="1"/>
      <dgm:spPr/>
      <dgm:t>
        <a:bodyPr/>
        <a:lstStyle/>
        <a:p>
          <a:r>
            <a:rPr lang="en-US" sz="1800" dirty="0">
              <a:solidFill>
                <a:schemeClr val="bg1"/>
              </a:solidFill>
              <a:latin typeface="Arial" panose="020B0604020202020204" pitchFamily="34" charset="0"/>
              <a:cs typeface="Arial" panose="020B0604020202020204" pitchFamily="34" charset="0"/>
            </a:rPr>
            <a:t>Se </a:t>
          </a:r>
          <a:r>
            <a:rPr lang="en-US" sz="1800" dirty="0" err="1">
              <a:solidFill>
                <a:schemeClr val="bg1"/>
              </a:solidFill>
              <a:latin typeface="Arial" panose="020B0604020202020204" pitchFamily="34" charset="0"/>
              <a:cs typeface="Arial" panose="020B0604020202020204" pitchFamily="34" charset="0"/>
            </a:rPr>
            <a:t>deja</a:t>
          </a:r>
          <a:r>
            <a:rPr lang="en-US" sz="1800" dirty="0">
              <a:solidFill>
                <a:schemeClr val="bg1"/>
              </a:solidFill>
              <a:latin typeface="Arial" panose="020B0604020202020204" pitchFamily="34" charset="0"/>
              <a:cs typeface="Arial" panose="020B0604020202020204" pitchFamily="34" charset="0"/>
            </a:rPr>
            <a:t> un final </a:t>
          </a:r>
          <a:r>
            <a:rPr lang="en-US" sz="1800" dirty="0" err="1">
              <a:solidFill>
                <a:schemeClr val="bg1"/>
              </a:solidFill>
              <a:latin typeface="Arial" panose="020B0604020202020204" pitchFamily="34" charset="0"/>
              <a:cs typeface="Arial" panose="020B0604020202020204" pitchFamily="34" charset="0"/>
            </a:rPr>
            <a:t>abierto</a:t>
          </a:r>
          <a:r>
            <a:rPr lang="en-US" sz="1800" dirty="0">
              <a:solidFill>
                <a:schemeClr val="bg1"/>
              </a:solidFill>
              <a:latin typeface="Arial" panose="020B0604020202020204" pitchFamily="34" charset="0"/>
              <a:cs typeface="Arial" panose="020B0604020202020204" pitchFamily="34" charset="0"/>
            </a:rPr>
            <a:t> para que el </a:t>
          </a:r>
          <a:r>
            <a:rPr lang="en-US" sz="1800" dirty="0" err="1">
              <a:solidFill>
                <a:schemeClr val="bg1"/>
              </a:solidFill>
              <a:latin typeface="Arial" panose="020B0604020202020204" pitchFamily="34" charset="0"/>
              <a:cs typeface="Arial" panose="020B0604020202020204" pitchFamily="34" charset="0"/>
            </a:rPr>
            <a:t>docente</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pueda</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darle</a:t>
          </a:r>
          <a:r>
            <a:rPr lang="en-US" sz="1800" dirty="0">
              <a:solidFill>
                <a:schemeClr val="bg1"/>
              </a:solidFill>
              <a:latin typeface="Arial" panose="020B0604020202020204" pitchFamily="34" charset="0"/>
              <a:cs typeface="Arial" panose="020B0604020202020204" pitchFamily="34" charset="0"/>
            </a:rPr>
            <a:t> el </a:t>
          </a:r>
          <a:r>
            <a:rPr lang="en-US" sz="1800" dirty="0" err="1">
              <a:solidFill>
                <a:schemeClr val="bg1"/>
              </a:solidFill>
              <a:latin typeface="Arial" panose="020B0604020202020204" pitchFamily="34" charset="0"/>
              <a:cs typeface="Arial" panose="020B0604020202020204" pitchFamily="34" charset="0"/>
            </a:rPr>
            <a:t>giro</a:t>
          </a:r>
          <a:r>
            <a:rPr lang="en-US" sz="1800" dirty="0">
              <a:solidFill>
                <a:schemeClr val="bg1"/>
              </a:solidFill>
              <a:latin typeface="Arial" panose="020B0604020202020204" pitchFamily="34" charset="0"/>
              <a:cs typeface="Arial" panose="020B0604020202020204" pitchFamily="34" charset="0"/>
            </a:rPr>
            <a:t> que </a:t>
          </a:r>
          <a:r>
            <a:rPr lang="en-US" sz="1800" dirty="0" err="1">
              <a:solidFill>
                <a:schemeClr val="bg1"/>
              </a:solidFill>
              <a:latin typeface="Arial" panose="020B0604020202020204" pitchFamily="34" charset="0"/>
              <a:cs typeface="Arial" panose="020B0604020202020204" pitchFamily="34" charset="0"/>
            </a:rPr>
            <a:t>desee</a:t>
          </a:r>
          <a:r>
            <a:rPr lang="en-US" sz="1800" dirty="0">
              <a:solidFill>
                <a:schemeClr val="bg1"/>
              </a:solidFill>
              <a:latin typeface="Arial" panose="020B0604020202020204" pitchFamily="34" charset="0"/>
              <a:cs typeface="Arial" panose="020B0604020202020204" pitchFamily="34" charset="0"/>
            </a:rPr>
            <a:t> para </a:t>
          </a:r>
          <a:r>
            <a:rPr lang="en-US" sz="1800" dirty="0" err="1">
              <a:solidFill>
                <a:schemeClr val="bg1"/>
              </a:solidFill>
              <a:latin typeface="Arial" panose="020B0604020202020204" pitchFamily="34" charset="0"/>
              <a:cs typeface="Arial" panose="020B0604020202020204" pitchFamily="34" charset="0"/>
            </a:rPr>
            <a:t>continuar</a:t>
          </a:r>
          <a:r>
            <a:rPr lang="en-US" sz="1800" dirty="0">
              <a:solidFill>
                <a:schemeClr val="bg1"/>
              </a:solidFill>
              <a:latin typeface="Arial" panose="020B0604020202020204" pitchFamily="34" charset="0"/>
              <a:cs typeface="Arial" panose="020B0604020202020204" pitchFamily="34" charset="0"/>
            </a:rPr>
            <a:t> con los </a:t>
          </a:r>
          <a:r>
            <a:rPr lang="en-US" sz="1800" dirty="0" err="1">
              <a:solidFill>
                <a:schemeClr val="bg1"/>
              </a:solidFill>
              <a:latin typeface="Arial" panose="020B0604020202020204" pitchFamily="34" charset="0"/>
              <a:cs typeface="Arial" panose="020B0604020202020204" pitchFamily="34" charset="0"/>
            </a:rPr>
            <a:t>contenidos</a:t>
          </a:r>
          <a:r>
            <a:rPr lang="en-US" sz="1800" dirty="0">
              <a:solidFill>
                <a:schemeClr val="bg1"/>
              </a:solidFill>
              <a:latin typeface="Arial" panose="020B0604020202020204" pitchFamily="34" charset="0"/>
              <a:cs typeface="Arial" panose="020B0604020202020204" pitchFamily="34" charset="0"/>
            </a:rPr>
            <a:t>. </a:t>
          </a:r>
        </a:p>
      </dgm:t>
    </dgm:pt>
    <dgm:pt modelId="{3F50DC5A-5C19-4F7C-AF42-644727FA16A2}" type="parTrans" cxnId="{2F47F198-730E-4D1E-A2BE-2294D21AA678}">
      <dgm:prSet/>
      <dgm:spPr/>
      <dgm:t>
        <a:bodyPr/>
        <a:lstStyle/>
        <a:p>
          <a:endParaRPr lang="en-US"/>
        </a:p>
      </dgm:t>
    </dgm:pt>
    <dgm:pt modelId="{DF942302-9C84-4520-8A33-2BEF8483FDDF}" type="sibTrans" cxnId="{2F47F198-730E-4D1E-A2BE-2294D21AA678}">
      <dgm:prSet/>
      <dgm:spPr/>
      <dgm:t>
        <a:bodyPr/>
        <a:lstStyle/>
        <a:p>
          <a:endParaRPr lang="en-US"/>
        </a:p>
      </dgm:t>
    </dgm:pt>
    <dgm:pt modelId="{EA003B16-E4BC-4409-B037-897760A1E820}">
      <dgm:prSet custT="1"/>
      <dgm:spPr/>
      <dgm:t>
        <a:bodyPr/>
        <a:lstStyle/>
        <a:p>
          <a:pPr marL="0" marR="0" lvl="0" indent="0" defTabSz="711200" eaLnBrk="1" fontAlgn="auto" latinLnBrk="0" hangingPunct="1">
            <a:lnSpc>
              <a:spcPct val="90000"/>
            </a:lnSpc>
            <a:spcBef>
              <a:spcPct val="0"/>
            </a:spcBef>
            <a:spcAft>
              <a:spcPct val="3500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Como </a:t>
          </a:r>
          <a:r>
            <a:rPr lang="en-US" sz="1800" dirty="0" err="1">
              <a:solidFill>
                <a:schemeClr val="bg1"/>
              </a:solidFill>
              <a:latin typeface="Arial" panose="020B0604020202020204" pitchFamily="34" charset="0"/>
              <a:cs typeface="Arial" panose="020B0604020202020204" pitchFamily="34" charset="0"/>
            </a:rPr>
            <a:t>quinta</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sesión</a:t>
          </a:r>
          <a:r>
            <a:rPr lang="en-US" sz="1800" dirty="0">
              <a:solidFill>
                <a:schemeClr val="bg1"/>
              </a:solidFill>
              <a:latin typeface="Arial" panose="020B0604020202020204" pitchFamily="34" charset="0"/>
              <a:cs typeface="Arial" panose="020B0604020202020204" pitchFamily="34" charset="0"/>
            </a:rPr>
            <a:t>, se propone que los </a:t>
          </a:r>
          <a:r>
            <a:rPr lang="en-US" sz="1800" dirty="0" err="1">
              <a:solidFill>
                <a:schemeClr val="bg1"/>
              </a:solidFill>
              <a:latin typeface="Arial" panose="020B0604020202020204" pitchFamily="34" charset="0"/>
              <a:cs typeface="Arial" panose="020B0604020202020204" pitchFamily="34" charset="0"/>
            </a:rPr>
            <a:t>estudiantes</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puedan</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terminar</a:t>
          </a:r>
          <a:r>
            <a:rPr lang="en-US" sz="1800" dirty="0">
              <a:solidFill>
                <a:schemeClr val="bg1"/>
              </a:solidFill>
              <a:latin typeface="Arial" panose="020B0604020202020204" pitchFamily="34" charset="0"/>
              <a:cs typeface="Arial" panose="020B0604020202020204" pitchFamily="34" charset="0"/>
            </a:rPr>
            <a:t> la </a:t>
          </a:r>
          <a:r>
            <a:rPr lang="en-US" sz="1800" dirty="0" err="1">
              <a:solidFill>
                <a:schemeClr val="bg1"/>
              </a:solidFill>
              <a:latin typeface="Arial" panose="020B0604020202020204" pitchFamily="34" charset="0"/>
              <a:cs typeface="Arial" panose="020B0604020202020204" pitchFamily="34" charset="0"/>
            </a:rPr>
            <a:t>sección</a:t>
          </a:r>
          <a:r>
            <a:rPr lang="en-US" sz="1800" dirty="0">
              <a:solidFill>
                <a:schemeClr val="bg1"/>
              </a:solidFill>
              <a:latin typeface="Arial" panose="020B0604020202020204" pitchFamily="34" charset="0"/>
              <a:cs typeface="Arial" panose="020B0604020202020204" pitchFamily="34" charset="0"/>
            </a:rPr>
            <a:t> de </a:t>
          </a:r>
          <a:r>
            <a:rPr lang="en-US" sz="1800" dirty="0" err="1">
              <a:solidFill>
                <a:schemeClr val="bg1"/>
              </a:solidFill>
              <a:latin typeface="Arial" panose="020B0604020202020204" pitchFamily="34" charset="0"/>
              <a:cs typeface="Arial" panose="020B0604020202020204" pitchFamily="34" charset="0"/>
            </a:rPr>
            <a:t>resultados</a:t>
          </a:r>
          <a:r>
            <a:rPr lang="en-US" sz="1800" dirty="0">
              <a:solidFill>
                <a:schemeClr val="bg1"/>
              </a:solidFill>
              <a:latin typeface="Arial" panose="020B0604020202020204" pitchFamily="34" charset="0"/>
              <a:cs typeface="Arial" panose="020B0604020202020204" pitchFamily="34" charset="0"/>
            </a:rPr>
            <a:t> y </a:t>
          </a:r>
          <a:r>
            <a:rPr lang="en-US" sz="1800" dirty="0" err="1">
              <a:solidFill>
                <a:schemeClr val="bg1"/>
              </a:solidFill>
              <a:latin typeface="Arial" panose="020B0604020202020204" pitchFamily="34" charset="0"/>
              <a:cs typeface="Arial" panose="020B0604020202020204" pitchFamily="34" charset="0"/>
            </a:rPr>
            <a:t>conclusiones</a:t>
          </a:r>
          <a:r>
            <a:rPr lang="en-US" sz="1800" dirty="0">
              <a:solidFill>
                <a:schemeClr val="bg1"/>
              </a:solidFill>
              <a:latin typeface="Arial" panose="020B0604020202020204" pitchFamily="34" charset="0"/>
              <a:cs typeface="Arial" panose="020B0604020202020204" pitchFamily="34" charset="0"/>
            </a:rPr>
            <a:t> posterior a la </a:t>
          </a:r>
          <a:r>
            <a:rPr lang="en-US" sz="1800" dirty="0" err="1">
              <a:solidFill>
                <a:schemeClr val="bg1"/>
              </a:solidFill>
              <a:latin typeface="Arial" panose="020B0604020202020204" pitchFamily="34" charset="0"/>
              <a:cs typeface="Arial" panose="020B0604020202020204" pitchFamily="34" charset="0"/>
            </a:rPr>
            <a:t>salida</a:t>
          </a:r>
          <a:r>
            <a:rPr lang="en-US" sz="1800" dirty="0">
              <a:solidFill>
                <a:schemeClr val="bg1"/>
              </a:solidFill>
              <a:latin typeface="Arial" panose="020B0604020202020204" pitchFamily="34" charset="0"/>
              <a:cs typeface="Arial" panose="020B0604020202020204" pitchFamily="34" charset="0"/>
            </a:rPr>
            <a:t> a </a:t>
          </a:r>
          <a:r>
            <a:rPr lang="en-US" sz="1800" dirty="0" err="1">
              <a:solidFill>
                <a:schemeClr val="bg1"/>
              </a:solidFill>
              <a:latin typeface="Arial" panose="020B0604020202020204" pitchFamily="34" charset="0"/>
              <a:cs typeface="Arial" panose="020B0604020202020204" pitchFamily="34" charset="0"/>
            </a:rPr>
            <a:t>terreno</a:t>
          </a:r>
          <a:r>
            <a:rPr lang="en-US" sz="1800" dirty="0">
              <a:solidFill>
                <a:schemeClr val="bg1"/>
              </a:solidFill>
              <a:latin typeface="Arial" panose="020B0604020202020204" pitchFamily="34" charset="0"/>
              <a:cs typeface="Arial" panose="020B0604020202020204" pitchFamily="34" charset="0"/>
            </a:rPr>
            <a:t> o bien se </a:t>
          </a:r>
          <a:r>
            <a:rPr lang="en-US" sz="1800" dirty="0" err="1">
              <a:solidFill>
                <a:schemeClr val="bg1"/>
              </a:solidFill>
              <a:latin typeface="Arial" panose="020B0604020202020204" pitchFamily="34" charset="0"/>
              <a:cs typeface="Arial" panose="020B0604020202020204" pitchFamily="34" charset="0"/>
            </a:rPr>
            <a:t>puede</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plantear</a:t>
          </a:r>
          <a:r>
            <a:rPr lang="en-US" sz="1800" dirty="0">
              <a:solidFill>
                <a:schemeClr val="bg1"/>
              </a:solidFill>
              <a:latin typeface="Arial" panose="020B0604020202020204" pitchFamily="34" charset="0"/>
              <a:cs typeface="Arial" panose="020B0604020202020204" pitchFamily="34" charset="0"/>
            </a:rPr>
            <a:t> dentro del </a:t>
          </a:r>
          <a:r>
            <a:rPr lang="en-US" sz="1800" dirty="0" err="1">
              <a:solidFill>
                <a:schemeClr val="bg1"/>
              </a:solidFill>
              <a:latin typeface="Arial" panose="020B0604020202020204" pitchFamily="34" charset="0"/>
              <a:cs typeface="Arial" panose="020B0604020202020204" pitchFamily="34" charset="0"/>
            </a:rPr>
            <a:t>cierre</a:t>
          </a:r>
          <a:r>
            <a:rPr lang="en-US" sz="1800" dirty="0">
              <a:solidFill>
                <a:schemeClr val="bg1"/>
              </a:solidFill>
              <a:latin typeface="Arial" panose="020B0604020202020204" pitchFamily="34" charset="0"/>
              <a:cs typeface="Arial" panose="020B0604020202020204" pitchFamily="34" charset="0"/>
            </a:rPr>
            <a:t> de la </a:t>
          </a:r>
          <a:r>
            <a:rPr lang="en-US" sz="1800" dirty="0" err="1">
              <a:solidFill>
                <a:schemeClr val="bg1"/>
              </a:solidFill>
              <a:latin typeface="Arial" panose="020B0604020202020204" pitchFamily="34" charset="0"/>
              <a:cs typeface="Arial" panose="020B0604020202020204" pitchFamily="34" charset="0"/>
            </a:rPr>
            <a:t>salida</a:t>
          </a:r>
          <a:r>
            <a:rPr lang="en-US" sz="1800" dirty="0">
              <a:solidFill>
                <a:schemeClr val="bg1"/>
              </a:solidFill>
              <a:latin typeface="Arial" panose="020B0604020202020204" pitchFamily="34" charset="0"/>
              <a:cs typeface="Arial" panose="020B0604020202020204" pitchFamily="34" charset="0"/>
            </a:rPr>
            <a:t> a </a:t>
          </a:r>
          <a:r>
            <a:rPr lang="en-US" sz="1800" dirty="0" err="1">
              <a:solidFill>
                <a:schemeClr val="bg1"/>
              </a:solidFill>
              <a:latin typeface="Arial" panose="020B0604020202020204" pitchFamily="34" charset="0"/>
              <a:cs typeface="Arial" panose="020B0604020202020204" pitchFamily="34" charset="0"/>
            </a:rPr>
            <a:t>terreno</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según</a:t>
          </a:r>
          <a:r>
            <a:rPr lang="en-US" sz="1800" dirty="0">
              <a:solidFill>
                <a:schemeClr val="bg1"/>
              </a:solidFill>
              <a:latin typeface="Arial" panose="020B0604020202020204" pitchFamily="34" charset="0"/>
              <a:cs typeface="Arial" panose="020B0604020202020204" pitchFamily="34" charset="0"/>
            </a:rPr>
            <a:t> el tiempo y </a:t>
          </a:r>
          <a:r>
            <a:rPr lang="en-US" sz="1800" dirty="0" err="1">
              <a:solidFill>
                <a:schemeClr val="bg1"/>
              </a:solidFill>
              <a:latin typeface="Arial" panose="020B0604020202020204" pitchFamily="34" charset="0"/>
              <a:cs typeface="Arial" panose="020B0604020202020204" pitchFamily="34" charset="0"/>
            </a:rPr>
            <a:t>planificación</a:t>
          </a:r>
          <a:r>
            <a:rPr lang="en-US" sz="1800" dirty="0">
              <a:solidFill>
                <a:schemeClr val="bg1"/>
              </a:solidFill>
              <a:latin typeface="Arial" panose="020B0604020202020204" pitchFamily="34" charset="0"/>
              <a:cs typeface="Arial" panose="020B0604020202020204" pitchFamily="34" charset="0"/>
            </a:rPr>
            <a:t> de la o </a:t>
          </a:r>
          <a:r>
            <a:rPr lang="en-US" sz="1800" dirty="0" err="1">
              <a:solidFill>
                <a:schemeClr val="bg1"/>
              </a:solidFill>
              <a:latin typeface="Arial" panose="020B0604020202020204" pitchFamily="34" charset="0"/>
              <a:cs typeface="Arial" panose="020B0604020202020204" pitchFamily="34" charset="0"/>
            </a:rPr>
            <a:t>él</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docente</a:t>
          </a:r>
          <a:r>
            <a:rPr lang="en-US" sz="1800" dirty="0">
              <a:solidFill>
                <a:schemeClr val="bg1"/>
              </a:solidFill>
              <a:latin typeface="Arial" panose="020B0604020202020204" pitchFamily="34" charset="0"/>
              <a:cs typeface="Arial" panose="020B0604020202020204" pitchFamily="34" charset="0"/>
            </a:rPr>
            <a:t>. </a:t>
          </a:r>
          <a:endParaRPr lang="en-US" sz="1800" baseline="0" dirty="0">
            <a:solidFill>
              <a:schemeClr val="bg1"/>
            </a:solidFill>
            <a:latin typeface="Arial" panose="020B0604020202020204" pitchFamily="34" charset="0"/>
            <a:cs typeface="Arial" panose="020B0604020202020204" pitchFamily="34" charset="0"/>
          </a:endParaRPr>
        </a:p>
      </dgm:t>
    </dgm:pt>
    <dgm:pt modelId="{77A9E925-745D-4C94-AB7B-DB726A4B3081}" type="sibTrans" cxnId="{075CDDD6-887F-4977-A5D1-9C19208CDA51}">
      <dgm:prSet/>
      <dgm:spPr/>
      <dgm:t>
        <a:bodyPr/>
        <a:lstStyle/>
        <a:p>
          <a:endParaRPr lang="en-US"/>
        </a:p>
      </dgm:t>
    </dgm:pt>
    <dgm:pt modelId="{19233A41-EC64-4F13-B498-B89E9E84B2B3}" type="parTrans" cxnId="{075CDDD6-887F-4977-A5D1-9C19208CDA51}">
      <dgm:prSet/>
      <dgm:spPr/>
      <dgm:t>
        <a:bodyPr/>
        <a:lstStyle/>
        <a:p>
          <a:endParaRPr lang="en-US"/>
        </a:p>
      </dgm:t>
    </dgm:pt>
    <dgm:pt modelId="{19D91068-70ED-4D6C-8318-66385DC078C1}" type="pres">
      <dgm:prSet presAssocID="{38582EDB-C907-4F8E-9F70-8D8F1EF4DB43}" presName="linearFlow" presStyleCnt="0">
        <dgm:presLayoutVars>
          <dgm:dir/>
          <dgm:resizeHandles val="exact"/>
        </dgm:presLayoutVars>
      </dgm:prSet>
      <dgm:spPr/>
    </dgm:pt>
    <dgm:pt modelId="{203F81E5-64AA-4AB0-8B2F-56CF9F85DBF0}" type="pres">
      <dgm:prSet presAssocID="{EA003B16-E4BC-4409-B037-897760A1E820}" presName="composite" presStyleCnt="0"/>
      <dgm:spPr/>
    </dgm:pt>
    <dgm:pt modelId="{09A82B52-F577-4BD6-9241-43CB3B08D408}" type="pres">
      <dgm:prSet presAssocID="{EA003B16-E4BC-4409-B037-897760A1E820}" presName="imgShp" presStyleLbl="fgImgPlace1" presStyleIdx="0" presStyleCnt="2" custScaleX="74201" custScaleY="67904" custLinFactNeighborX="-51775" custLinFactNeighborY="2234"/>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8575">
          <a:solidFill>
            <a:schemeClr val="accent3"/>
          </a:solidFill>
        </a:ln>
      </dgm:spPr>
      <dgm:extLst>
        <a:ext uri="{E40237B7-FDA0-4F09-8148-C483321AD2D9}">
          <dgm14:cNvPr xmlns:dgm14="http://schemas.microsoft.com/office/drawing/2010/diagram" id="0" name="" descr="Narración contorno"/>
        </a:ext>
      </dgm:extLst>
    </dgm:pt>
    <dgm:pt modelId="{99315CE7-AE3E-48BA-A9EB-FBE356C26D0F}" type="pres">
      <dgm:prSet presAssocID="{EA003B16-E4BC-4409-B037-897760A1E820}" presName="txShp" presStyleLbl="node1" presStyleIdx="0" presStyleCnt="2" custScaleX="119859" custScaleY="70026" custLinFactNeighborX="3775" custLinFactNeighborY="10213">
        <dgm:presLayoutVars>
          <dgm:bulletEnabled val="1"/>
        </dgm:presLayoutVars>
      </dgm:prSet>
      <dgm:spPr/>
    </dgm:pt>
    <dgm:pt modelId="{E806281D-E2AB-4ECA-9848-AE96025D3A8F}" type="pres">
      <dgm:prSet presAssocID="{77A9E925-745D-4C94-AB7B-DB726A4B3081}" presName="spacing" presStyleCnt="0"/>
      <dgm:spPr/>
    </dgm:pt>
    <dgm:pt modelId="{70500E38-C05A-40F2-8E2B-7B749E6F01EC}" type="pres">
      <dgm:prSet presAssocID="{105D1CBE-75D8-45EC-A0C5-56622CABF442}" presName="composite" presStyleCnt="0"/>
      <dgm:spPr/>
    </dgm:pt>
    <dgm:pt modelId="{19D274F4-B5D4-4FF4-B609-571C981DCEF0}" type="pres">
      <dgm:prSet presAssocID="{105D1CBE-75D8-45EC-A0C5-56622CABF442}" presName="imgShp" presStyleLbl="fgImgPlace1" presStyleIdx="1" presStyleCnt="2" custScaleX="73235" custScaleY="65321" custLinFactNeighborX="-48134" custLinFactNeighborY="-8079"/>
      <dgm:spPr>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a:ln w="28575">
          <a:solidFill>
            <a:schemeClr val="bg2">
              <a:lumMod val="60000"/>
              <a:lumOff val="40000"/>
            </a:schemeClr>
          </a:solidFill>
        </a:ln>
      </dgm:spPr>
      <dgm:extLst>
        <a:ext uri="{E40237B7-FDA0-4F09-8148-C483321AD2D9}">
          <dgm14:cNvPr xmlns:dgm14="http://schemas.microsoft.com/office/drawing/2010/diagram" id="0" name="" descr="Maestro contorno"/>
        </a:ext>
      </dgm:extLst>
    </dgm:pt>
    <dgm:pt modelId="{6637356F-A5F6-4653-8E28-BA173DB8A89A}" type="pres">
      <dgm:prSet presAssocID="{105D1CBE-75D8-45EC-A0C5-56622CABF442}" presName="txShp" presStyleLbl="node1" presStyleIdx="1" presStyleCnt="2" custScaleX="117192" custScaleY="72591" custLinFactNeighborX="4421" custLinFactNeighborY="-5848">
        <dgm:presLayoutVars>
          <dgm:bulletEnabled val="1"/>
        </dgm:presLayoutVars>
      </dgm:prSet>
      <dgm:spPr/>
    </dgm:pt>
  </dgm:ptLst>
  <dgm:cxnLst>
    <dgm:cxn modelId="{84E47B3D-4EF3-4DA9-AE7E-A5B313AC06A0}" type="presOf" srcId="{105D1CBE-75D8-45EC-A0C5-56622CABF442}" destId="{6637356F-A5F6-4653-8E28-BA173DB8A89A}" srcOrd="0" destOrd="0" presId="urn:microsoft.com/office/officeart/2005/8/layout/vList3"/>
    <dgm:cxn modelId="{4468C33F-8D26-435D-B16C-72E23A917737}" type="presOf" srcId="{38582EDB-C907-4F8E-9F70-8D8F1EF4DB43}" destId="{19D91068-70ED-4D6C-8318-66385DC078C1}" srcOrd="0" destOrd="0" presId="urn:microsoft.com/office/officeart/2005/8/layout/vList3"/>
    <dgm:cxn modelId="{75FD984F-8241-402F-A32A-C00F9849B8BC}" type="presOf" srcId="{EA003B16-E4BC-4409-B037-897760A1E820}" destId="{99315CE7-AE3E-48BA-A9EB-FBE356C26D0F}" srcOrd="0" destOrd="0" presId="urn:microsoft.com/office/officeart/2005/8/layout/vList3"/>
    <dgm:cxn modelId="{2F47F198-730E-4D1E-A2BE-2294D21AA678}" srcId="{38582EDB-C907-4F8E-9F70-8D8F1EF4DB43}" destId="{105D1CBE-75D8-45EC-A0C5-56622CABF442}" srcOrd="1" destOrd="0" parTransId="{3F50DC5A-5C19-4F7C-AF42-644727FA16A2}" sibTransId="{DF942302-9C84-4520-8A33-2BEF8483FDDF}"/>
    <dgm:cxn modelId="{075CDDD6-887F-4977-A5D1-9C19208CDA51}" srcId="{38582EDB-C907-4F8E-9F70-8D8F1EF4DB43}" destId="{EA003B16-E4BC-4409-B037-897760A1E820}" srcOrd="0" destOrd="0" parTransId="{19233A41-EC64-4F13-B498-B89E9E84B2B3}" sibTransId="{77A9E925-745D-4C94-AB7B-DB726A4B3081}"/>
    <dgm:cxn modelId="{4BEFC948-B67B-4C62-B06A-BC60342816E2}" type="presParOf" srcId="{19D91068-70ED-4D6C-8318-66385DC078C1}" destId="{203F81E5-64AA-4AB0-8B2F-56CF9F85DBF0}" srcOrd="0" destOrd="0" presId="urn:microsoft.com/office/officeart/2005/8/layout/vList3"/>
    <dgm:cxn modelId="{17FF2035-B198-4B6C-81CB-B1A96C550F28}" type="presParOf" srcId="{203F81E5-64AA-4AB0-8B2F-56CF9F85DBF0}" destId="{09A82B52-F577-4BD6-9241-43CB3B08D408}" srcOrd="0" destOrd="0" presId="urn:microsoft.com/office/officeart/2005/8/layout/vList3"/>
    <dgm:cxn modelId="{6C6BF908-4601-4E84-8F35-5E8ADC659A93}" type="presParOf" srcId="{203F81E5-64AA-4AB0-8B2F-56CF9F85DBF0}" destId="{99315CE7-AE3E-48BA-A9EB-FBE356C26D0F}" srcOrd="1" destOrd="0" presId="urn:microsoft.com/office/officeart/2005/8/layout/vList3"/>
    <dgm:cxn modelId="{3744323A-8F2F-4CE2-B911-C7FDAC3A4383}" type="presParOf" srcId="{19D91068-70ED-4D6C-8318-66385DC078C1}" destId="{E806281D-E2AB-4ECA-9848-AE96025D3A8F}" srcOrd="1" destOrd="0" presId="urn:microsoft.com/office/officeart/2005/8/layout/vList3"/>
    <dgm:cxn modelId="{DB07114F-81A3-4F73-9577-1E2066EF595E}" type="presParOf" srcId="{19D91068-70ED-4D6C-8318-66385DC078C1}" destId="{70500E38-C05A-40F2-8E2B-7B749E6F01EC}" srcOrd="2" destOrd="0" presId="urn:microsoft.com/office/officeart/2005/8/layout/vList3"/>
    <dgm:cxn modelId="{64F0B250-D844-4679-B9FA-A5E564BEF7CD}" type="presParOf" srcId="{70500E38-C05A-40F2-8E2B-7B749E6F01EC}" destId="{19D274F4-B5D4-4FF4-B609-571C981DCEF0}" srcOrd="0" destOrd="0" presId="urn:microsoft.com/office/officeart/2005/8/layout/vList3"/>
    <dgm:cxn modelId="{D2605A0A-5E12-42F3-A2AF-41F55F2365BE}" type="presParOf" srcId="{70500E38-C05A-40F2-8E2B-7B749E6F01EC}" destId="{6637356F-A5F6-4653-8E28-BA173DB8A89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A6580BF-075B-4F8C-B788-2B63AB42503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L"/>
        </a:p>
      </dgm:t>
    </dgm:pt>
    <dgm:pt modelId="{873317F5-8254-4CF0-81BC-F7FCFD021F42}">
      <dgm:prSet phldrT="[Texto]" phldr="1" custT="1"/>
      <dgm:spPr/>
      <dgm:t>
        <a:bodyPr/>
        <a:lstStyle/>
        <a:p>
          <a:endParaRPr lang="es-CL" sz="1700" dirty="0"/>
        </a:p>
      </dgm:t>
    </dgm:pt>
    <dgm:pt modelId="{CAF53CB8-D359-48DD-8496-EB0F24227E66}" type="sibTrans" cxnId="{3F01D059-5606-41CE-B39A-09C5719E4D98}">
      <dgm:prSet/>
      <dgm:spPr/>
      <dgm:t>
        <a:bodyPr/>
        <a:lstStyle/>
        <a:p>
          <a:endParaRPr lang="es-CL" sz="1700"/>
        </a:p>
      </dgm:t>
    </dgm:pt>
    <dgm:pt modelId="{7F53B586-3AAB-46D0-8F14-F80E3C1D853B}" type="parTrans" cxnId="{3F01D059-5606-41CE-B39A-09C5719E4D98}">
      <dgm:prSet/>
      <dgm:spPr/>
      <dgm:t>
        <a:bodyPr/>
        <a:lstStyle/>
        <a:p>
          <a:endParaRPr lang="es-CL" sz="1700"/>
        </a:p>
      </dgm:t>
    </dgm:pt>
    <dgm:pt modelId="{23308491-DEC8-47F0-B0B2-0A895849F565}">
      <dgm:prSet phldrT="[Texto]"/>
      <dgm:spPr/>
      <dgm:t>
        <a:bodyPr/>
        <a:lstStyle/>
        <a:p>
          <a:r>
            <a:rPr lang="es-MX" baseline="0" dirty="0">
              <a:latin typeface="Arial" panose="020B0604020202020204" pitchFamily="34" charset="0"/>
              <a:cs typeface="Arial" panose="020B0604020202020204" pitchFamily="34" charset="0"/>
            </a:rPr>
            <a:t>Abordar las acciones humanas visualizando su impacto en el ambiente desde la perspectiva de la polinización, aportando en el monitoreo de polinizadores de la zona. </a:t>
          </a:r>
          <a:endParaRPr lang="es-CL" dirty="0">
            <a:latin typeface="Arial" panose="020B0604020202020204" pitchFamily="34" charset="0"/>
            <a:cs typeface="Arial" panose="020B0604020202020204" pitchFamily="34" charset="0"/>
          </a:endParaRPr>
        </a:p>
      </dgm:t>
    </dgm:pt>
    <dgm:pt modelId="{98CD2CB7-FA01-42C9-AEA5-D8A0F4AEEAE6}" type="parTrans" cxnId="{F8156A44-35BB-4AB9-825B-B765723952E2}">
      <dgm:prSet/>
      <dgm:spPr/>
      <dgm:t>
        <a:bodyPr/>
        <a:lstStyle/>
        <a:p>
          <a:endParaRPr lang="es-CL"/>
        </a:p>
      </dgm:t>
    </dgm:pt>
    <dgm:pt modelId="{8068AA64-4D5A-49A0-A6DF-A2C7C168573C}" type="sibTrans" cxnId="{F8156A44-35BB-4AB9-825B-B765723952E2}">
      <dgm:prSet/>
      <dgm:spPr/>
      <dgm:t>
        <a:bodyPr/>
        <a:lstStyle/>
        <a:p>
          <a:endParaRPr lang="es-CL"/>
        </a:p>
      </dgm:t>
    </dgm:pt>
    <dgm:pt modelId="{18850124-2A2E-47A3-8E8E-A902FB15735C}">
      <dgm:prSet phldrT="[Texto]" custT="1"/>
      <dgm:spPr/>
      <dgm:t>
        <a:bodyPr/>
        <a:lstStyle/>
        <a:p>
          <a:endParaRPr lang="es-MX" sz="2400" baseline="0" dirty="0">
            <a:latin typeface="Arial" panose="020B0604020202020204" pitchFamily="34" charset="0"/>
            <a:cs typeface="Arial" panose="020B0604020202020204" pitchFamily="34" charset="0"/>
          </a:endParaRPr>
        </a:p>
      </dgm:t>
    </dgm:pt>
    <dgm:pt modelId="{DAFB757C-3151-48A4-B9E4-2F5E5821FC9E}" type="sibTrans" cxnId="{679D500E-71A1-4CD6-B3E9-6E64FCB85B2D}">
      <dgm:prSet/>
      <dgm:spPr/>
      <dgm:t>
        <a:bodyPr/>
        <a:lstStyle/>
        <a:p>
          <a:endParaRPr lang="es-CL" sz="1700"/>
        </a:p>
      </dgm:t>
    </dgm:pt>
    <dgm:pt modelId="{4D2E1BFF-76A1-4C52-838F-89C8251B0F51}" type="parTrans" cxnId="{679D500E-71A1-4CD6-B3E9-6E64FCB85B2D}">
      <dgm:prSet/>
      <dgm:spPr/>
      <dgm:t>
        <a:bodyPr/>
        <a:lstStyle/>
        <a:p>
          <a:endParaRPr lang="es-CL" sz="1700"/>
        </a:p>
      </dgm:t>
    </dgm:pt>
    <dgm:pt modelId="{C77B3896-F09A-4403-8CF2-554C89330151}" type="pres">
      <dgm:prSet presAssocID="{BA6580BF-075B-4F8C-B788-2B63AB42503D}" presName="vert0" presStyleCnt="0">
        <dgm:presLayoutVars>
          <dgm:dir/>
          <dgm:animOne val="branch"/>
          <dgm:animLvl val="lvl"/>
        </dgm:presLayoutVars>
      </dgm:prSet>
      <dgm:spPr/>
    </dgm:pt>
    <dgm:pt modelId="{E4B62CB7-25B5-47CA-9C36-A69A9BA72075}" type="pres">
      <dgm:prSet presAssocID="{873317F5-8254-4CF0-81BC-F7FCFD021F42}" presName="thickLine" presStyleLbl="alignNode1" presStyleIdx="0" presStyleCnt="1"/>
      <dgm:spPr/>
    </dgm:pt>
    <dgm:pt modelId="{DDB8C581-D3BC-4343-87D7-AE780503B7AB}" type="pres">
      <dgm:prSet presAssocID="{873317F5-8254-4CF0-81BC-F7FCFD021F42}" presName="horz1" presStyleCnt="0"/>
      <dgm:spPr/>
    </dgm:pt>
    <dgm:pt modelId="{BC59F181-FF78-4C31-8C5A-8462BDD12CA6}" type="pres">
      <dgm:prSet presAssocID="{873317F5-8254-4CF0-81BC-F7FCFD021F42}" presName="tx1" presStyleLbl="revTx" presStyleIdx="0" presStyleCnt="3" custScaleX="28902"/>
      <dgm:spPr/>
    </dgm:pt>
    <dgm:pt modelId="{16FA666D-F159-44C4-B75E-C0DA2E332B9B}" type="pres">
      <dgm:prSet presAssocID="{873317F5-8254-4CF0-81BC-F7FCFD021F42}" presName="vert1" presStyleCnt="0"/>
      <dgm:spPr/>
    </dgm:pt>
    <dgm:pt modelId="{20AA9A92-07D3-4B7E-8072-C5B8DD02B245}" type="pres">
      <dgm:prSet presAssocID="{18850124-2A2E-47A3-8E8E-A902FB15735C}" presName="vertSpace2a" presStyleCnt="0"/>
      <dgm:spPr/>
    </dgm:pt>
    <dgm:pt modelId="{F6457212-32B3-452E-9CA2-42250F1D81F0}" type="pres">
      <dgm:prSet presAssocID="{18850124-2A2E-47A3-8E8E-A902FB15735C}" presName="horz2" presStyleCnt="0"/>
      <dgm:spPr/>
    </dgm:pt>
    <dgm:pt modelId="{A47D755A-4C59-479F-BBE1-13F1A2CC8994}" type="pres">
      <dgm:prSet presAssocID="{18850124-2A2E-47A3-8E8E-A902FB15735C}" presName="horzSpace2" presStyleCnt="0"/>
      <dgm:spPr/>
    </dgm:pt>
    <dgm:pt modelId="{F29061DB-D60F-49AF-8313-675AD2645B28}" type="pres">
      <dgm:prSet presAssocID="{18850124-2A2E-47A3-8E8E-A902FB15735C}" presName="tx2" presStyleLbl="revTx" presStyleIdx="1" presStyleCnt="3" custScaleY="14985"/>
      <dgm:spPr/>
    </dgm:pt>
    <dgm:pt modelId="{FDB2A07C-1B5F-4943-B821-5ED29107A18E}" type="pres">
      <dgm:prSet presAssocID="{18850124-2A2E-47A3-8E8E-A902FB15735C}" presName="vert2" presStyleCnt="0"/>
      <dgm:spPr/>
    </dgm:pt>
    <dgm:pt modelId="{19DC9512-C618-4BD4-A7A8-811F28B3A5D0}" type="pres">
      <dgm:prSet presAssocID="{18850124-2A2E-47A3-8E8E-A902FB15735C}" presName="thinLine2b" presStyleLbl="callout" presStyleIdx="0" presStyleCnt="2"/>
      <dgm:spPr/>
    </dgm:pt>
    <dgm:pt modelId="{AB9EADA7-EA05-4ABD-9AC6-943461E86A9B}" type="pres">
      <dgm:prSet presAssocID="{18850124-2A2E-47A3-8E8E-A902FB15735C}" presName="vertSpace2b" presStyleCnt="0"/>
      <dgm:spPr/>
    </dgm:pt>
    <dgm:pt modelId="{DF80A68B-E86C-45D6-99D9-FA1EB44997F7}" type="pres">
      <dgm:prSet presAssocID="{23308491-DEC8-47F0-B0B2-0A895849F565}" presName="horz2" presStyleCnt="0"/>
      <dgm:spPr/>
    </dgm:pt>
    <dgm:pt modelId="{D50DDF8E-875E-4E8C-B899-6459F5C9777B}" type="pres">
      <dgm:prSet presAssocID="{23308491-DEC8-47F0-B0B2-0A895849F565}" presName="horzSpace2" presStyleCnt="0"/>
      <dgm:spPr/>
    </dgm:pt>
    <dgm:pt modelId="{E3C2ADB9-9C3B-4590-AF30-402281CBE2B4}" type="pres">
      <dgm:prSet presAssocID="{23308491-DEC8-47F0-B0B2-0A895849F565}" presName="tx2" presStyleLbl="revTx" presStyleIdx="2" presStyleCnt="3" custScaleX="115057" custScaleY="60609" custLinFactNeighborX="295" custLinFactNeighborY="6545"/>
      <dgm:spPr/>
    </dgm:pt>
    <dgm:pt modelId="{BC6A77C4-4AE0-48E6-9CFE-77C1DFA309D4}" type="pres">
      <dgm:prSet presAssocID="{23308491-DEC8-47F0-B0B2-0A895849F565}" presName="vert2" presStyleCnt="0"/>
      <dgm:spPr/>
    </dgm:pt>
    <dgm:pt modelId="{22DD1F48-F469-4233-B6B0-C1E2A711794C}" type="pres">
      <dgm:prSet presAssocID="{23308491-DEC8-47F0-B0B2-0A895849F565}" presName="thinLine2b" presStyleLbl="callout" presStyleIdx="1" presStyleCnt="2"/>
      <dgm:spPr/>
    </dgm:pt>
    <dgm:pt modelId="{C0011D28-A177-48DB-A027-84D39ACD31CA}" type="pres">
      <dgm:prSet presAssocID="{23308491-DEC8-47F0-B0B2-0A895849F565}" presName="vertSpace2b" presStyleCnt="0"/>
      <dgm:spPr/>
    </dgm:pt>
  </dgm:ptLst>
  <dgm:cxnLst>
    <dgm:cxn modelId="{679D500E-71A1-4CD6-B3E9-6E64FCB85B2D}" srcId="{873317F5-8254-4CF0-81BC-F7FCFD021F42}" destId="{18850124-2A2E-47A3-8E8E-A902FB15735C}" srcOrd="0" destOrd="0" parTransId="{4D2E1BFF-76A1-4C52-838F-89C8251B0F51}" sibTransId="{DAFB757C-3151-48A4-B9E4-2F5E5821FC9E}"/>
    <dgm:cxn modelId="{6BCC2016-1AD1-40A6-8E52-4C6B0950AE1D}" type="presOf" srcId="{23308491-DEC8-47F0-B0B2-0A895849F565}" destId="{E3C2ADB9-9C3B-4590-AF30-402281CBE2B4}" srcOrd="0" destOrd="0" presId="urn:microsoft.com/office/officeart/2008/layout/LinedList"/>
    <dgm:cxn modelId="{F8156A44-35BB-4AB9-825B-B765723952E2}" srcId="{873317F5-8254-4CF0-81BC-F7FCFD021F42}" destId="{23308491-DEC8-47F0-B0B2-0A895849F565}" srcOrd="1" destOrd="0" parTransId="{98CD2CB7-FA01-42C9-AEA5-D8A0F4AEEAE6}" sibTransId="{8068AA64-4D5A-49A0-A6DF-A2C7C168573C}"/>
    <dgm:cxn modelId="{EEF84159-4D91-47A4-8347-9517E356AC07}" type="presOf" srcId="{BA6580BF-075B-4F8C-B788-2B63AB42503D}" destId="{C77B3896-F09A-4403-8CF2-554C89330151}" srcOrd="0" destOrd="0" presId="urn:microsoft.com/office/officeart/2008/layout/LinedList"/>
    <dgm:cxn modelId="{3F01D059-5606-41CE-B39A-09C5719E4D98}" srcId="{BA6580BF-075B-4F8C-B788-2B63AB42503D}" destId="{873317F5-8254-4CF0-81BC-F7FCFD021F42}" srcOrd="0" destOrd="0" parTransId="{7F53B586-3AAB-46D0-8F14-F80E3C1D853B}" sibTransId="{CAF53CB8-D359-48DD-8496-EB0F24227E66}"/>
    <dgm:cxn modelId="{9CC85071-38CA-4036-9D13-8607ADB04F15}" type="presOf" srcId="{18850124-2A2E-47A3-8E8E-A902FB15735C}" destId="{F29061DB-D60F-49AF-8313-675AD2645B28}" srcOrd="0" destOrd="0" presId="urn:microsoft.com/office/officeart/2008/layout/LinedList"/>
    <dgm:cxn modelId="{D685C97E-86E9-40B0-807E-1607DAF03E64}" type="presOf" srcId="{873317F5-8254-4CF0-81BC-F7FCFD021F42}" destId="{BC59F181-FF78-4C31-8C5A-8462BDD12CA6}" srcOrd="0" destOrd="0" presId="urn:microsoft.com/office/officeart/2008/layout/LinedList"/>
    <dgm:cxn modelId="{1D048CE4-228A-4764-ADE1-E7B41417D555}" type="presParOf" srcId="{C77B3896-F09A-4403-8CF2-554C89330151}" destId="{E4B62CB7-25B5-47CA-9C36-A69A9BA72075}" srcOrd="0" destOrd="0" presId="urn:microsoft.com/office/officeart/2008/layout/LinedList"/>
    <dgm:cxn modelId="{AF66BDF7-AC8E-4BAB-AA31-55B798EF810F}" type="presParOf" srcId="{C77B3896-F09A-4403-8CF2-554C89330151}" destId="{DDB8C581-D3BC-4343-87D7-AE780503B7AB}" srcOrd="1" destOrd="0" presId="urn:microsoft.com/office/officeart/2008/layout/LinedList"/>
    <dgm:cxn modelId="{5B532023-35B2-44AF-B198-9D5C7EFB6A94}" type="presParOf" srcId="{DDB8C581-D3BC-4343-87D7-AE780503B7AB}" destId="{BC59F181-FF78-4C31-8C5A-8462BDD12CA6}" srcOrd="0" destOrd="0" presId="urn:microsoft.com/office/officeart/2008/layout/LinedList"/>
    <dgm:cxn modelId="{18F94CEB-5AEA-4E21-B2A2-3B50D955676F}" type="presParOf" srcId="{DDB8C581-D3BC-4343-87D7-AE780503B7AB}" destId="{16FA666D-F159-44C4-B75E-C0DA2E332B9B}" srcOrd="1" destOrd="0" presId="urn:microsoft.com/office/officeart/2008/layout/LinedList"/>
    <dgm:cxn modelId="{B72B767B-F6B7-41F4-B246-C6270FEB374B}" type="presParOf" srcId="{16FA666D-F159-44C4-B75E-C0DA2E332B9B}" destId="{20AA9A92-07D3-4B7E-8072-C5B8DD02B245}" srcOrd="0" destOrd="0" presId="urn:microsoft.com/office/officeart/2008/layout/LinedList"/>
    <dgm:cxn modelId="{3817A905-9966-4240-98A0-E737D7B706BE}" type="presParOf" srcId="{16FA666D-F159-44C4-B75E-C0DA2E332B9B}" destId="{F6457212-32B3-452E-9CA2-42250F1D81F0}" srcOrd="1" destOrd="0" presId="urn:microsoft.com/office/officeart/2008/layout/LinedList"/>
    <dgm:cxn modelId="{F9F12318-ABEB-443A-9D0F-5111DF0B864C}" type="presParOf" srcId="{F6457212-32B3-452E-9CA2-42250F1D81F0}" destId="{A47D755A-4C59-479F-BBE1-13F1A2CC8994}" srcOrd="0" destOrd="0" presId="urn:microsoft.com/office/officeart/2008/layout/LinedList"/>
    <dgm:cxn modelId="{80A7A585-5947-4070-9C66-5EC4A5DF4404}" type="presParOf" srcId="{F6457212-32B3-452E-9CA2-42250F1D81F0}" destId="{F29061DB-D60F-49AF-8313-675AD2645B28}" srcOrd="1" destOrd="0" presId="urn:microsoft.com/office/officeart/2008/layout/LinedList"/>
    <dgm:cxn modelId="{6DB10A62-C62F-44B2-B897-E5DD17826AAD}" type="presParOf" srcId="{F6457212-32B3-452E-9CA2-42250F1D81F0}" destId="{FDB2A07C-1B5F-4943-B821-5ED29107A18E}" srcOrd="2" destOrd="0" presId="urn:microsoft.com/office/officeart/2008/layout/LinedList"/>
    <dgm:cxn modelId="{A5FCE65B-2E28-426E-9F59-ED792B7976F7}" type="presParOf" srcId="{16FA666D-F159-44C4-B75E-C0DA2E332B9B}" destId="{19DC9512-C618-4BD4-A7A8-811F28B3A5D0}" srcOrd="2" destOrd="0" presId="urn:microsoft.com/office/officeart/2008/layout/LinedList"/>
    <dgm:cxn modelId="{E14BACA7-21C8-41B6-874F-D48FDD3FB012}" type="presParOf" srcId="{16FA666D-F159-44C4-B75E-C0DA2E332B9B}" destId="{AB9EADA7-EA05-4ABD-9AC6-943461E86A9B}" srcOrd="3" destOrd="0" presId="urn:microsoft.com/office/officeart/2008/layout/LinedList"/>
    <dgm:cxn modelId="{955907E2-0803-4148-BBCB-F891287D5AE6}" type="presParOf" srcId="{16FA666D-F159-44C4-B75E-C0DA2E332B9B}" destId="{DF80A68B-E86C-45D6-99D9-FA1EB44997F7}" srcOrd="4" destOrd="0" presId="urn:microsoft.com/office/officeart/2008/layout/LinedList"/>
    <dgm:cxn modelId="{DA3D1BDC-8F65-47EF-9BF7-39E2BA247FCD}" type="presParOf" srcId="{DF80A68B-E86C-45D6-99D9-FA1EB44997F7}" destId="{D50DDF8E-875E-4E8C-B899-6459F5C9777B}" srcOrd="0" destOrd="0" presId="urn:microsoft.com/office/officeart/2008/layout/LinedList"/>
    <dgm:cxn modelId="{9C67A067-158A-43D6-B3A8-3E3A26A0121E}" type="presParOf" srcId="{DF80A68B-E86C-45D6-99D9-FA1EB44997F7}" destId="{E3C2ADB9-9C3B-4590-AF30-402281CBE2B4}" srcOrd="1" destOrd="0" presId="urn:microsoft.com/office/officeart/2008/layout/LinedList"/>
    <dgm:cxn modelId="{50EB3784-60AC-4931-B508-BDDBC4AE7C7C}" type="presParOf" srcId="{DF80A68B-E86C-45D6-99D9-FA1EB44997F7}" destId="{BC6A77C4-4AE0-48E6-9CFE-77C1DFA309D4}" srcOrd="2" destOrd="0" presId="urn:microsoft.com/office/officeart/2008/layout/LinedList"/>
    <dgm:cxn modelId="{5A3E7EC0-1D48-4779-9FA5-F81D297F5807}" type="presParOf" srcId="{16FA666D-F159-44C4-B75E-C0DA2E332B9B}" destId="{22DD1F48-F469-4233-B6B0-C1E2A711794C}" srcOrd="5" destOrd="0" presId="urn:microsoft.com/office/officeart/2008/layout/LinedList"/>
    <dgm:cxn modelId="{81D4132B-16E9-4125-9621-86517F009A92}" type="presParOf" srcId="{16FA666D-F159-44C4-B75E-C0DA2E332B9B}" destId="{C0011D28-A177-48DB-A027-84D39ACD31CA}"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DF47BC-2C81-4A10-BF7A-0B467AEB2432}" type="doc">
      <dgm:prSet loTypeId="urn:microsoft.com/office/officeart/2005/8/layout/pyramid1" loCatId="pyramid" qsTypeId="urn:microsoft.com/office/officeart/2005/8/quickstyle/simple2" qsCatId="simple" csTypeId="urn:microsoft.com/office/officeart/2005/8/colors/colorful1" csCatId="colorful" phldr="1"/>
      <dgm:spPr/>
    </dgm:pt>
    <dgm:pt modelId="{A3BB887D-4553-4D51-BEDB-ABA9F639E885}">
      <dgm:prSet phldrT="[Texto]" custT="1"/>
      <dgm:spPr/>
      <dgm:t>
        <a:bodyPr/>
        <a:lstStyle/>
        <a:p>
          <a:r>
            <a:rPr lang="es-ES" sz="2000" b="1" dirty="0"/>
            <a:t>II</a:t>
          </a:r>
        </a:p>
      </dgm:t>
    </dgm:pt>
    <dgm:pt modelId="{85391727-8DEE-4050-98EA-BDDE94D19A2E}" type="parTrans" cxnId="{64A781E6-C1AA-4E37-A5FD-AFB5F557F932}">
      <dgm:prSet/>
      <dgm:spPr/>
      <dgm:t>
        <a:bodyPr/>
        <a:lstStyle/>
        <a:p>
          <a:endParaRPr lang="es-ES"/>
        </a:p>
      </dgm:t>
    </dgm:pt>
    <dgm:pt modelId="{073E0412-6FBE-496E-8980-FE3970A2AE68}" type="sibTrans" cxnId="{64A781E6-C1AA-4E37-A5FD-AFB5F557F932}">
      <dgm:prSet/>
      <dgm:spPr/>
      <dgm:t>
        <a:bodyPr/>
        <a:lstStyle/>
        <a:p>
          <a:endParaRPr lang="es-ES"/>
        </a:p>
      </dgm:t>
    </dgm:pt>
    <dgm:pt modelId="{3B8FBC45-1A87-4675-94F3-FF4ED53E05D9}">
      <dgm:prSet phldrT="[Texto]" custT="1"/>
      <dgm:spPr/>
      <dgm:t>
        <a:bodyPr/>
        <a:lstStyle/>
        <a:p>
          <a:r>
            <a:rPr lang="es-ES" sz="2000" b="1" dirty="0"/>
            <a:t>I</a:t>
          </a:r>
        </a:p>
      </dgm:t>
    </dgm:pt>
    <dgm:pt modelId="{9D067135-BF2C-45D5-AD96-77619F6B5A7C}" type="parTrans" cxnId="{FC1F0D7B-E1E9-4C09-83BA-89AA4C782CBF}">
      <dgm:prSet/>
      <dgm:spPr/>
      <dgm:t>
        <a:bodyPr/>
        <a:lstStyle/>
        <a:p>
          <a:endParaRPr lang="es-ES"/>
        </a:p>
      </dgm:t>
    </dgm:pt>
    <dgm:pt modelId="{ACADFAF3-1CF8-4AC9-B4BE-C5617C7D5A40}" type="sibTrans" cxnId="{FC1F0D7B-E1E9-4C09-83BA-89AA4C782CBF}">
      <dgm:prSet/>
      <dgm:spPr/>
      <dgm:t>
        <a:bodyPr/>
        <a:lstStyle/>
        <a:p>
          <a:endParaRPr lang="es-ES"/>
        </a:p>
      </dgm:t>
    </dgm:pt>
    <dgm:pt modelId="{48ED4F87-488C-4AF5-A3F3-AD85E17B92B3}">
      <dgm:prSet phldrT="[Texto]" custT="1"/>
      <dgm:spPr/>
      <dgm:t>
        <a:bodyPr/>
        <a:lstStyle/>
        <a:p>
          <a:r>
            <a:rPr lang="es-ES" sz="2000" b="1" dirty="0"/>
            <a:t>III</a:t>
          </a:r>
        </a:p>
      </dgm:t>
    </dgm:pt>
    <dgm:pt modelId="{34EC33A8-195F-413E-9482-5AFAE9DF3182}" type="sibTrans" cxnId="{194F758B-5F6F-4E35-B5D0-32DB909482BC}">
      <dgm:prSet/>
      <dgm:spPr/>
      <dgm:t>
        <a:bodyPr/>
        <a:lstStyle/>
        <a:p>
          <a:endParaRPr lang="es-ES"/>
        </a:p>
      </dgm:t>
    </dgm:pt>
    <dgm:pt modelId="{DD2D4611-A6CD-42CD-ABAA-58ACEC255F75}" type="parTrans" cxnId="{194F758B-5F6F-4E35-B5D0-32DB909482BC}">
      <dgm:prSet/>
      <dgm:spPr/>
      <dgm:t>
        <a:bodyPr/>
        <a:lstStyle/>
        <a:p>
          <a:endParaRPr lang="es-ES"/>
        </a:p>
      </dgm:t>
    </dgm:pt>
    <dgm:pt modelId="{2AC0FE73-8845-442C-8E91-2FE0E1185AE0}" type="pres">
      <dgm:prSet presAssocID="{61DF47BC-2C81-4A10-BF7A-0B467AEB2432}" presName="Name0" presStyleCnt="0">
        <dgm:presLayoutVars>
          <dgm:dir/>
          <dgm:animLvl val="lvl"/>
          <dgm:resizeHandles val="exact"/>
        </dgm:presLayoutVars>
      </dgm:prSet>
      <dgm:spPr/>
    </dgm:pt>
    <dgm:pt modelId="{B0FF660F-863B-474B-8C16-72E1D16B9218}" type="pres">
      <dgm:prSet presAssocID="{48ED4F87-488C-4AF5-A3F3-AD85E17B92B3}" presName="Name8" presStyleCnt="0"/>
      <dgm:spPr/>
    </dgm:pt>
    <dgm:pt modelId="{75AC0794-B56E-4D2E-B6F1-4866F60F4378}" type="pres">
      <dgm:prSet presAssocID="{48ED4F87-488C-4AF5-A3F3-AD85E17B92B3}" presName="level" presStyleLbl="node1" presStyleIdx="0" presStyleCnt="3" custLinFactNeighborY="3979">
        <dgm:presLayoutVars>
          <dgm:chMax val="1"/>
          <dgm:bulletEnabled val="1"/>
        </dgm:presLayoutVars>
      </dgm:prSet>
      <dgm:spPr/>
    </dgm:pt>
    <dgm:pt modelId="{D2198E3B-7941-4BC9-AFB9-AFF602826E70}" type="pres">
      <dgm:prSet presAssocID="{48ED4F87-488C-4AF5-A3F3-AD85E17B92B3}" presName="levelTx" presStyleLbl="revTx" presStyleIdx="0" presStyleCnt="0">
        <dgm:presLayoutVars>
          <dgm:chMax val="1"/>
          <dgm:bulletEnabled val="1"/>
        </dgm:presLayoutVars>
      </dgm:prSet>
      <dgm:spPr/>
    </dgm:pt>
    <dgm:pt modelId="{3C3E979B-696F-442B-8550-59940C29968C}" type="pres">
      <dgm:prSet presAssocID="{A3BB887D-4553-4D51-BEDB-ABA9F639E885}" presName="Name8" presStyleCnt="0"/>
      <dgm:spPr/>
    </dgm:pt>
    <dgm:pt modelId="{329AE580-0608-47BF-A7A3-8B40407D0516}" type="pres">
      <dgm:prSet presAssocID="{A3BB887D-4553-4D51-BEDB-ABA9F639E885}" presName="level" presStyleLbl="node1" presStyleIdx="1" presStyleCnt="3">
        <dgm:presLayoutVars>
          <dgm:chMax val="1"/>
          <dgm:bulletEnabled val="1"/>
        </dgm:presLayoutVars>
      </dgm:prSet>
      <dgm:spPr/>
    </dgm:pt>
    <dgm:pt modelId="{FBC07BD7-2CC5-4EE5-94B5-EB22EB45C61F}" type="pres">
      <dgm:prSet presAssocID="{A3BB887D-4553-4D51-BEDB-ABA9F639E885}" presName="levelTx" presStyleLbl="revTx" presStyleIdx="0" presStyleCnt="0">
        <dgm:presLayoutVars>
          <dgm:chMax val="1"/>
          <dgm:bulletEnabled val="1"/>
        </dgm:presLayoutVars>
      </dgm:prSet>
      <dgm:spPr/>
    </dgm:pt>
    <dgm:pt modelId="{E225E5BE-9E36-4AE3-8583-FA6251C09548}" type="pres">
      <dgm:prSet presAssocID="{3B8FBC45-1A87-4675-94F3-FF4ED53E05D9}" presName="Name8" presStyleCnt="0"/>
      <dgm:spPr/>
    </dgm:pt>
    <dgm:pt modelId="{77D76C49-7A4E-4C44-B112-8F7F3DBF4909}" type="pres">
      <dgm:prSet presAssocID="{3B8FBC45-1A87-4675-94F3-FF4ED53E05D9}" presName="level" presStyleLbl="node1" presStyleIdx="2" presStyleCnt="3" custLinFactNeighborY="7439">
        <dgm:presLayoutVars>
          <dgm:chMax val="1"/>
          <dgm:bulletEnabled val="1"/>
        </dgm:presLayoutVars>
      </dgm:prSet>
      <dgm:spPr/>
    </dgm:pt>
    <dgm:pt modelId="{C543D3B7-42E4-4180-B2AA-A2837BA9F2CA}" type="pres">
      <dgm:prSet presAssocID="{3B8FBC45-1A87-4675-94F3-FF4ED53E05D9}" presName="levelTx" presStyleLbl="revTx" presStyleIdx="0" presStyleCnt="0">
        <dgm:presLayoutVars>
          <dgm:chMax val="1"/>
          <dgm:bulletEnabled val="1"/>
        </dgm:presLayoutVars>
      </dgm:prSet>
      <dgm:spPr/>
    </dgm:pt>
  </dgm:ptLst>
  <dgm:cxnLst>
    <dgm:cxn modelId="{62FD8B00-E944-4120-BBA1-423997F8D8B3}" type="presOf" srcId="{61DF47BC-2C81-4A10-BF7A-0B467AEB2432}" destId="{2AC0FE73-8845-442C-8E91-2FE0E1185AE0}" srcOrd="0" destOrd="0" presId="urn:microsoft.com/office/officeart/2005/8/layout/pyramid1"/>
    <dgm:cxn modelId="{05193A2C-0190-4E59-95F3-E6DA9BC4A907}" type="presOf" srcId="{3B8FBC45-1A87-4675-94F3-FF4ED53E05D9}" destId="{C543D3B7-42E4-4180-B2AA-A2837BA9F2CA}" srcOrd="1" destOrd="0" presId="urn:microsoft.com/office/officeart/2005/8/layout/pyramid1"/>
    <dgm:cxn modelId="{D7915A2E-A463-4A20-BF4D-448CFDD97590}" type="presOf" srcId="{3B8FBC45-1A87-4675-94F3-FF4ED53E05D9}" destId="{77D76C49-7A4E-4C44-B112-8F7F3DBF4909}" srcOrd="0" destOrd="0" presId="urn:microsoft.com/office/officeart/2005/8/layout/pyramid1"/>
    <dgm:cxn modelId="{FC1F0D7B-E1E9-4C09-83BA-89AA4C782CBF}" srcId="{61DF47BC-2C81-4A10-BF7A-0B467AEB2432}" destId="{3B8FBC45-1A87-4675-94F3-FF4ED53E05D9}" srcOrd="2" destOrd="0" parTransId="{9D067135-BF2C-45D5-AD96-77619F6B5A7C}" sibTransId="{ACADFAF3-1CF8-4AC9-B4BE-C5617C7D5A40}"/>
    <dgm:cxn modelId="{194F758B-5F6F-4E35-B5D0-32DB909482BC}" srcId="{61DF47BC-2C81-4A10-BF7A-0B467AEB2432}" destId="{48ED4F87-488C-4AF5-A3F3-AD85E17B92B3}" srcOrd="0" destOrd="0" parTransId="{DD2D4611-A6CD-42CD-ABAA-58ACEC255F75}" sibTransId="{34EC33A8-195F-413E-9482-5AFAE9DF3182}"/>
    <dgm:cxn modelId="{D611F098-27C3-47B9-A75A-CF2CF2476E99}" type="presOf" srcId="{A3BB887D-4553-4D51-BEDB-ABA9F639E885}" destId="{329AE580-0608-47BF-A7A3-8B40407D0516}" srcOrd="0" destOrd="0" presId="urn:microsoft.com/office/officeart/2005/8/layout/pyramid1"/>
    <dgm:cxn modelId="{6E6529AA-E33D-4E1B-A6D7-A1D62CF42918}" type="presOf" srcId="{48ED4F87-488C-4AF5-A3F3-AD85E17B92B3}" destId="{D2198E3B-7941-4BC9-AFB9-AFF602826E70}" srcOrd="1" destOrd="0" presId="urn:microsoft.com/office/officeart/2005/8/layout/pyramid1"/>
    <dgm:cxn modelId="{F0B6BABF-112A-49FA-9FC7-81778EC7C02D}" type="presOf" srcId="{48ED4F87-488C-4AF5-A3F3-AD85E17B92B3}" destId="{75AC0794-B56E-4D2E-B6F1-4866F60F4378}" srcOrd="0" destOrd="0" presId="urn:microsoft.com/office/officeart/2005/8/layout/pyramid1"/>
    <dgm:cxn modelId="{64A781E6-C1AA-4E37-A5FD-AFB5F557F932}" srcId="{61DF47BC-2C81-4A10-BF7A-0B467AEB2432}" destId="{A3BB887D-4553-4D51-BEDB-ABA9F639E885}" srcOrd="1" destOrd="0" parTransId="{85391727-8DEE-4050-98EA-BDDE94D19A2E}" sibTransId="{073E0412-6FBE-496E-8980-FE3970A2AE68}"/>
    <dgm:cxn modelId="{A98B4AFB-6CF0-45BD-B72C-11507F2D9DF6}" type="presOf" srcId="{A3BB887D-4553-4D51-BEDB-ABA9F639E885}" destId="{FBC07BD7-2CC5-4EE5-94B5-EB22EB45C61F}" srcOrd="1" destOrd="0" presId="urn:microsoft.com/office/officeart/2005/8/layout/pyramid1"/>
    <dgm:cxn modelId="{B77EB55F-8AFD-4228-A2B2-391C17A7883A}" type="presParOf" srcId="{2AC0FE73-8845-442C-8E91-2FE0E1185AE0}" destId="{B0FF660F-863B-474B-8C16-72E1D16B9218}" srcOrd="0" destOrd="0" presId="urn:microsoft.com/office/officeart/2005/8/layout/pyramid1"/>
    <dgm:cxn modelId="{2C8A6068-C057-4044-BF69-E331040495FD}" type="presParOf" srcId="{B0FF660F-863B-474B-8C16-72E1D16B9218}" destId="{75AC0794-B56E-4D2E-B6F1-4866F60F4378}" srcOrd="0" destOrd="0" presId="urn:microsoft.com/office/officeart/2005/8/layout/pyramid1"/>
    <dgm:cxn modelId="{97D076C2-8EBC-4670-8031-E0300A8F4A77}" type="presParOf" srcId="{B0FF660F-863B-474B-8C16-72E1D16B9218}" destId="{D2198E3B-7941-4BC9-AFB9-AFF602826E70}" srcOrd="1" destOrd="0" presId="urn:microsoft.com/office/officeart/2005/8/layout/pyramid1"/>
    <dgm:cxn modelId="{0B0D13F1-3477-4C2D-8961-5243C8D62713}" type="presParOf" srcId="{2AC0FE73-8845-442C-8E91-2FE0E1185AE0}" destId="{3C3E979B-696F-442B-8550-59940C29968C}" srcOrd="1" destOrd="0" presId="urn:microsoft.com/office/officeart/2005/8/layout/pyramid1"/>
    <dgm:cxn modelId="{656C045A-D730-4EE4-BBCB-4D78DF95958A}" type="presParOf" srcId="{3C3E979B-696F-442B-8550-59940C29968C}" destId="{329AE580-0608-47BF-A7A3-8B40407D0516}" srcOrd="0" destOrd="0" presId="urn:microsoft.com/office/officeart/2005/8/layout/pyramid1"/>
    <dgm:cxn modelId="{21474C82-7A25-4EF6-B8A2-C03F688F3A02}" type="presParOf" srcId="{3C3E979B-696F-442B-8550-59940C29968C}" destId="{FBC07BD7-2CC5-4EE5-94B5-EB22EB45C61F}" srcOrd="1" destOrd="0" presId="urn:microsoft.com/office/officeart/2005/8/layout/pyramid1"/>
    <dgm:cxn modelId="{80625A67-8669-4EAE-8C5B-FBA042BA4CDC}" type="presParOf" srcId="{2AC0FE73-8845-442C-8E91-2FE0E1185AE0}" destId="{E225E5BE-9E36-4AE3-8583-FA6251C09548}" srcOrd="2" destOrd="0" presId="urn:microsoft.com/office/officeart/2005/8/layout/pyramid1"/>
    <dgm:cxn modelId="{DB9B9970-2E1C-4A9D-AF2E-F30E5828CF3A}" type="presParOf" srcId="{E225E5BE-9E36-4AE3-8583-FA6251C09548}" destId="{77D76C49-7A4E-4C44-B112-8F7F3DBF4909}" srcOrd="0" destOrd="0" presId="urn:microsoft.com/office/officeart/2005/8/layout/pyramid1"/>
    <dgm:cxn modelId="{91CA20AD-E606-4BCD-899B-00B88DD413F4}" type="presParOf" srcId="{E225E5BE-9E36-4AE3-8583-FA6251C09548}" destId="{C543D3B7-42E4-4180-B2AA-A2837BA9F2C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011838-2B02-442D-A7C5-7908E074E509}" type="doc">
      <dgm:prSet loTypeId="urn:microsoft.com/office/officeart/2008/layout/LinedList" loCatId="list" qsTypeId="urn:microsoft.com/office/officeart/2005/8/quickstyle/simple5" qsCatId="simple" csTypeId="urn:microsoft.com/office/officeart/2005/8/colors/accent0_2" csCatId="mainScheme" phldr="1"/>
      <dgm:spPr/>
      <dgm:t>
        <a:bodyPr/>
        <a:lstStyle/>
        <a:p>
          <a:endParaRPr lang="es-CL"/>
        </a:p>
      </dgm:t>
    </dgm:pt>
    <dgm:pt modelId="{CDE598C0-39FF-41C0-A95A-2594E86402AB}">
      <dgm:prSet phldrT="[Texto]" phldr="1"/>
      <dgm:spPr/>
      <dgm:t>
        <a:bodyPr/>
        <a:lstStyle/>
        <a:p>
          <a:endParaRPr lang="es-CL" dirty="0"/>
        </a:p>
      </dgm:t>
    </dgm:pt>
    <dgm:pt modelId="{BE06DD59-E634-4EED-A833-57D9BE125017}" type="parTrans" cxnId="{3CCBFFEC-4435-48E7-9654-F891AD8C5B32}">
      <dgm:prSet/>
      <dgm:spPr/>
      <dgm:t>
        <a:bodyPr/>
        <a:lstStyle/>
        <a:p>
          <a:endParaRPr lang="es-CL"/>
        </a:p>
      </dgm:t>
    </dgm:pt>
    <dgm:pt modelId="{7B09B59C-02F6-4F81-A46E-D305E4059682}" type="sibTrans" cxnId="{3CCBFFEC-4435-48E7-9654-F891AD8C5B32}">
      <dgm:prSet/>
      <dgm:spPr/>
      <dgm:t>
        <a:bodyPr/>
        <a:lstStyle/>
        <a:p>
          <a:endParaRPr lang="es-CL"/>
        </a:p>
      </dgm:t>
    </dgm:pt>
    <dgm:pt modelId="{56D7BF67-A13C-4967-A7FF-CD7043D3450B}">
      <dgm:prSet phldrT="[Texto]" custT="1"/>
      <dgm:spPr/>
      <dgm:t>
        <a:bodyPr/>
        <a:lstStyle/>
        <a:p>
          <a:r>
            <a:rPr lang="es-ES" sz="2000" dirty="0">
              <a:solidFill>
                <a:schemeClr val="bg1"/>
              </a:solidFill>
              <a:latin typeface="Arial" panose="020B0604020202020204" pitchFamily="34" charset="0"/>
              <a:cs typeface="Arial" panose="020B0604020202020204" pitchFamily="34" charset="0"/>
            </a:rPr>
            <a:t>Preconcepciones sobre polinización, qué es y cómo se produce.</a:t>
          </a:r>
          <a:endParaRPr lang="es-CL" sz="2000" dirty="0">
            <a:solidFill>
              <a:schemeClr val="bg1"/>
            </a:solidFill>
            <a:latin typeface="Arial" panose="020B0604020202020204" pitchFamily="34" charset="0"/>
            <a:cs typeface="Arial" panose="020B0604020202020204" pitchFamily="34" charset="0"/>
          </a:endParaRPr>
        </a:p>
      </dgm:t>
    </dgm:pt>
    <dgm:pt modelId="{3AAF68B1-DE93-4E2B-916B-80DDFA4BD66F}" type="parTrans" cxnId="{407A8472-FB08-4DA2-9115-FA93531971FB}">
      <dgm:prSet/>
      <dgm:spPr/>
      <dgm:t>
        <a:bodyPr/>
        <a:lstStyle/>
        <a:p>
          <a:endParaRPr lang="es-CL"/>
        </a:p>
      </dgm:t>
    </dgm:pt>
    <dgm:pt modelId="{2A3F3C14-B4B8-4B20-A585-486AFEE1C698}" type="sibTrans" cxnId="{407A8472-FB08-4DA2-9115-FA93531971FB}">
      <dgm:prSet/>
      <dgm:spPr/>
      <dgm:t>
        <a:bodyPr/>
        <a:lstStyle/>
        <a:p>
          <a:endParaRPr lang="es-CL"/>
        </a:p>
      </dgm:t>
    </dgm:pt>
    <dgm:pt modelId="{D5593B7C-42E6-4FD9-AEA5-CD5595C6089D}">
      <dgm:prSet phldrT="[Texto]" custT="1"/>
      <dgm:spPr/>
      <dgm:t>
        <a:bodyPr/>
        <a:lstStyle/>
        <a:p>
          <a:r>
            <a:rPr lang="es-MX" sz="2000" dirty="0">
              <a:solidFill>
                <a:schemeClr val="bg1"/>
              </a:solidFill>
              <a:latin typeface="Arial" panose="020B0604020202020204" pitchFamily="34" charset="0"/>
              <a:cs typeface="Arial" panose="020B0604020202020204" pitchFamily="34" charset="0"/>
            </a:rPr>
            <a:t>El desconocimiento de la diversidad de polinizadores.</a:t>
          </a:r>
          <a:endParaRPr lang="es-CL" sz="2000" dirty="0">
            <a:solidFill>
              <a:schemeClr val="bg1"/>
            </a:solidFill>
            <a:latin typeface="Arial" panose="020B0604020202020204" pitchFamily="34" charset="0"/>
            <a:cs typeface="Arial" panose="020B0604020202020204" pitchFamily="34" charset="0"/>
          </a:endParaRPr>
        </a:p>
      </dgm:t>
    </dgm:pt>
    <dgm:pt modelId="{1B6BADA9-A56A-417F-98D5-1A5D6DB889C2}" type="parTrans" cxnId="{14CBD32C-A36A-4EE4-B1F7-2AE6C8B285BC}">
      <dgm:prSet/>
      <dgm:spPr/>
      <dgm:t>
        <a:bodyPr/>
        <a:lstStyle/>
        <a:p>
          <a:endParaRPr lang="es-CL"/>
        </a:p>
      </dgm:t>
    </dgm:pt>
    <dgm:pt modelId="{A5211DDD-FD3E-4899-81DF-F0E9F0C916CF}" type="sibTrans" cxnId="{14CBD32C-A36A-4EE4-B1F7-2AE6C8B285BC}">
      <dgm:prSet/>
      <dgm:spPr/>
      <dgm:t>
        <a:bodyPr/>
        <a:lstStyle/>
        <a:p>
          <a:endParaRPr lang="es-CL"/>
        </a:p>
      </dgm:t>
    </dgm:pt>
    <dgm:pt modelId="{1650ABD7-161C-401A-8F9E-7CBEA50DB8D9}">
      <dgm:prSet phldrT="[Texto]" custT="1"/>
      <dgm:spPr/>
      <dgm:t>
        <a:bodyPr/>
        <a:lstStyle/>
        <a:p>
          <a:r>
            <a:rPr lang="es-MX" sz="2000" dirty="0">
              <a:solidFill>
                <a:schemeClr val="bg1"/>
              </a:solidFill>
              <a:latin typeface="Arial" panose="020B0604020202020204" pitchFamily="34" charset="0"/>
              <a:cs typeface="Arial" panose="020B0604020202020204" pitchFamily="34" charset="0"/>
            </a:rPr>
            <a:t>Desconocimiento de las especies nativas y las especies introducidas.  </a:t>
          </a:r>
          <a:endParaRPr lang="es-CL" sz="2000" dirty="0">
            <a:solidFill>
              <a:schemeClr val="bg1"/>
            </a:solidFill>
            <a:latin typeface="Arial" panose="020B0604020202020204" pitchFamily="34" charset="0"/>
            <a:cs typeface="Arial" panose="020B0604020202020204" pitchFamily="34" charset="0"/>
          </a:endParaRPr>
        </a:p>
      </dgm:t>
    </dgm:pt>
    <dgm:pt modelId="{FE44CCD3-7696-4AED-8B85-9DE24A493FD3}" type="parTrans" cxnId="{A1C7C5A6-A7D6-4D7B-BCC9-3E12F8813641}">
      <dgm:prSet/>
      <dgm:spPr/>
      <dgm:t>
        <a:bodyPr/>
        <a:lstStyle/>
        <a:p>
          <a:endParaRPr lang="es-CL"/>
        </a:p>
      </dgm:t>
    </dgm:pt>
    <dgm:pt modelId="{AB66B1FB-9B50-48DB-9587-4236C8DA7FD0}" type="sibTrans" cxnId="{A1C7C5A6-A7D6-4D7B-BCC9-3E12F8813641}">
      <dgm:prSet/>
      <dgm:spPr/>
      <dgm:t>
        <a:bodyPr/>
        <a:lstStyle/>
        <a:p>
          <a:endParaRPr lang="es-CL"/>
        </a:p>
      </dgm:t>
    </dgm:pt>
    <dgm:pt modelId="{18F90D53-FE08-4A10-A557-9B580953D735}" type="pres">
      <dgm:prSet presAssocID="{86011838-2B02-442D-A7C5-7908E074E509}" presName="vert0" presStyleCnt="0">
        <dgm:presLayoutVars>
          <dgm:dir/>
          <dgm:animOne val="branch"/>
          <dgm:animLvl val="lvl"/>
        </dgm:presLayoutVars>
      </dgm:prSet>
      <dgm:spPr/>
    </dgm:pt>
    <dgm:pt modelId="{F5B8C952-7740-460F-A9C4-742C2A5E8BA5}" type="pres">
      <dgm:prSet presAssocID="{CDE598C0-39FF-41C0-A95A-2594E86402AB}" presName="thickLine" presStyleLbl="alignNode1" presStyleIdx="0" presStyleCnt="1"/>
      <dgm:spPr/>
    </dgm:pt>
    <dgm:pt modelId="{9997130C-3FAC-4218-BB73-DAED69F8FA87}" type="pres">
      <dgm:prSet presAssocID="{CDE598C0-39FF-41C0-A95A-2594E86402AB}" presName="horz1" presStyleCnt="0"/>
      <dgm:spPr/>
    </dgm:pt>
    <dgm:pt modelId="{B20EEBF3-243A-4614-9D0F-F9536D4DDBFF}" type="pres">
      <dgm:prSet presAssocID="{CDE598C0-39FF-41C0-A95A-2594E86402AB}" presName="tx1" presStyleLbl="revTx" presStyleIdx="0" presStyleCnt="4" custScaleX="12346"/>
      <dgm:spPr/>
    </dgm:pt>
    <dgm:pt modelId="{5CB199C9-E407-4C2F-A503-D0D60D06B6D2}" type="pres">
      <dgm:prSet presAssocID="{CDE598C0-39FF-41C0-A95A-2594E86402AB}" presName="vert1" presStyleCnt="0"/>
      <dgm:spPr/>
    </dgm:pt>
    <dgm:pt modelId="{C1083230-7B56-4B87-B1EB-C8D309E1FDB9}" type="pres">
      <dgm:prSet presAssocID="{56D7BF67-A13C-4967-A7FF-CD7043D3450B}" presName="vertSpace2a" presStyleCnt="0"/>
      <dgm:spPr/>
    </dgm:pt>
    <dgm:pt modelId="{168EAB74-23AA-4167-B551-F6264AD4EDF2}" type="pres">
      <dgm:prSet presAssocID="{56D7BF67-A13C-4967-A7FF-CD7043D3450B}" presName="horz2" presStyleCnt="0"/>
      <dgm:spPr/>
    </dgm:pt>
    <dgm:pt modelId="{F4E1E163-FC4E-4629-9C17-5FBF9C4A822C}" type="pres">
      <dgm:prSet presAssocID="{56D7BF67-A13C-4967-A7FF-CD7043D3450B}" presName="horzSpace2" presStyleCnt="0"/>
      <dgm:spPr/>
    </dgm:pt>
    <dgm:pt modelId="{1115BA25-898A-4CEF-A8AF-77C09E5F533F}" type="pres">
      <dgm:prSet presAssocID="{56D7BF67-A13C-4967-A7FF-CD7043D3450B}" presName="tx2" presStyleLbl="revTx" presStyleIdx="1" presStyleCnt="4" custScaleY="40339" custLinFactNeighborX="-902" custLinFactNeighborY="13208"/>
      <dgm:spPr/>
    </dgm:pt>
    <dgm:pt modelId="{8E98E84B-4D71-4B08-B4AF-54D82B029FC0}" type="pres">
      <dgm:prSet presAssocID="{56D7BF67-A13C-4967-A7FF-CD7043D3450B}" presName="vert2" presStyleCnt="0"/>
      <dgm:spPr/>
    </dgm:pt>
    <dgm:pt modelId="{037C1E37-5FF1-4826-98A3-46D1856FF15A}" type="pres">
      <dgm:prSet presAssocID="{56D7BF67-A13C-4967-A7FF-CD7043D3450B}" presName="thinLine2b" presStyleLbl="callout" presStyleIdx="0" presStyleCnt="3"/>
      <dgm:spPr/>
    </dgm:pt>
    <dgm:pt modelId="{9DECE05A-D24C-4973-A15C-E117048D3F49}" type="pres">
      <dgm:prSet presAssocID="{56D7BF67-A13C-4967-A7FF-CD7043D3450B}" presName="vertSpace2b" presStyleCnt="0"/>
      <dgm:spPr/>
    </dgm:pt>
    <dgm:pt modelId="{F491367C-E9A8-420C-8A78-E46BE83FBBAB}" type="pres">
      <dgm:prSet presAssocID="{D5593B7C-42E6-4FD9-AEA5-CD5595C6089D}" presName="horz2" presStyleCnt="0"/>
      <dgm:spPr/>
    </dgm:pt>
    <dgm:pt modelId="{3B3F505A-6B6D-4044-9DA6-A828AB63E9FC}" type="pres">
      <dgm:prSet presAssocID="{D5593B7C-42E6-4FD9-AEA5-CD5595C6089D}" presName="horzSpace2" presStyleCnt="0"/>
      <dgm:spPr/>
    </dgm:pt>
    <dgm:pt modelId="{448F02D5-3CE0-41E0-B385-75971B79FB12}" type="pres">
      <dgm:prSet presAssocID="{D5593B7C-42E6-4FD9-AEA5-CD5595C6089D}" presName="tx2" presStyleLbl="revTx" presStyleIdx="2" presStyleCnt="4" custScaleY="71043" custLinFactNeighborX="-309" custLinFactNeighborY="21079"/>
      <dgm:spPr/>
    </dgm:pt>
    <dgm:pt modelId="{487D58BE-CFAE-4288-9961-0F2FC0713020}" type="pres">
      <dgm:prSet presAssocID="{D5593B7C-42E6-4FD9-AEA5-CD5595C6089D}" presName="vert2" presStyleCnt="0"/>
      <dgm:spPr/>
    </dgm:pt>
    <dgm:pt modelId="{179345F9-88AF-435C-84DB-6CFA5F5D2B16}" type="pres">
      <dgm:prSet presAssocID="{D5593B7C-42E6-4FD9-AEA5-CD5595C6089D}" presName="thinLine2b" presStyleLbl="callout" presStyleIdx="1" presStyleCnt="3"/>
      <dgm:spPr/>
    </dgm:pt>
    <dgm:pt modelId="{FCCA144F-5EEF-428D-9ABD-36834445BD39}" type="pres">
      <dgm:prSet presAssocID="{D5593B7C-42E6-4FD9-AEA5-CD5595C6089D}" presName="vertSpace2b" presStyleCnt="0"/>
      <dgm:spPr/>
    </dgm:pt>
    <dgm:pt modelId="{EDDF97A3-FE36-43AB-A2E9-405123A2AB09}" type="pres">
      <dgm:prSet presAssocID="{1650ABD7-161C-401A-8F9E-7CBEA50DB8D9}" presName="horz2" presStyleCnt="0"/>
      <dgm:spPr/>
    </dgm:pt>
    <dgm:pt modelId="{395C6952-3E69-4A90-8010-E35F27E4CE9E}" type="pres">
      <dgm:prSet presAssocID="{1650ABD7-161C-401A-8F9E-7CBEA50DB8D9}" presName="horzSpace2" presStyleCnt="0"/>
      <dgm:spPr/>
    </dgm:pt>
    <dgm:pt modelId="{9C4D5608-0C35-4E49-A77D-EFA61392F93E}" type="pres">
      <dgm:prSet presAssocID="{1650ABD7-161C-401A-8F9E-7CBEA50DB8D9}" presName="tx2" presStyleLbl="revTx" presStyleIdx="3" presStyleCnt="4" custScaleY="60035"/>
      <dgm:spPr/>
    </dgm:pt>
    <dgm:pt modelId="{D71677BB-C2F8-446C-9D93-EF48F00E70A2}" type="pres">
      <dgm:prSet presAssocID="{1650ABD7-161C-401A-8F9E-7CBEA50DB8D9}" presName="vert2" presStyleCnt="0"/>
      <dgm:spPr/>
    </dgm:pt>
    <dgm:pt modelId="{94A0C5A1-5585-4C34-B544-5C16B082F911}" type="pres">
      <dgm:prSet presAssocID="{1650ABD7-161C-401A-8F9E-7CBEA50DB8D9}" presName="thinLine2b" presStyleLbl="callout" presStyleIdx="2" presStyleCnt="3"/>
      <dgm:spPr/>
    </dgm:pt>
    <dgm:pt modelId="{C471381D-6B7B-477E-99CB-9B638C7FE0A4}" type="pres">
      <dgm:prSet presAssocID="{1650ABD7-161C-401A-8F9E-7CBEA50DB8D9}" presName="vertSpace2b" presStyleCnt="0"/>
      <dgm:spPr/>
    </dgm:pt>
  </dgm:ptLst>
  <dgm:cxnLst>
    <dgm:cxn modelId="{09DB7B0F-961E-458D-8F4E-D72DB71F0E93}" type="presOf" srcId="{86011838-2B02-442D-A7C5-7908E074E509}" destId="{18F90D53-FE08-4A10-A557-9B580953D735}" srcOrd="0" destOrd="0" presId="urn:microsoft.com/office/officeart/2008/layout/LinedList"/>
    <dgm:cxn modelId="{14CBD32C-A36A-4EE4-B1F7-2AE6C8B285BC}" srcId="{CDE598C0-39FF-41C0-A95A-2594E86402AB}" destId="{D5593B7C-42E6-4FD9-AEA5-CD5595C6089D}" srcOrd="1" destOrd="0" parTransId="{1B6BADA9-A56A-417F-98D5-1A5D6DB889C2}" sibTransId="{A5211DDD-FD3E-4899-81DF-F0E9F0C916CF}"/>
    <dgm:cxn modelId="{407A8472-FB08-4DA2-9115-FA93531971FB}" srcId="{CDE598C0-39FF-41C0-A95A-2594E86402AB}" destId="{56D7BF67-A13C-4967-A7FF-CD7043D3450B}" srcOrd="0" destOrd="0" parTransId="{3AAF68B1-DE93-4E2B-916B-80DDFA4BD66F}" sibTransId="{2A3F3C14-B4B8-4B20-A585-486AFEE1C698}"/>
    <dgm:cxn modelId="{9180C49E-8825-4870-B272-CC7AA61100AC}" type="presOf" srcId="{1650ABD7-161C-401A-8F9E-7CBEA50DB8D9}" destId="{9C4D5608-0C35-4E49-A77D-EFA61392F93E}" srcOrd="0" destOrd="0" presId="urn:microsoft.com/office/officeart/2008/layout/LinedList"/>
    <dgm:cxn modelId="{A1C7C5A6-A7D6-4D7B-BCC9-3E12F8813641}" srcId="{CDE598C0-39FF-41C0-A95A-2594E86402AB}" destId="{1650ABD7-161C-401A-8F9E-7CBEA50DB8D9}" srcOrd="2" destOrd="0" parTransId="{FE44CCD3-7696-4AED-8B85-9DE24A493FD3}" sibTransId="{AB66B1FB-9B50-48DB-9587-4236C8DA7FD0}"/>
    <dgm:cxn modelId="{3CCBFFEC-4435-48E7-9654-F891AD8C5B32}" srcId="{86011838-2B02-442D-A7C5-7908E074E509}" destId="{CDE598C0-39FF-41C0-A95A-2594E86402AB}" srcOrd="0" destOrd="0" parTransId="{BE06DD59-E634-4EED-A833-57D9BE125017}" sibTransId="{7B09B59C-02F6-4F81-A46E-D305E4059682}"/>
    <dgm:cxn modelId="{1BB76FEF-FC4E-420E-91D8-0CE532A8A40B}" type="presOf" srcId="{56D7BF67-A13C-4967-A7FF-CD7043D3450B}" destId="{1115BA25-898A-4CEF-A8AF-77C09E5F533F}" srcOrd="0" destOrd="0" presId="urn:microsoft.com/office/officeart/2008/layout/LinedList"/>
    <dgm:cxn modelId="{0F5295F9-7057-4610-83A4-CBBE7F9145F9}" type="presOf" srcId="{CDE598C0-39FF-41C0-A95A-2594E86402AB}" destId="{B20EEBF3-243A-4614-9D0F-F9536D4DDBFF}" srcOrd="0" destOrd="0" presId="urn:microsoft.com/office/officeart/2008/layout/LinedList"/>
    <dgm:cxn modelId="{6F70CBFC-DF07-4833-A3FA-4A721E3F00EA}" type="presOf" srcId="{D5593B7C-42E6-4FD9-AEA5-CD5595C6089D}" destId="{448F02D5-3CE0-41E0-B385-75971B79FB12}" srcOrd="0" destOrd="0" presId="urn:microsoft.com/office/officeart/2008/layout/LinedList"/>
    <dgm:cxn modelId="{01B06DEB-016F-424A-8713-187EE5B927E5}" type="presParOf" srcId="{18F90D53-FE08-4A10-A557-9B580953D735}" destId="{F5B8C952-7740-460F-A9C4-742C2A5E8BA5}" srcOrd="0" destOrd="0" presId="urn:microsoft.com/office/officeart/2008/layout/LinedList"/>
    <dgm:cxn modelId="{6A6E8F94-EB32-48EE-A24F-5291CD210560}" type="presParOf" srcId="{18F90D53-FE08-4A10-A557-9B580953D735}" destId="{9997130C-3FAC-4218-BB73-DAED69F8FA87}" srcOrd="1" destOrd="0" presId="urn:microsoft.com/office/officeart/2008/layout/LinedList"/>
    <dgm:cxn modelId="{73AC6D5C-B04B-499B-A990-C8E11C9C9D35}" type="presParOf" srcId="{9997130C-3FAC-4218-BB73-DAED69F8FA87}" destId="{B20EEBF3-243A-4614-9D0F-F9536D4DDBFF}" srcOrd="0" destOrd="0" presId="urn:microsoft.com/office/officeart/2008/layout/LinedList"/>
    <dgm:cxn modelId="{7048FC8F-A193-4D81-A641-5E1102735539}" type="presParOf" srcId="{9997130C-3FAC-4218-BB73-DAED69F8FA87}" destId="{5CB199C9-E407-4C2F-A503-D0D60D06B6D2}" srcOrd="1" destOrd="0" presId="urn:microsoft.com/office/officeart/2008/layout/LinedList"/>
    <dgm:cxn modelId="{3C264420-EB2E-4068-A925-BCFFD612101B}" type="presParOf" srcId="{5CB199C9-E407-4C2F-A503-D0D60D06B6D2}" destId="{C1083230-7B56-4B87-B1EB-C8D309E1FDB9}" srcOrd="0" destOrd="0" presId="urn:microsoft.com/office/officeart/2008/layout/LinedList"/>
    <dgm:cxn modelId="{6D1CB19C-8996-49F8-8846-D26599AE1912}" type="presParOf" srcId="{5CB199C9-E407-4C2F-A503-D0D60D06B6D2}" destId="{168EAB74-23AA-4167-B551-F6264AD4EDF2}" srcOrd="1" destOrd="0" presId="urn:microsoft.com/office/officeart/2008/layout/LinedList"/>
    <dgm:cxn modelId="{1FE5C5BE-F2DA-44A1-BAC0-2D8ADF5212B8}" type="presParOf" srcId="{168EAB74-23AA-4167-B551-F6264AD4EDF2}" destId="{F4E1E163-FC4E-4629-9C17-5FBF9C4A822C}" srcOrd="0" destOrd="0" presId="urn:microsoft.com/office/officeart/2008/layout/LinedList"/>
    <dgm:cxn modelId="{2AA3996E-48E6-42DE-AD04-5A6CC37C303E}" type="presParOf" srcId="{168EAB74-23AA-4167-B551-F6264AD4EDF2}" destId="{1115BA25-898A-4CEF-A8AF-77C09E5F533F}" srcOrd="1" destOrd="0" presId="urn:microsoft.com/office/officeart/2008/layout/LinedList"/>
    <dgm:cxn modelId="{182804DE-B8B9-4701-8CCF-BA7582482356}" type="presParOf" srcId="{168EAB74-23AA-4167-B551-F6264AD4EDF2}" destId="{8E98E84B-4D71-4B08-B4AF-54D82B029FC0}" srcOrd="2" destOrd="0" presId="urn:microsoft.com/office/officeart/2008/layout/LinedList"/>
    <dgm:cxn modelId="{D6C872F0-8F48-4471-8208-3C6838AB351D}" type="presParOf" srcId="{5CB199C9-E407-4C2F-A503-D0D60D06B6D2}" destId="{037C1E37-5FF1-4826-98A3-46D1856FF15A}" srcOrd="2" destOrd="0" presId="urn:microsoft.com/office/officeart/2008/layout/LinedList"/>
    <dgm:cxn modelId="{DDB38326-50D9-404B-BEAE-6D10E68B9F5C}" type="presParOf" srcId="{5CB199C9-E407-4C2F-A503-D0D60D06B6D2}" destId="{9DECE05A-D24C-4973-A15C-E117048D3F49}" srcOrd="3" destOrd="0" presId="urn:microsoft.com/office/officeart/2008/layout/LinedList"/>
    <dgm:cxn modelId="{BA58D622-EFC4-469B-A92F-A7B4317667FC}" type="presParOf" srcId="{5CB199C9-E407-4C2F-A503-D0D60D06B6D2}" destId="{F491367C-E9A8-420C-8A78-E46BE83FBBAB}" srcOrd="4" destOrd="0" presId="urn:microsoft.com/office/officeart/2008/layout/LinedList"/>
    <dgm:cxn modelId="{4C2C1F94-B6C2-4D39-B658-267430C743CA}" type="presParOf" srcId="{F491367C-E9A8-420C-8A78-E46BE83FBBAB}" destId="{3B3F505A-6B6D-4044-9DA6-A828AB63E9FC}" srcOrd="0" destOrd="0" presId="urn:microsoft.com/office/officeart/2008/layout/LinedList"/>
    <dgm:cxn modelId="{92A28455-17E2-4D1B-9102-096C71F36456}" type="presParOf" srcId="{F491367C-E9A8-420C-8A78-E46BE83FBBAB}" destId="{448F02D5-3CE0-41E0-B385-75971B79FB12}" srcOrd="1" destOrd="0" presId="urn:microsoft.com/office/officeart/2008/layout/LinedList"/>
    <dgm:cxn modelId="{91C917DF-8047-4B64-8562-FFFD326130D3}" type="presParOf" srcId="{F491367C-E9A8-420C-8A78-E46BE83FBBAB}" destId="{487D58BE-CFAE-4288-9961-0F2FC0713020}" srcOrd="2" destOrd="0" presId="urn:microsoft.com/office/officeart/2008/layout/LinedList"/>
    <dgm:cxn modelId="{0A704768-5542-4452-91EE-F077EF0810FD}" type="presParOf" srcId="{5CB199C9-E407-4C2F-A503-D0D60D06B6D2}" destId="{179345F9-88AF-435C-84DB-6CFA5F5D2B16}" srcOrd="5" destOrd="0" presId="urn:microsoft.com/office/officeart/2008/layout/LinedList"/>
    <dgm:cxn modelId="{EE96EFB5-DD48-46ED-9209-349E65F45C04}" type="presParOf" srcId="{5CB199C9-E407-4C2F-A503-D0D60D06B6D2}" destId="{FCCA144F-5EEF-428D-9ABD-36834445BD39}" srcOrd="6" destOrd="0" presId="urn:microsoft.com/office/officeart/2008/layout/LinedList"/>
    <dgm:cxn modelId="{0DFD8716-EEE0-48F4-9149-CE688A59049E}" type="presParOf" srcId="{5CB199C9-E407-4C2F-A503-D0D60D06B6D2}" destId="{EDDF97A3-FE36-43AB-A2E9-405123A2AB09}" srcOrd="7" destOrd="0" presId="urn:microsoft.com/office/officeart/2008/layout/LinedList"/>
    <dgm:cxn modelId="{9F7847D3-11AF-440D-B850-C8F0EB117DD2}" type="presParOf" srcId="{EDDF97A3-FE36-43AB-A2E9-405123A2AB09}" destId="{395C6952-3E69-4A90-8010-E35F27E4CE9E}" srcOrd="0" destOrd="0" presId="urn:microsoft.com/office/officeart/2008/layout/LinedList"/>
    <dgm:cxn modelId="{D0A49A3C-D5A4-4D65-8A62-02808D50A2CD}" type="presParOf" srcId="{EDDF97A3-FE36-43AB-A2E9-405123A2AB09}" destId="{9C4D5608-0C35-4E49-A77D-EFA61392F93E}" srcOrd="1" destOrd="0" presId="urn:microsoft.com/office/officeart/2008/layout/LinedList"/>
    <dgm:cxn modelId="{00FAA47F-2291-42EE-B180-D389BAEE029B}" type="presParOf" srcId="{EDDF97A3-FE36-43AB-A2E9-405123A2AB09}" destId="{D71677BB-C2F8-446C-9D93-EF48F00E70A2}" srcOrd="2" destOrd="0" presId="urn:microsoft.com/office/officeart/2008/layout/LinedList"/>
    <dgm:cxn modelId="{29CE5111-66EC-4233-B938-BF66D3296A3F}" type="presParOf" srcId="{5CB199C9-E407-4C2F-A503-D0D60D06B6D2}" destId="{94A0C5A1-5585-4C34-B544-5C16B082F911}" srcOrd="8" destOrd="0" presId="urn:microsoft.com/office/officeart/2008/layout/LinedList"/>
    <dgm:cxn modelId="{D6A87726-8627-4C98-9926-B4DC709186F3}" type="presParOf" srcId="{5CB199C9-E407-4C2F-A503-D0D60D06B6D2}" destId="{C471381D-6B7B-477E-99CB-9B638C7FE0A4}" srcOrd="9"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DAEA00-5EA2-49F2-8F1A-4CE201CB12B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s-CL"/>
        </a:p>
      </dgm:t>
    </dgm:pt>
    <dgm:pt modelId="{5D5EC0FF-0A86-4138-8370-3924AEBAFF85}">
      <dgm:prSet phldrT="[Texto]"/>
      <dgm:spPr/>
      <dgm:t>
        <a:bodyPr/>
        <a:lstStyle/>
        <a:p>
          <a:pPr>
            <a:lnSpc>
              <a:spcPct val="100000"/>
            </a:lnSpc>
          </a:pPr>
          <a:r>
            <a:rPr lang="es-MX" dirty="0"/>
            <a:t>Enseñanza Basada en Contexto (EBC) </a:t>
          </a:r>
          <a:endParaRPr lang="es-CL" dirty="0"/>
        </a:p>
      </dgm:t>
    </dgm:pt>
    <dgm:pt modelId="{9CDE1985-88D4-4AD2-8932-500A982B4810}" type="parTrans" cxnId="{93C7A46A-18E9-492A-90CC-E0E0933801E2}">
      <dgm:prSet/>
      <dgm:spPr/>
      <dgm:t>
        <a:bodyPr/>
        <a:lstStyle/>
        <a:p>
          <a:endParaRPr lang="es-CL"/>
        </a:p>
      </dgm:t>
    </dgm:pt>
    <dgm:pt modelId="{0F34CE11-2034-4372-BF07-1110EA3BBECA}" type="sibTrans" cxnId="{93C7A46A-18E9-492A-90CC-E0E0933801E2}">
      <dgm:prSet/>
      <dgm:spPr/>
      <dgm:t>
        <a:bodyPr/>
        <a:lstStyle/>
        <a:p>
          <a:endParaRPr lang="es-CL"/>
        </a:p>
      </dgm:t>
    </dgm:pt>
    <dgm:pt modelId="{E50CFC94-FE5F-482D-A32A-FE821BE24635}">
      <dgm:prSet phldrT="[Texto]"/>
      <dgm:spPr/>
      <dgm:t>
        <a:bodyPr/>
        <a:lstStyle/>
        <a:p>
          <a:pPr>
            <a:lnSpc>
              <a:spcPct val="100000"/>
            </a:lnSpc>
          </a:pPr>
          <a:r>
            <a:rPr lang="es-MX" dirty="0"/>
            <a:t>Alfabetización científica crítica</a:t>
          </a:r>
          <a:endParaRPr lang="es-CL" dirty="0"/>
        </a:p>
      </dgm:t>
    </dgm:pt>
    <dgm:pt modelId="{71C2CA26-98E6-4461-84C6-DC2F35D9714D}" type="parTrans" cxnId="{2C210808-1E52-40BE-899B-BE516202CBFD}">
      <dgm:prSet/>
      <dgm:spPr/>
      <dgm:t>
        <a:bodyPr/>
        <a:lstStyle/>
        <a:p>
          <a:endParaRPr lang="es-CL"/>
        </a:p>
      </dgm:t>
    </dgm:pt>
    <dgm:pt modelId="{66F9E18C-0BF5-4A24-8353-7AF81A218D1C}" type="sibTrans" cxnId="{2C210808-1E52-40BE-899B-BE516202CBFD}">
      <dgm:prSet/>
      <dgm:spPr/>
      <dgm:t>
        <a:bodyPr/>
        <a:lstStyle/>
        <a:p>
          <a:endParaRPr lang="es-CL"/>
        </a:p>
      </dgm:t>
    </dgm:pt>
    <dgm:pt modelId="{6927C789-EF70-43C3-9381-64FB183D7E20}">
      <dgm:prSet phldrT="[Texto]"/>
      <dgm:spPr/>
      <dgm:t>
        <a:bodyPr/>
        <a:lstStyle/>
        <a:p>
          <a:pPr>
            <a:lnSpc>
              <a:spcPct val="100000"/>
            </a:lnSpc>
          </a:pPr>
          <a:r>
            <a:rPr lang="es-MX" dirty="0"/>
            <a:t>Trabajo colaborativo </a:t>
          </a:r>
          <a:endParaRPr lang="es-CL" dirty="0"/>
        </a:p>
      </dgm:t>
    </dgm:pt>
    <dgm:pt modelId="{DBABD589-3F06-47BA-B2F0-39637C815485}" type="parTrans" cxnId="{54510D2E-0BD4-402E-940F-2C87C7ADD1CC}">
      <dgm:prSet/>
      <dgm:spPr/>
      <dgm:t>
        <a:bodyPr/>
        <a:lstStyle/>
        <a:p>
          <a:endParaRPr lang="es-CL"/>
        </a:p>
      </dgm:t>
    </dgm:pt>
    <dgm:pt modelId="{1986EF5A-B145-433C-A599-3C838963E4AE}" type="sibTrans" cxnId="{54510D2E-0BD4-402E-940F-2C87C7ADD1CC}">
      <dgm:prSet/>
      <dgm:spPr/>
      <dgm:t>
        <a:bodyPr/>
        <a:lstStyle/>
        <a:p>
          <a:endParaRPr lang="es-CL"/>
        </a:p>
      </dgm:t>
    </dgm:pt>
    <dgm:pt modelId="{390C5312-A751-4C7F-BCC3-2039076616FF}">
      <dgm:prSet/>
      <dgm:spPr/>
      <dgm:t>
        <a:bodyPr/>
        <a:lstStyle/>
        <a:p>
          <a:pPr>
            <a:lnSpc>
              <a:spcPct val="100000"/>
            </a:lnSpc>
          </a:pPr>
          <a:r>
            <a:rPr lang="es-MX" dirty="0"/>
            <a:t>Ciencia Ciudadana</a:t>
          </a:r>
          <a:endParaRPr lang="es-CL" dirty="0"/>
        </a:p>
      </dgm:t>
    </dgm:pt>
    <dgm:pt modelId="{3422B5EC-BFFA-4F1C-9CA0-602FFC4C17A8}" type="parTrans" cxnId="{FA74439B-B78F-45B9-8D24-8FD87760FD11}">
      <dgm:prSet/>
      <dgm:spPr/>
      <dgm:t>
        <a:bodyPr/>
        <a:lstStyle/>
        <a:p>
          <a:endParaRPr lang="es-CL"/>
        </a:p>
      </dgm:t>
    </dgm:pt>
    <dgm:pt modelId="{F914C830-9BB1-4C02-BF3F-936C5E197054}" type="sibTrans" cxnId="{FA74439B-B78F-45B9-8D24-8FD87760FD11}">
      <dgm:prSet/>
      <dgm:spPr/>
      <dgm:t>
        <a:bodyPr/>
        <a:lstStyle/>
        <a:p>
          <a:endParaRPr lang="es-CL"/>
        </a:p>
      </dgm:t>
    </dgm:pt>
    <dgm:pt modelId="{BDF9E02B-8787-4778-8930-9E01A16C9065}">
      <dgm:prSet/>
      <dgm:spPr/>
      <dgm:t>
        <a:bodyPr/>
        <a:lstStyle/>
        <a:p>
          <a:pPr>
            <a:lnSpc>
              <a:spcPct val="100000"/>
            </a:lnSpc>
          </a:pPr>
          <a:r>
            <a:rPr lang="es-CL" dirty="0"/>
            <a:t>Aprendizaje Basado en Proyectos (ABP)</a:t>
          </a:r>
        </a:p>
      </dgm:t>
    </dgm:pt>
    <dgm:pt modelId="{F056E531-B7C9-45C3-9875-674EB08C8D32}" type="parTrans" cxnId="{DE975CD8-6413-4B78-8E9B-12A8FEAE7FEB}">
      <dgm:prSet/>
      <dgm:spPr/>
      <dgm:t>
        <a:bodyPr/>
        <a:lstStyle/>
        <a:p>
          <a:endParaRPr lang="es-CL"/>
        </a:p>
      </dgm:t>
    </dgm:pt>
    <dgm:pt modelId="{C5C9A9EF-2F82-4AB0-8668-8A72F6E92342}" type="sibTrans" cxnId="{DE975CD8-6413-4B78-8E9B-12A8FEAE7FEB}">
      <dgm:prSet/>
      <dgm:spPr/>
      <dgm:t>
        <a:bodyPr/>
        <a:lstStyle/>
        <a:p>
          <a:endParaRPr lang="es-CL"/>
        </a:p>
      </dgm:t>
    </dgm:pt>
    <dgm:pt modelId="{CD85B4F3-DCD8-480B-9A39-9B28E68DE930}" type="pres">
      <dgm:prSet presAssocID="{D4DAEA00-5EA2-49F2-8F1A-4CE201CB12BC}" presName="root" presStyleCnt="0">
        <dgm:presLayoutVars>
          <dgm:dir/>
          <dgm:resizeHandles val="exact"/>
        </dgm:presLayoutVars>
      </dgm:prSet>
      <dgm:spPr/>
    </dgm:pt>
    <dgm:pt modelId="{8CF98FD3-24E6-470A-8CB6-F71AC916A6D6}" type="pres">
      <dgm:prSet presAssocID="{5D5EC0FF-0A86-4138-8370-3924AEBAFF85}" presName="compNode" presStyleCnt="0"/>
      <dgm:spPr/>
    </dgm:pt>
    <dgm:pt modelId="{019273A6-4296-4E77-BB00-C450FB178D98}" type="pres">
      <dgm:prSet presAssocID="{5D5EC0FF-0A86-4138-8370-3924AEBAFF85}" presName="bgRect" presStyleLbl="bgShp" presStyleIdx="0" presStyleCnt="5" custLinFactNeighborY="-43"/>
      <dgm:spPr/>
    </dgm:pt>
    <dgm:pt modelId="{FF1D4F84-7B62-4231-84FD-D6899E2A32E2}" type="pres">
      <dgm:prSet presAssocID="{5D5EC0FF-0A86-4138-8370-3924AEBAFF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estro"/>
        </a:ext>
      </dgm:extLst>
    </dgm:pt>
    <dgm:pt modelId="{DCF44C4A-617A-47F1-AA61-90A93293B431}" type="pres">
      <dgm:prSet presAssocID="{5D5EC0FF-0A86-4138-8370-3924AEBAFF85}" presName="spaceRect" presStyleCnt="0"/>
      <dgm:spPr/>
    </dgm:pt>
    <dgm:pt modelId="{80794E59-5253-47D2-9141-77F5F1E1C45A}" type="pres">
      <dgm:prSet presAssocID="{5D5EC0FF-0A86-4138-8370-3924AEBAFF85}" presName="parTx" presStyleLbl="revTx" presStyleIdx="0" presStyleCnt="5">
        <dgm:presLayoutVars>
          <dgm:chMax val="0"/>
          <dgm:chPref val="0"/>
        </dgm:presLayoutVars>
      </dgm:prSet>
      <dgm:spPr/>
    </dgm:pt>
    <dgm:pt modelId="{CB092027-874B-471A-9A55-9534B88D1603}" type="pres">
      <dgm:prSet presAssocID="{0F34CE11-2034-4372-BF07-1110EA3BBECA}" presName="sibTrans" presStyleCnt="0"/>
      <dgm:spPr/>
    </dgm:pt>
    <dgm:pt modelId="{4E0EE23E-FC74-4030-A010-9EA1AB935B02}" type="pres">
      <dgm:prSet presAssocID="{BDF9E02B-8787-4778-8930-9E01A16C9065}" presName="compNode" presStyleCnt="0"/>
      <dgm:spPr/>
    </dgm:pt>
    <dgm:pt modelId="{A4955471-E51C-4602-BB5E-CE84D7350711}" type="pres">
      <dgm:prSet presAssocID="{BDF9E02B-8787-4778-8930-9E01A16C9065}" presName="bgRect" presStyleLbl="bgShp" presStyleIdx="1" presStyleCnt="5"/>
      <dgm:spPr/>
    </dgm:pt>
    <dgm:pt modelId="{43548240-2FF0-450F-8D9B-241C1D19BE45}" type="pres">
      <dgm:prSet presAssocID="{BDF9E02B-8787-4778-8930-9E01A16C9065}" presName="iconRect" presStyleLbl="node1" presStyleIdx="1" presStyleCnt="5" custScaleX="132739" custLinFactNeighborY="-210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terfaz de la experiencia de usuario contorno"/>
        </a:ext>
      </dgm:extLst>
    </dgm:pt>
    <dgm:pt modelId="{396D35E1-614E-4408-A232-234C67474823}" type="pres">
      <dgm:prSet presAssocID="{BDF9E02B-8787-4778-8930-9E01A16C9065}" presName="spaceRect" presStyleCnt="0"/>
      <dgm:spPr/>
    </dgm:pt>
    <dgm:pt modelId="{31077D89-3C2E-4BFD-B28E-036E6CA18F5A}" type="pres">
      <dgm:prSet presAssocID="{BDF9E02B-8787-4778-8930-9E01A16C9065}" presName="parTx" presStyleLbl="revTx" presStyleIdx="1" presStyleCnt="5">
        <dgm:presLayoutVars>
          <dgm:chMax val="0"/>
          <dgm:chPref val="0"/>
        </dgm:presLayoutVars>
      </dgm:prSet>
      <dgm:spPr/>
    </dgm:pt>
    <dgm:pt modelId="{68486976-B5AD-4A5C-B46F-3928BD97C608}" type="pres">
      <dgm:prSet presAssocID="{C5C9A9EF-2F82-4AB0-8668-8A72F6E92342}" presName="sibTrans" presStyleCnt="0"/>
      <dgm:spPr/>
    </dgm:pt>
    <dgm:pt modelId="{ED9EA9DA-312D-4DF4-8EFE-1FFC45EE63C7}" type="pres">
      <dgm:prSet presAssocID="{390C5312-A751-4C7F-BCC3-2039076616FF}" presName="compNode" presStyleCnt="0"/>
      <dgm:spPr/>
    </dgm:pt>
    <dgm:pt modelId="{1F485362-83A8-4382-B325-A02FEC97A91B}" type="pres">
      <dgm:prSet presAssocID="{390C5312-A751-4C7F-BCC3-2039076616FF}" presName="bgRect" presStyleLbl="bgShp" presStyleIdx="2" presStyleCnt="5"/>
      <dgm:spPr/>
    </dgm:pt>
    <dgm:pt modelId="{59797D4A-005F-4886-9159-AE1DC6DC545B}" type="pres">
      <dgm:prSet presAssocID="{390C5312-A751-4C7F-BCC3-2039076616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cceso universal contorno"/>
        </a:ext>
      </dgm:extLst>
    </dgm:pt>
    <dgm:pt modelId="{1ADC1924-C057-4CCA-AECB-4DD05E6010C5}" type="pres">
      <dgm:prSet presAssocID="{390C5312-A751-4C7F-BCC3-2039076616FF}" presName="spaceRect" presStyleCnt="0"/>
      <dgm:spPr/>
    </dgm:pt>
    <dgm:pt modelId="{4D664EF1-9C73-46E1-BDFF-D43040F954F4}" type="pres">
      <dgm:prSet presAssocID="{390C5312-A751-4C7F-BCC3-2039076616FF}" presName="parTx" presStyleLbl="revTx" presStyleIdx="2" presStyleCnt="5">
        <dgm:presLayoutVars>
          <dgm:chMax val="0"/>
          <dgm:chPref val="0"/>
        </dgm:presLayoutVars>
      </dgm:prSet>
      <dgm:spPr/>
    </dgm:pt>
    <dgm:pt modelId="{37E02493-80CE-4A44-B8D5-8002973E91BA}" type="pres">
      <dgm:prSet presAssocID="{F914C830-9BB1-4C02-BF3F-936C5E197054}" presName="sibTrans" presStyleCnt="0"/>
      <dgm:spPr/>
    </dgm:pt>
    <dgm:pt modelId="{79637F21-D40C-47B7-91CE-128F393BA7E2}" type="pres">
      <dgm:prSet presAssocID="{E50CFC94-FE5F-482D-A32A-FE821BE24635}" presName="compNode" presStyleCnt="0"/>
      <dgm:spPr/>
    </dgm:pt>
    <dgm:pt modelId="{01EEA41C-DBA3-4726-90D8-4BF704560633}" type="pres">
      <dgm:prSet presAssocID="{E50CFC94-FE5F-482D-A32A-FE821BE24635}" presName="bgRect" presStyleLbl="bgShp" presStyleIdx="3" presStyleCnt="5"/>
      <dgm:spPr/>
    </dgm:pt>
    <dgm:pt modelId="{07EAFC42-1312-4C5A-AB4C-7100F95F4E98}" type="pres">
      <dgm:prSet presAssocID="{E50CFC94-FE5F-482D-A32A-FE821BE246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ula de clases"/>
        </a:ext>
      </dgm:extLst>
    </dgm:pt>
    <dgm:pt modelId="{6A8BE5D4-B012-4981-B45A-7F3E4F4033B8}" type="pres">
      <dgm:prSet presAssocID="{E50CFC94-FE5F-482D-A32A-FE821BE24635}" presName="spaceRect" presStyleCnt="0"/>
      <dgm:spPr/>
    </dgm:pt>
    <dgm:pt modelId="{3B333CD7-B35C-4218-BB19-3E407A1394EB}" type="pres">
      <dgm:prSet presAssocID="{E50CFC94-FE5F-482D-A32A-FE821BE24635}" presName="parTx" presStyleLbl="revTx" presStyleIdx="3" presStyleCnt="5">
        <dgm:presLayoutVars>
          <dgm:chMax val="0"/>
          <dgm:chPref val="0"/>
        </dgm:presLayoutVars>
      </dgm:prSet>
      <dgm:spPr/>
    </dgm:pt>
    <dgm:pt modelId="{52B691DE-A541-4E34-ABE4-1DC04F0C636C}" type="pres">
      <dgm:prSet presAssocID="{66F9E18C-0BF5-4A24-8353-7AF81A218D1C}" presName="sibTrans" presStyleCnt="0"/>
      <dgm:spPr/>
    </dgm:pt>
    <dgm:pt modelId="{8B019F5B-D89D-4821-AC0D-01F104A88A3C}" type="pres">
      <dgm:prSet presAssocID="{6927C789-EF70-43C3-9381-64FB183D7E20}" presName="compNode" presStyleCnt="0"/>
      <dgm:spPr/>
    </dgm:pt>
    <dgm:pt modelId="{91462E73-78DC-4EAF-88D4-000912487778}" type="pres">
      <dgm:prSet presAssocID="{6927C789-EF70-43C3-9381-64FB183D7E20}" presName="bgRect" presStyleLbl="bgShp" presStyleIdx="4" presStyleCnt="5" custLinFactNeighborX="0"/>
      <dgm:spPr/>
    </dgm:pt>
    <dgm:pt modelId="{1157C2B9-1DC2-4197-AB42-3A36F83A43F4}" type="pres">
      <dgm:prSet presAssocID="{6927C789-EF70-43C3-9381-64FB183D7E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uarios"/>
        </a:ext>
      </dgm:extLst>
    </dgm:pt>
    <dgm:pt modelId="{6D394F6A-AF65-48AF-8724-F3AFA184480E}" type="pres">
      <dgm:prSet presAssocID="{6927C789-EF70-43C3-9381-64FB183D7E20}" presName="spaceRect" presStyleCnt="0"/>
      <dgm:spPr/>
    </dgm:pt>
    <dgm:pt modelId="{2884D1DC-C344-4BFB-BF07-A397B2914898}" type="pres">
      <dgm:prSet presAssocID="{6927C789-EF70-43C3-9381-64FB183D7E20}" presName="parTx" presStyleLbl="revTx" presStyleIdx="4" presStyleCnt="5">
        <dgm:presLayoutVars>
          <dgm:chMax val="0"/>
          <dgm:chPref val="0"/>
        </dgm:presLayoutVars>
      </dgm:prSet>
      <dgm:spPr/>
    </dgm:pt>
  </dgm:ptLst>
  <dgm:cxnLst>
    <dgm:cxn modelId="{2C210808-1E52-40BE-899B-BE516202CBFD}" srcId="{D4DAEA00-5EA2-49F2-8F1A-4CE201CB12BC}" destId="{E50CFC94-FE5F-482D-A32A-FE821BE24635}" srcOrd="3" destOrd="0" parTransId="{71C2CA26-98E6-4461-84C6-DC2F35D9714D}" sibTransId="{66F9E18C-0BF5-4A24-8353-7AF81A218D1C}"/>
    <dgm:cxn modelId="{54510D2E-0BD4-402E-940F-2C87C7ADD1CC}" srcId="{D4DAEA00-5EA2-49F2-8F1A-4CE201CB12BC}" destId="{6927C789-EF70-43C3-9381-64FB183D7E20}" srcOrd="4" destOrd="0" parTransId="{DBABD589-3F06-47BA-B2F0-39637C815485}" sibTransId="{1986EF5A-B145-433C-A599-3C838963E4AE}"/>
    <dgm:cxn modelId="{93C7A46A-18E9-492A-90CC-E0E0933801E2}" srcId="{D4DAEA00-5EA2-49F2-8F1A-4CE201CB12BC}" destId="{5D5EC0FF-0A86-4138-8370-3924AEBAFF85}" srcOrd="0" destOrd="0" parTransId="{9CDE1985-88D4-4AD2-8932-500A982B4810}" sibTransId="{0F34CE11-2034-4372-BF07-1110EA3BBECA}"/>
    <dgm:cxn modelId="{E7E2D29A-6378-4FF8-98A3-537C44B6F990}" type="presOf" srcId="{390C5312-A751-4C7F-BCC3-2039076616FF}" destId="{4D664EF1-9C73-46E1-BDFF-D43040F954F4}" srcOrd="0" destOrd="0" presId="urn:microsoft.com/office/officeart/2018/2/layout/IconVerticalSolidList"/>
    <dgm:cxn modelId="{FA74439B-B78F-45B9-8D24-8FD87760FD11}" srcId="{D4DAEA00-5EA2-49F2-8F1A-4CE201CB12BC}" destId="{390C5312-A751-4C7F-BCC3-2039076616FF}" srcOrd="2" destOrd="0" parTransId="{3422B5EC-BFFA-4F1C-9CA0-602FFC4C17A8}" sibTransId="{F914C830-9BB1-4C02-BF3F-936C5E197054}"/>
    <dgm:cxn modelId="{5D372DA8-0570-4DB7-AC0D-830EBEB9841E}" type="presOf" srcId="{E50CFC94-FE5F-482D-A32A-FE821BE24635}" destId="{3B333CD7-B35C-4218-BB19-3E407A1394EB}" srcOrd="0" destOrd="0" presId="urn:microsoft.com/office/officeart/2018/2/layout/IconVerticalSolidList"/>
    <dgm:cxn modelId="{0167CFBC-2E00-48B7-9930-6BA35A1CC51F}" type="presOf" srcId="{BDF9E02B-8787-4778-8930-9E01A16C9065}" destId="{31077D89-3C2E-4BFD-B28E-036E6CA18F5A}" srcOrd="0" destOrd="0" presId="urn:microsoft.com/office/officeart/2018/2/layout/IconVerticalSolidList"/>
    <dgm:cxn modelId="{504841BE-B81D-467F-AB83-EA9D6B9ACF04}" type="presOf" srcId="{D4DAEA00-5EA2-49F2-8F1A-4CE201CB12BC}" destId="{CD85B4F3-DCD8-480B-9A39-9B28E68DE930}" srcOrd="0" destOrd="0" presId="urn:microsoft.com/office/officeart/2018/2/layout/IconVerticalSolidList"/>
    <dgm:cxn modelId="{DE975CD8-6413-4B78-8E9B-12A8FEAE7FEB}" srcId="{D4DAEA00-5EA2-49F2-8F1A-4CE201CB12BC}" destId="{BDF9E02B-8787-4778-8930-9E01A16C9065}" srcOrd="1" destOrd="0" parTransId="{F056E531-B7C9-45C3-9875-674EB08C8D32}" sibTransId="{C5C9A9EF-2F82-4AB0-8668-8A72F6E92342}"/>
    <dgm:cxn modelId="{7C488AD8-60E6-473B-9951-4CE5AB3D19A5}" type="presOf" srcId="{6927C789-EF70-43C3-9381-64FB183D7E20}" destId="{2884D1DC-C344-4BFB-BF07-A397B2914898}" srcOrd="0" destOrd="0" presId="urn:microsoft.com/office/officeart/2018/2/layout/IconVerticalSolidList"/>
    <dgm:cxn modelId="{985E85F5-3986-41E5-B874-73911052802B}" type="presOf" srcId="{5D5EC0FF-0A86-4138-8370-3924AEBAFF85}" destId="{80794E59-5253-47D2-9141-77F5F1E1C45A}" srcOrd="0" destOrd="0" presId="urn:microsoft.com/office/officeart/2018/2/layout/IconVerticalSolidList"/>
    <dgm:cxn modelId="{DF584F52-CFD2-483D-AC80-ECC36FABE6A8}" type="presParOf" srcId="{CD85B4F3-DCD8-480B-9A39-9B28E68DE930}" destId="{8CF98FD3-24E6-470A-8CB6-F71AC916A6D6}" srcOrd="0" destOrd="0" presId="urn:microsoft.com/office/officeart/2018/2/layout/IconVerticalSolidList"/>
    <dgm:cxn modelId="{4E4DDF81-EE54-42D5-A75D-7AE96D1E23F4}" type="presParOf" srcId="{8CF98FD3-24E6-470A-8CB6-F71AC916A6D6}" destId="{019273A6-4296-4E77-BB00-C450FB178D98}" srcOrd="0" destOrd="0" presId="urn:microsoft.com/office/officeart/2018/2/layout/IconVerticalSolidList"/>
    <dgm:cxn modelId="{FE46527B-B265-4229-B5E2-2CDFCC787222}" type="presParOf" srcId="{8CF98FD3-24E6-470A-8CB6-F71AC916A6D6}" destId="{FF1D4F84-7B62-4231-84FD-D6899E2A32E2}" srcOrd="1" destOrd="0" presId="urn:microsoft.com/office/officeart/2018/2/layout/IconVerticalSolidList"/>
    <dgm:cxn modelId="{AC40817C-B0B2-41E0-8464-064D0A06B55B}" type="presParOf" srcId="{8CF98FD3-24E6-470A-8CB6-F71AC916A6D6}" destId="{DCF44C4A-617A-47F1-AA61-90A93293B431}" srcOrd="2" destOrd="0" presId="urn:microsoft.com/office/officeart/2018/2/layout/IconVerticalSolidList"/>
    <dgm:cxn modelId="{58ABD9B5-DBAB-4D91-A6BC-7BFD75EB9969}" type="presParOf" srcId="{8CF98FD3-24E6-470A-8CB6-F71AC916A6D6}" destId="{80794E59-5253-47D2-9141-77F5F1E1C45A}" srcOrd="3" destOrd="0" presId="urn:microsoft.com/office/officeart/2018/2/layout/IconVerticalSolidList"/>
    <dgm:cxn modelId="{1E7B50D2-BCC7-47B4-BD5B-25E843E8453B}" type="presParOf" srcId="{CD85B4F3-DCD8-480B-9A39-9B28E68DE930}" destId="{CB092027-874B-471A-9A55-9534B88D1603}" srcOrd="1" destOrd="0" presId="urn:microsoft.com/office/officeart/2018/2/layout/IconVerticalSolidList"/>
    <dgm:cxn modelId="{D099C8B5-4384-44AB-BB12-01A56F2A2242}" type="presParOf" srcId="{CD85B4F3-DCD8-480B-9A39-9B28E68DE930}" destId="{4E0EE23E-FC74-4030-A010-9EA1AB935B02}" srcOrd="2" destOrd="0" presId="urn:microsoft.com/office/officeart/2018/2/layout/IconVerticalSolidList"/>
    <dgm:cxn modelId="{9D28FD2E-481B-4995-ABB3-6B910B00BC1B}" type="presParOf" srcId="{4E0EE23E-FC74-4030-A010-9EA1AB935B02}" destId="{A4955471-E51C-4602-BB5E-CE84D7350711}" srcOrd="0" destOrd="0" presId="urn:microsoft.com/office/officeart/2018/2/layout/IconVerticalSolidList"/>
    <dgm:cxn modelId="{EAB8D759-82C0-4491-8BB7-B10F84FE81D4}" type="presParOf" srcId="{4E0EE23E-FC74-4030-A010-9EA1AB935B02}" destId="{43548240-2FF0-450F-8D9B-241C1D19BE45}" srcOrd="1" destOrd="0" presId="urn:microsoft.com/office/officeart/2018/2/layout/IconVerticalSolidList"/>
    <dgm:cxn modelId="{750691B5-3A35-42AB-8B1F-065802A0A6B2}" type="presParOf" srcId="{4E0EE23E-FC74-4030-A010-9EA1AB935B02}" destId="{396D35E1-614E-4408-A232-234C67474823}" srcOrd="2" destOrd="0" presId="urn:microsoft.com/office/officeart/2018/2/layout/IconVerticalSolidList"/>
    <dgm:cxn modelId="{952F154B-240D-4EB9-BE2A-A11EC1380495}" type="presParOf" srcId="{4E0EE23E-FC74-4030-A010-9EA1AB935B02}" destId="{31077D89-3C2E-4BFD-B28E-036E6CA18F5A}" srcOrd="3" destOrd="0" presId="urn:microsoft.com/office/officeart/2018/2/layout/IconVerticalSolidList"/>
    <dgm:cxn modelId="{9B438400-B05E-42A4-91DF-9F33B5DB227D}" type="presParOf" srcId="{CD85B4F3-DCD8-480B-9A39-9B28E68DE930}" destId="{68486976-B5AD-4A5C-B46F-3928BD97C608}" srcOrd="3" destOrd="0" presId="urn:microsoft.com/office/officeart/2018/2/layout/IconVerticalSolidList"/>
    <dgm:cxn modelId="{5E50C434-9ED9-4EA2-AE70-6D39B072E090}" type="presParOf" srcId="{CD85B4F3-DCD8-480B-9A39-9B28E68DE930}" destId="{ED9EA9DA-312D-4DF4-8EFE-1FFC45EE63C7}" srcOrd="4" destOrd="0" presId="urn:microsoft.com/office/officeart/2018/2/layout/IconVerticalSolidList"/>
    <dgm:cxn modelId="{6A921AFC-A418-43AD-84A4-8D7EDA7F16D1}" type="presParOf" srcId="{ED9EA9DA-312D-4DF4-8EFE-1FFC45EE63C7}" destId="{1F485362-83A8-4382-B325-A02FEC97A91B}" srcOrd="0" destOrd="0" presId="urn:microsoft.com/office/officeart/2018/2/layout/IconVerticalSolidList"/>
    <dgm:cxn modelId="{23D36329-46A7-426C-AE9C-CD116F7CF37E}" type="presParOf" srcId="{ED9EA9DA-312D-4DF4-8EFE-1FFC45EE63C7}" destId="{59797D4A-005F-4886-9159-AE1DC6DC545B}" srcOrd="1" destOrd="0" presId="urn:microsoft.com/office/officeart/2018/2/layout/IconVerticalSolidList"/>
    <dgm:cxn modelId="{FD3CB542-3CC4-4B21-91C1-B8AFAF7BDDC0}" type="presParOf" srcId="{ED9EA9DA-312D-4DF4-8EFE-1FFC45EE63C7}" destId="{1ADC1924-C057-4CCA-AECB-4DD05E6010C5}" srcOrd="2" destOrd="0" presId="urn:microsoft.com/office/officeart/2018/2/layout/IconVerticalSolidList"/>
    <dgm:cxn modelId="{F4AC3130-AA6D-4782-BA90-E11FE6BE00F8}" type="presParOf" srcId="{ED9EA9DA-312D-4DF4-8EFE-1FFC45EE63C7}" destId="{4D664EF1-9C73-46E1-BDFF-D43040F954F4}" srcOrd="3" destOrd="0" presId="urn:microsoft.com/office/officeart/2018/2/layout/IconVerticalSolidList"/>
    <dgm:cxn modelId="{F9AD9B28-02CC-48CC-B9D4-A1680D4EE801}" type="presParOf" srcId="{CD85B4F3-DCD8-480B-9A39-9B28E68DE930}" destId="{37E02493-80CE-4A44-B8D5-8002973E91BA}" srcOrd="5" destOrd="0" presId="urn:microsoft.com/office/officeart/2018/2/layout/IconVerticalSolidList"/>
    <dgm:cxn modelId="{79D4C446-6136-46AE-8BBC-A29A2B0AB088}" type="presParOf" srcId="{CD85B4F3-DCD8-480B-9A39-9B28E68DE930}" destId="{79637F21-D40C-47B7-91CE-128F393BA7E2}" srcOrd="6" destOrd="0" presId="urn:microsoft.com/office/officeart/2018/2/layout/IconVerticalSolidList"/>
    <dgm:cxn modelId="{C9977C5D-4EE8-4BD8-A272-5408545BE49C}" type="presParOf" srcId="{79637F21-D40C-47B7-91CE-128F393BA7E2}" destId="{01EEA41C-DBA3-4726-90D8-4BF704560633}" srcOrd="0" destOrd="0" presId="urn:microsoft.com/office/officeart/2018/2/layout/IconVerticalSolidList"/>
    <dgm:cxn modelId="{4051DBDF-5CEB-4B84-87DB-090B95EC6C61}" type="presParOf" srcId="{79637F21-D40C-47B7-91CE-128F393BA7E2}" destId="{07EAFC42-1312-4C5A-AB4C-7100F95F4E98}" srcOrd="1" destOrd="0" presId="urn:microsoft.com/office/officeart/2018/2/layout/IconVerticalSolidList"/>
    <dgm:cxn modelId="{E29959FF-ABFE-415D-9F87-60A5C3073D87}" type="presParOf" srcId="{79637F21-D40C-47B7-91CE-128F393BA7E2}" destId="{6A8BE5D4-B012-4981-B45A-7F3E4F4033B8}" srcOrd="2" destOrd="0" presId="urn:microsoft.com/office/officeart/2018/2/layout/IconVerticalSolidList"/>
    <dgm:cxn modelId="{BD3EB89D-807F-4C26-A922-E94E1D284D3C}" type="presParOf" srcId="{79637F21-D40C-47B7-91CE-128F393BA7E2}" destId="{3B333CD7-B35C-4218-BB19-3E407A1394EB}" srcOrd="3" destOrd="0" presId="urn:microsoft.com/office/officeart/2018/2/layout/IconVerticalSolidList"/>
    <dgm:cxn modelId="{C9EC0EF3-4903-46B4-80EA-C7C974E48006}" type="presParOf" srcId="{CD85B4F3-DCD8-480B-9A39-9B28E68DE930}" destId="{52B691DE-A541-4E34-ABE4-1DC04F0C636C}" srcOrd="7" destOrd="0" presId="urn:microsoft.com/office/officeart/2018/2/layout/IconVerticalSolidList"/>
    <dgm:cxn modelId="{13DD85A3-6086-41A3-BB45-8FBAF7C7CA18}" type="presParOf" srcId="{CD85B4F3-DCD8-480B-9A39-9B28E68DE930}" destId="{8B019F5B-D89D-4821-AC0D-01F104A88A3C}" srcOrd="8" destOrd="0" presId="urn:microsoft.com/office/officeart/2018/2/layout/IconVerticalSolidList"/>
    <dgm:cxn modelId="{8592629F-FCB3-489F-9696-594D9BD5489C}" type="presParOf" srcId="{8B019F5B-D89D-4821-AC0D-01F104A88A3C}" destId="{91462E73-78DC-4EAF-88D4-000912487778}" srcOrd="0" destOrd="0" presId="urn:microsoft.com/office/officeart/2018/2/layout/IconVerticalSolidList"/>
    <dgm:cxn modelId="{D3FA6607-1253-4E89-8044-A456584E1B80}" type="presParOf" srcId="{8B019F5B-D89D-4821-AC0D-01F104A88A3C}" destId="{1157C2B9-1DC2-4197-AB42-3A36F83A43F4}" srcOrd="1" destOrd="0" presId="urn:microsoft.com/office/officeart/2018/2/layout/IconVerticalSolidList"/>
    <dgm:cxn modelId="{D3BBC1A2-2C8A-4AB6-BCAB-566A8B98CA7B}" type="presParOf" srcId="{8B019F5B-D89D-4821-AC0D-01F104A88A3C}" destId="{6D394F6A-AF65-48AF-8724-F3AFA184480E}" srcOrd="2" destOrd="0" presId="urn:microsoft.com/office/officeart/2018/2/layout/IconVerticalSolidList"/>
    <dgm:cxn modelId="{DF01A575-B703-4A28-9D97-82A47E6DE0F9}" type="presParOf" srcId="{8B019F5B-D89D-4821-AC0D-01F104A88A3C}" destId="{2884D1DC-C344-4BFB-BF07-A397B29148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EC7293-5A39-4A66-8D40-6B381300F52A}"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15AD06CE-F281-4560-B923-8B42A994A689}">
      <dgm:prSet/>
      <dgm:spPr/>
      <dgm:t>
        <a:bodyPr/>
        <a:lstStyle/>
        <a:p>
          <a:endParaRPr lang="es-CL" b="1" dirty="0">
            <a:latin typeface="Arial" panose="020B0604020202020204" pitchFamily="34" charset="0"/>
            <a:cs typeface="Arial" panose="020B0604020202020204" pitchFamily="34" charset="0"/>
          </a:endParaRPr>
        </a:p>
        <a:p>
          <a:r>
            <a:rPr lang="es-CL" b="1" dirty="0">
              <a:latin typeface="Arial" panose="020B0604020202020204" pitchFamily="34" charset="0"/>
              <a:cs typeface="Arial" panose="020B0604020202020204" pitchFamily="34" charset="0"/>
            </a:rPr>
            <a:t>IDENTIFICAR EL FÉNOMENO DE LA POLINIZACIÓN EN EL  JUEGO MEDIANTE LAS CARACTERÍSTICAS DEL MISMO, TRABAJANDO DE FORMA COLABORATIVA.</a:t>
          </a:r>
          <a:endParaRPr lang="en-US" dirty="0">
            <a:latin typeface="Arial" panose="020B0604020202020204" pitchFamily="34" charset="0"/>
            <a:cs typeface="Arial" panose="020B0604020202020204" pitchFamily="34" charset="0"/>
          </a:endParaRPr>
        </a:p>
      </dgm:t>
    </dgm:pt>
    <dgm:pt modelId="{60AE9156-6290-4E9A-9258-62794022E145}" type="parTrans" cxnId="{F88489F5-3D4C-4B00-BAB4-DCDE73AC09F5}">
      <dgm:prSet/>
      <dgm:spPr/>
      <dgm:t>
        <a:bodyPr/>
        <a:lstStyle/>
        <a:p>
          <a:endParaRPr lang="en-US"/>
        </a:p>
      </dgm:t>
    </dgm:pt>
    <dgm:pt modelId="{51AEFB95-BA7D-4CE4-BA50-6ADF5ED7D41D}" type="sibTrans" cxnId="{F88489F5-3D4C-4B00-BAB4-DCDE73AC09F5}">
      <dgm:prSet/>
      <dgm:spPr/>
      <dgm:t>
        <a:bodyPr/>
        <a:lstStyle/>
        <a:p>
          <a:endParaRPr lang="en-US"/>
        </a:p>
      </dgm:t>
    </dgm:pt>
    <dgm:pt modelId="{F9E69E3C-BC82-404B-B07E-95D11E08F081}">
      <dgm:prSet custT="1"/>
      <dgm:spPr/>
      <dgm:t>
        <a:bodyPr/>
        <a:lstStyle/>
        <a:p>
          <a:endParaRPr lang="es-MX" sz="1600" b="1" dirty="0">
            <a:latin typeface="Arial" panose="020B0604020202020204" pitchFamily="34" charset="0"/>
            <a:cs typeface="Arial" panose="020B0604020202020204" pitchFamily="34" charset="0"/>
          </a:endParaRPr>
        </a:p>
        <a:p>
          <a:r>
            <a:rPr lang="es-MX" sz="1600" b="1" dirty="0">
              <a:latin typeface="Arial" panose="020B0604020202020204" pitchFamily="34" charset="0"/>
              <a:cs typeface="Arial" panose="020B0604020202020204" pitchFamily="34" charset="0"/>
            </a:rPr>
            <a:t>RELACIONAR LOS EFECTOS DE LAS ACCIONES HUMANAS EN EL EQUILIBRIO DE LOS ECOSISTEMAS DESDE LA PERSPECTIVA DE LA POLINIZACIÓN, MANIFESTANDO UNA ACTITUD DE PENSAMIENTO CRÍTICO.</a:t>
          </a:r>
          <a:endParaRPr lang="es-CL" sz="1600" b="1" dirty="0">
            <a:latin typeface="Arial" panose="020B0604020202020204" pitchFamily="34" charset="0"/>
            <a:cs typeface="Arial" panose="020B0604020202020204" pitchFamily="34" charset="0"/>
          </a:endParaRPr>
        </a:p>
      </dgm:t>
    </dgm:pt>
    <dgm:pt modelId="{B4188069-D594-4E7B-9199-38B45423DECA}" type="parTrans" cxnId="{9F890E70-A377-4384-BD1A-30612984DC6D}">
      <dgm:prSet/>
      <dgm:spPr/>
      <dgm:t>
        <a:bodyPr/>
        <a:lstStyle/>
        <a:p>
          <a:endParaRPr lang="en-US"/>
        </a:p>
      </dgm:t>
    </dgm:pt>
    <dgm:pt modelId="{22882BDC-D8B9-45A0-8B7E-6368FC112CD9}" type="sibTrans" cxnId="{9F890E70-A377-4384-BD1A-30612984DC6D}">
      <dgm:prSet/>
      <dgm:spPr/>
      <dgm:t>
        <a:bodyPr/>
        <a:lstStyle/>
        <a:p>
          <a:endParaRPr lang="en-US"/>
        </a:p>
      </dgm:t>
    </dgm:pt>
    <dgm:pt modelId="{DE968A49-29A5-4D50-A821-6031D00C23D6}">
      <dgm:prSet/>
      <dgm:spPr/>
      <dgm:t>
        <a:bodyPr/>
        <a:lstStyle/>
        <a:p>
          <a:r>
            <a:rPr lang="es-MX" b="1" dirty="0">
              <a:latin typeface="Arial" panose="020B0604020202020204" pitchFamily="34" charset="0"/>
              <a:cs typeface="Arial" panose="020B0604020202020204" pitchFamily="34" charset="0"/>
            </a:rPr>
            <a:t>ELABORAR UN PANEL INFORMATIVO SOBRE LOS EFECTOS DE LAS ACCIONES HUMANAS EN EL EQUILIBRIO DE LOS ECOSISTEMAS ENFOCADA EN LA POLINIZACIÓN.</a:t>
          </a:r>
          <a:endParaRPr lang="es-CL" b="1" dirty="0">
            <a:latin typeface="Arial" panose="020B0604020202020204" pitchFamily="34" charset="0"/>
            <a:cs typeface="Arial" panose="020B0604020202020204" pitchFamily="34" charset="0"/>
          </a:endParaRPr>
        </a:p>
      </dgm:t>
    </dgm:pt>
    <dgm:pt modelId="{9772A613-83A5-4F80-A2E5-DF0168C3E4E9}" type="sibTrans" cxnId="{994EAB47-AC30-4482-A035-B07CFD64DFC5}">
      <dgm:prSet/>
      <dgm:spPr/>
      <dgm:t>
        <a:bodyPr/>
        <a:lstStyle/>
        <a:p>
          <a:endParaRPr lang="en-US"/>
        </a:p>
      </dgm:t>
    </dgm:pt>
    <dgm:pt modelId="{4D65A03E-7D5C-4F68-8271-9C76D1DB4DE6}" type="parTrans" cxnId="{994EAB47-AC30-4482-A035-B07CFD64DFC5}">
      <dgm:prSet/>
      <dgm:spPr/>
      <dgm:t>
        <a:bodyPr/>
        <a:lstStyle/>
        <a:p>
          <a:endParaRPr lang="en-US"/>
        </a:p>
      </dgm:t>
    </dgm:pt>
    <dgm:pt modelId="{A2B03E17-3E60-46DF-BF92-77FB6679B25D}">
      <dgm:prSet/>
      <dgm:spPr>
        <a:solidFill>
          <a:schemeClr val="accent6"/>
        </a:solidFill>
      </dgm:spPr>
      <dgm:t>
        <a:bodyPr/>
        <a:lstStyle/>
        <a:p>
          <a:r>
            <a:rPr lang="es-CL" b="1" dirty="0">
              <a:latin typeface="Arial" panose="020B0604020202020204" pitchFamily="34" charset="0"/>
              <a:cs typeface="Arial" panose="020B0604020202020204" pitchFamily="34" charset="0"/>
            </a:rPr>
            <a:t>EVALUAR MEDIANTE UNA EXPERIENCIA PRACTICA DE MONITOREO DE POLINIZADORES LOS CONOCIMIENTOS APRENDIDOS EN LAS SESIONES ANTERIORES</a:t>
          </a:r>
          <a:r>
            <a:rPr lang="es-CL" b="1" dirty="0"/>
            <a:t>.</a:t>
          </a:r>
          <a:endParaRPr lang="en-US" dirty="0"/>
        </a:p>
      </dgm:t>
    </dgm:pt>
    <dgm:pt modelId="{F9D2D494-7964-46B2-B8A7-D522C7F4A12B}" type="sibTrans" cxnId="{E3F8FF13-4461-4135-9879-54273490D0EB}">
      <dgm:prSet/>
      <dgm:spPr/>
      <dgm:t>
        <a:bodyPr/>
        <a:lstStyle/>
        <a:p>
          <a:endParaRPr lang="en-US"/>
        </a:p>
      </dgm:t>
    </dgm:pt>
    <dgm:pt modelId="{466F0998-1BC7-4B19-A683-DE4E1B3E2FCE}" type="parTrans" cxnId="{E3F8FF13-4461-4135-9879-54273490D0EB}">
      <dgm:prSet/>
      <dgm:spPr/>
      <dgm:t>
        <a:bodyPr/>
        <a:lstStyle/>
        <a:p>
          <a:endParaRPr lang="en-US"/>
        </a:p>
      </dgm:t>
    </dgm:pt>
    <dgm:pt modelId="{34F5F65B-E44D-4B58-B6BB-B8C395505F2E}" type="pres">
      <dgm:prSet presAssocID="{9DEC7293-5A39-4A66-8D40-6B381300F52A}" presName="Name0" presStyleCnt="0">
        <dgm:presLayoutVars>
          <dgm:dir/>
          <dgm:resizeHandles val="exact"/>
        </dgm:presLayoutVars>
      </dgm:prSet>
      <dgm:spPr/>
    </dgm:pt>
    <dgm:pt modelId="{21D2FDE5-284B-47F0-900A-EE97DD9EEDD4}" type="pres">
      <dgm:prSet presAssocID="{15AD06CE-F281-4560-B923-8B42A994A689}" presName="node" presStyleLbl="node1" presStyleIdx="0" presStyleCnt="4">
        <dgm:presLayoutVars>
          <dgm:bulletEnabled val="1"/>
        </dgm:presLayoutVars>
      </dgm:prSet>
      <dgm:spPr/>
    </dgm:pt>
    <dgm:pt modelId="{8CEBFC9F-6ACA-4364-A0E9-47A891559564}" type="pres">
      <dgm:prSet presAssocID="{51AEFB95-BA7D-4CE4-BA50-6ADF5ED7D41D}" presName="sibTrans" presStyleCnt="0"/>
      <dgm:spPr/>
    </dgm:pt>
    <dgm:pt modelId="{BDD60C7A-9F50-436C-84EA-FE7272E589ED}" type="pres">
      <dgm:prSet presAssocID="{F9E69E3C-BC82-404B-B07E-95D11E08F081}" presName="node" presStyleLbl="node1" presStyleIdx="1" presStyleCnt="4">
        <dgm:presLayoutVars>
          <dgm:bulletEnabled val="1"/>
        </dgm:presLayoutVars>
      </dgm:prSet>
      <dgm:spPr/>
    </dgm:pt>
    <dgm:pt modelId="{692075FD-1B90-4251-95BC-CB0D3B82739C}" type="pres">
      <dgm:prSet presAssocID="{22882BDC-D8B9-45A0-8B7E-6368FC112CD9}" presName="sibTrans" presStyleCnt="0"/>
      <dgm:spPr/>
    </dgm:pt>
    <dgm:pt modelId="{5D0EF47C-735E-4776-9D6D-9B30243A9386}" type="pres">
      <dgm:prSet presAssocID="{DE968A49-29A5-4D50-A821-6031D00C23D6}" presName="node" presStyleLbl="node1" presStyleIdx="2" presStyleCnt="4">
        <dgm:presLayoutVars>
          <dgm:bulletEnabled val="1"/>
        </dgm:presLayoutVars>
      </dgm:prSet>
      <dgm:spPr/>
    </dgm:pt>
    <dgm:pt modelId="{615944A2-8A53-4D99-909F-2906C7F541BE}" type="pres">
      <dgm:prSet presAssocID="{9772A613-83A5-4F80-A2E5-DF0168C3E4E9}" presName="sibTrans" presStyleCnt="0"/>
      <dgm:spPr/>
    </dgm:pt>
    <dgm:pt modelId="{4DB0C9FD-1F03-4467-A002-AFF09C456557}" type="pres">
      <dgm:prSet presAssocID="{A2B03E17-3E60-46DF-BF92-77FB6679B25D}" presName="node" presStyleLbl="node1" presStyleIdx="3" presStyleCnt="4" custLinFactNeighborX="-23037" custLinFactNeighborY="0">
        <dgm:presLayoutVars>
          <dgm:bulletEnabled val="1"/>
        </dgm:presLayoutVars>
      </dgm:prSet>
      <dgm:spPr/>
    </dgm:pt>
  </dgm:ptLst>
  <dgm:cxnLst>
    <dgm:cxn modelId="{E3F8FF13-4461-4135-9879-54273490D0EB}" srcId="{9DEC7293-5A39-4A66-8D40-6B381300F52A}" destId="{A2B03E17-3E60-46DF-BF92-77FB6679B25D}" srcOrd="3" destOrd="0" parTransId="{466F0998-1BC7-4B19-A683-DE4E1B3E2FCE}" sibTransId="{F9D2D494-7964-46B2-B8A7-D522C7F4A12B}"/>
    <dgm:cxn modelId="{1AC90036-0505-47D0-9D66-B24AD65C07F3}" type="presOf" srcId="{15AD06CE-F281-4560-B923-8B42A994A689}" destId="{21D2FDE5-284B-47F0-900A-EE97DD9EEDD4}" srcOrd="0" destOrd="0" presId="urn:microsoft.com/office/officeart/2005/8/layout/hList6"/>
    <dgm:cxn modelId="{52A14D45-FFDC-4E1F-9983-A45C642ECB5D}" type="presOf" srcId="{9DEC7293-5A39-4A66-8D40-6B381300F52A}" destId="{34F5F65B-E44D-4B58-B6BB-B8C395505F2E}" srcOrd="0" destOrd="0" presId="urn:microsoft.com/office/officeart/2005/8/layout/hList6"/>
    <dgm:cxn modelId="{994EAB47-AC30-4482-A035-B07CFD64DFC5}" srcId="{9DEC7293-5A39-4A66-8D40-6B381300F52A}" destId="{DE968A49-29A5-4D50-A821-6031D00C23D6}" srcOrd="2" destOrd="0" parTransId="{4D65A03E-7D5C-4F68-8271-9C76D1DB4DE6}" sibTransId="{9772A613-83A5-4F80-A2E5-DF0168C3E4E9}"/>
    <dgm:cxn modelId="{9F890E70-A377-4384-BD1A-30612984DC6D}" srcId="{9DEC7293-5A39-4A66-8D40-6B381300F52A}" destId="{F9E69E3C-BC82-404B-B07E-95D11E08F081}" srcOrd="1" destOrd="0" parTransId="{B4188069-D594-4E7B-9199-38B45423DECA}" sibTransId="{22882BDC-D8B9-45A0-8B7E-6368FC112CD9}"/>
    <dgm:cxn modelId="{9AAF607B-3D2F-4D6C-AAE1-6C527E13211B}" type="presOf" srcId="{A2B03E17-3E60-46DF-BF92-77FB6679B25D}" destId="{4DB0C9FD-1F03-4467-A002-AFF09C456557}" srcOrd="0" destOrd="0" presId="urn:microsoft.com/office/officeart/2005/8/layout/hList6"/>
    <dgm:cxn modelId="{F7BDEB7F-9870-4184-8B67-E5BBCA9F0A84}" type="presOf" srcId="{F9E69E3C-BC82-404B-B07E-95D11E08F081}" destId="{BDD60C7A-9F50-436C-84EA-FE7272E589ED}" srcOrd="0" destOrd="0" presId="urn:microsoft.com/office/officeart/2005/8/layout/hList6"/>
    <dgm:cxn modelId="{92ADB8D0-91A1-4FF1-97AC-4BA3ED2FD9CD}" type="presOf" srcId="{DE968A49-29A5-4D50-A821-6031D00C23D6}" destId="{5D0EF47C-735E-4776-9D6D-9B30243A9386}" srcOrd="0" destOrd="0" presId="urn:microsoft.com/office/officeart/2005/8/layout/hList6"/>
    <dgm:cxn modelId="{F88489F5-3D4C-4B00-BAB4-DCDE73AC09F5}" srcId="{9DEC7293-5A39-4A66-8D40-6B381300F52A}" destId="{15AD06CE-F281-4560-B923-8B42A994A689}" srcOrd="0" destOrd="0" parTransId="{60AE9156-6290-4E9A-9258-62794022E145}" sibTransId="{51AEFB95-BA7D-4CE4-BA50-6ADF5ED7D41D}"/>
    <dgm:cxn modelId="{D4E52C48-D91D-4E87-BA11-89470819058B}" type="presParOf" srcId="{34F5F65B-E44D-4B58-B6BB-B8C395505F2E}" destId="{21D2FDE5-284B-47F0-900A-EE97DD9EEDD4}" srcOrd="0" destOrd="0" presId="urn:microsoft.com/office/officeart/2005/8/layout/hList6"/>
    <dgm:cxn modelId="{AD50C86C-9A60-4029-BAE4-F423680C3305}" type="presParOf" srcId="{34F5F65B-E44D-4B58-B6BB-B8C395505F2E}" destId="{8CEBFC9F-6ACA-4364-A0E9-47A891559564}" srcOrd="1" destOrd="0" presId="urn:microsoft.com/office/officeart/2005/8/layout/hList6"/>
    <dgm:cxn modelId="{26D21965-7EAA-4552-BB32-FB00C84906A8}" type="presParOf" srcId="{34F5F65B-E44D-4B58-B6BB-B8C395505F2E}" destId="{BDD60C7A-9F50-436C-84EA-FE7272E589ED}" srcOrd="2" destOrd="0" presId="urn:microsoft.com/office/officeart/2005/8/layout/hList6"/>
    <dgm:cxn modelId="{954C2926-2721-46E2-BCE2-21B3037F61D2}" type="presParOf" srcId="{34F5F65B-E44D-4B58-B6BB-B8C395505F2E}" destId="{692075FD-1B90-4251-95BC-CB0D3B82739C}" srcOrd="3" destOrd="0" presId="urn:microsoft.com/office/officeart/2005/8/layout/hList6"/>
    <dgm:cxn modelId="{EBBE0CD7-CC69-46C1-A872-1D7A8E6C2BC9}" type="presParOf" srcId="{34F5F65B-E44D-4B58-B6BB-B8C395505F2E}" destId="{5D0EF47C-735E-4776-9D6D-9B30243A9386}" srcOrd="4" destOrd="0" presId="urn:microsoft.com/office/officeart/2005/8/layout/hList6"/>
    <dgm:cxn modelId="{9CB59C2F-5039-4918-BD94-A7AD5D38329D}" type="presParOf" srcId="{34F5F65B-E44D-4B58-B6BB-B8C395505F2E}" destId="{615944A2-8A53-4D99-909F-2906C7F541BE}" srcOrd="5" destOrd="0" presId="urn:microsoft.com/office/officeart/2005/8/layout/hList6"/>
    <dgm:cxn modelId="{69E53ACB-7FC8-4943-99D0-6EFFDD3484FA}" type="presParOf" srcId="{34F5F65B-E44D-4B58-B6BB-B8C395505F2E}" destId="{4DB0C9FD-1F03-4467-A002-AFF09C456557}" srcOrd="6"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582EDB-C907-4F8E-9F70-8D8F1EF4DB43}"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105D1CBE-75D8-45EC-A0C5-56622CABF442}">
      <dgm:prSet custT="1"/>
      <dgm:spPr/>
      <dgm:t>
        <a:bodyPr/>
        <a:lstStyle/>
        <a:p>
          <a:r>
            <a:rPr lang="en-US" sz="1600" dirty="0">
              <a:solidFill>
                <a:schemeClr val="bg1"/>
              </a:solidFill>
              <a:latin typeface="Arial" panose="020B0604020202020204" pitchFamily="34" charset="0"/>
              <a:cs typeface="Arial" panose="020B0604020202020204" pitchFamily="34" charset="0"/>
            </a:rPr>
            <a:t>Análisis del juego (entregar 1° hoja de la guía de </a:t>
          </a:r>
          <a:r>
            <a:rPr lang="es-CL" sz="1600" noProof="0" dirty="0">
              <a:solidFill>
                <a:schemeClr val="bg1"/>
              </a:solidFill>
              <a:latin typeface="Arial" panose="020B0604020202020204" pitchFamily="34" charset="0"/>
              <a:cs typeface="Arial" panose="020B0604020202020204" pitchFamily="34" charset="0"/>
            </a:rPr>
            <a:t>trabajo</a:t>
          </a:r>
          <a:r>
            <a:rPr lang="en-US" sz="1600" dirty="0">
              <a:solidFill>
                <a:schemeClr val="bg1"/>
              </a:solidFill>
              <a:latin typeface="Arial" panose="020B0604020202020204" pitchFamily="34" charset="0"/>
              <a:cs typeface="Arial" panose="020B0604020202020204" pitchFamily="34" charset="0"/>
            </a:rPr>
            <a:t>)</a:t>
          </a:r>
        </a:p>
        <a:p>
          <a:r>
            <a:rPr lang="en-US" sz="1600" dirty="0" err="1">
              <a:solidFill>
                <a:schemeClr val="bg1"/>
              </a:solidFill>
              <a:latin typeface="Arial" panose="020B0604020202020204" pitchFamily="34" charset="0"/>
              <a:cs typeface="Arial" panose="020B0604020202020204" pitchFamily="34" charset="0"/>
            </a:rPr>
            <a:t>Paneles</a:t>
          </a:r>
          <a:r>
            <a:rPr lang="en-US" sz="1600" dirty="0">
              <a:solidFill>
                <a:schemeClr val="bg1"/>
              </a:solidFill>
              <a:latin typeface="Arial" panose="020B0604020202020204" pitchFamily="34" charset="0"/>
              <a:cs typeface="Arial" panose="020B0604020202020204" pitchFamily="34" charset="0"/>
            </a:rPr>
            <a:t> </a:t>
          </a:r>
        </a:p>
      </dgm:t>
    </dgm:pt>
    <dgm:pt modelId="{3F50DC5A-5C19-4F7C-AF42-644727FA16A2}" type="parTrans" cxnId="{2F47F198-730E-4D1E-A2BE-2294D21AA678}">
      <dgm:prSet/>
      <dgm:spPr/>
      <dgm:t>
        <a:bodyPr/>
        <a:lstStyle/>
        <a:p>
          <a:endParaRPr lang="en-US"/>
        </a:p>
      </dgm:t>
    </dgm:pt>
    <dgm:pt modelId="{DF942302-9C84-4520-8A33-2BEF8483FDDF}" type="sibTrans" cxnId="{2F47F198-730E-4D1E-A2BE-2294D21AA678}">
      <dgm:prSet/>
      <dgm:spPr/>
      <dgm:t>
        <a:bodyPr/>
        <a:lstStyle/>
        <a:p>
          <a:endParaRPr lang="en-US"/>
        </a:p>
      </dgm:t>
    </dgm:pt>
    <dgm:pt modelId="{2BF58526-EA39-45EA-B903-75AD0CC5A1EB}">
      <dgm:prSet custT="1"/>
      <dgm:spPr/>
      <dgm:t>
        <a:bodyPr/>
        <a:lstStyle/>
        <a:p>
          <a:pPr algn="ctr"/>
          <a:r>
            <a:rPr lang="en-US" sz="1600" dirty="0">
              <a:solidFill>
                <a:schemeClr val="bg1"/>
              </a:solidFill>
              <a:latin typeface="Arial" panose="020B0604020202020204" pitchFamily="34" charset="0"/>
              <a:cs typeface="Arial" panose="020B0604020202020204" pitchFamily="34" charset="0"/>
            </a:rPr>
            <a:t>Juego</a:t>
          </a:r>
        </a:p>
      </dgm:t>
    </dgm:pt>
    <dgm:pt modelId="{BF8B9473-869B-4BE9-9040-340B4FAA935A}" type="sibTrans" cxnId="{7C292376-008A-4571-9CDD-78893B27CB8F}">
      <dgm:prSet/>
      <dgm:spPr/>
      <dgm:t>
        <a:bodyPr/>
        <a:lstStyle/>
        <a:p>
          <a:endParaRPr lang="en-US"/>
        </a:p>
      </dgm:t>
    </dgm:pt>
    <dgm:pt modelId="{94F9E984-0EC6-4FEE-8B44-7F4C30FA5551}" type="parTrans" cxnId="{7C292376-008A-4571-9CDD-78893B27CB8F}">
      <dgm:prSet/>
      <dgm:spPr/>
      <dgm:t>
        <a:bodyPr/>
        <a:lstStyle/>
        <a:p>
          <a:endParaRPr lang="en-US"/>
        </a:p>
      </dgm:t>
    </dgm:pt>
    <dgm:pt modelId="{EA003B16-E4BC-4409-B037-897760A1E820}">
      <dgm:prSet custT="1"/>
      <dgm:spPr/>
      <dgm: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n-US" sz="1600" baseline="0" dirty="0">
              <a:solidFill>
                <a:schemeClr val="bg1"/>
              </a:solidFill>
              <a:latin typeface="Arial" panose="020B0604020202020204" pitchFamily="34" charset="0"/>
              <a:cs typeface="Arial" panose="020B0604020202020204" pitchFamily="34" charset="0"/>
            </a:rPr>
            <a:t>Entregar las instrucciones y materiales del juego</a:t>
          </a:r>
        </a:p>
        <a:p>
          <a:pPr marL="0" marR="0" lvl="0" indent="0" algn="ctr" defTabSz="711200" eaLnBrk="1" fontAlgn="auto" latinLnBrk="0" hangingPunct="1">
            <a:lnSpc>
              <a:spcPct val="90000"/>
            </a:lnSpc>
            <a:spcBef>
              <a:spcPct val="0"/>
            </a:spcBef>
            <a:spcAft>
              <a:spcPct val="35000"/>
            </a:spcAft>
            <a:buClrTx/>
            <a:buSzTx/>
            <a:buFontTx/>
            <a:buNone/>
            <a:tabLst/>
            <a:defRPr/>
          </a:pPr>
          <a:r>
            <a:rPr lang="en-US" sz="1600" baseline="0" dirty="0">
              <a:solidFill>
                <a:schemeClr val="bg1"/>
              </a:solidFill>
              <a:latin typeface="Arial" panose="020B0604020202020204" pitchFamily="34" charset="0"/>
              <a:cs typeface="Arial" panose="020B0604020202020204" pitchFamily="34" charset="0"/>
            </a:rPr>
            <a:t> </a:t>
          </a:r>
          <a:r>
            <a:rPr lang="es-CL" sz="1600" baseline="0" noProof="0" dirty="0">
              <a:solidFill>
                <a:schemeClr val="bg1"/>
              </a:solidFill>
              <a:latin typeface="Arial" panose="020B0604020202020204" pitchFamily="34" charset="0"/>
              <a:cs typeface="Arial" panose="020B0604020202020204" pitchFamily="34" charset="0"/>
            </a:rPr>
            <a:t>Desplazarse</a:t>
          </a:r>
          <a:r>
            <a:rPr lang="en-US" sz="1600" baseline="0" dirty="0">
              <a:solidFill>
                <a:schemeClr val="bg1"/>
              </a:solidFill>
              <a:latin typeface="Arial" panose="020B0604020202020204" pitchFamily="34" charset="0"/>
              <a:cs typeface="Arial" panose="020B0604020202020204" pitchFamily="34" charset="0"/>
            </a:rPr>
            <a:t> al lugar en el que se realizará el juego  </a:t>
          </a:r>
          <a:r>
            <a:rPr lang="en-US" sz="1600" dirty="0">
              <a:solidFill>
                <a:schemeClr val="bg1"/>
              </a:solidFill>
              <a:latin typeface="Arial" panose="020B0604020202020204" pitchFamily="34" charset="0"/>
              <a:cs typeface="Arial" panose="020B0604020202020204" pitchFamily="34" charset="0"/>
            </a:rPr>
            <a:t> </a:t>
          </a:r>
        </a:p>
      </dgm:t>
    </dgm:pt>
    <dgm:pt modelId="{77A9E925-745D-4C94-AB7B-DB726A4B3081}" type="sibTrans" cxnId="{075CDDD6-887F-4977-A5D1-9C19208CDA51}">
      <dgm:prSet/>
      <dgm:spPr/>
      <dgm:t>
        <a:bodyPr/>
        <a:lstStyle/>
        <a:p>
          <a:endParaRPr lang="en-US"/>
        </a:p>
      </dgm:t>
    </dgm:pt>
    <dgm:pt modelId="{19233A41-EC64-4F13-B498-B89E9E84B2B3}" type="parTrans" cxnId="{075CDDD6-887F-4977-A5D1-9C19208CDA51}">
      <dgm:prSet/>
      <dgm:spPr/>
      <dgm:t>
        <a:bodyPr/>
        <a:lstStyle/>
        <a:p>
          <a:endParaRPr lang="en-US"/>
        </a:p>
      </dgm:t>
    </dgm:pt>
    <dgm:pt modelId="{19D91068-70ED-4D6C-8318-66385DC078C1}" type="pres">
      <dgm:prSet presAssocID="{38582EDB-C907-4F8E-9F70-8D8F1EF4DB43}" presName="linearFlow" presStyleCnt="0">
        <dgm:presLayoutVars>
          <dgm:dir/>
          <dgm:resizeHandles val="exact"/>
        </dgm:presLayoutVars>
      </dgm:prSet>
      <dgm:spPr/>
    </dgm:pt>
    <dgm:pt modelId="{DD0C4BC3-E482-4F28-BE5E-190E5C00A423}" type="pres">
      <dgm:prSet presAssocID="{2BF58526-EA39-45EA-B903-75AD0CC5A1EB}" presName="composite" presStyleCnt="0"/>
      <dgm:spPr/>
    </dgm:pt>
    <dgm:pt modelId="{244CF0BC-7155-4C04-9FF3-D5FF16CD7630}" type="pres">
      <dgm:prSet presAssocID="{2BF58526-EA39-45EA-B903-75AD0CC5A1EB}" presName="imgShp" presStyleLbl="fgImgPlace1" presStyleIdx="0" presStyleCnt="3" custLinFactY="42245" custLinFactNeighborX="-68079" custLinFactNeighborY="1000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a:solidFill>
            <a:schemeClr val="accent2"/>
          </a:solidFill>
        </a:ln>
      </dgm:spPr>
      <dgm:extLst>
        <a:ext uri="{E40237B7-FDA0-4F09-8148-C483321AD2D9}">
          <dgm14:cNvPr xmlns:dgm14="http://schemas.microsoft.com/office/drawing/2010/diagram" id="0" name="" descr="Ciclismo en compañía contorno"/>
        </a:ext>
      </dgm:extLst>
    </dgm:pt>
    <dgm:pt modelId="{5CE5C57A-EF04-4C2F-8A48-6F9432763249}" type="pres">
      <dgm:prSet presAssocID="{2BF58526-EA39-45EA-B903-75AD0CC5A1EB}" presName="txShp" presStyleLbl="node1" presStyleIdx="0" presStyleCnt="3" custScaleX="118455" custScaleY="89079" custLinFactY="42290" custLinFactNeighborX="2687" custLinFactNeighborY="100000">
        <dgm:presLayoutVars>
          <dgm:bulletEnabled val="1"/>
        </dgm:presLayoutVars>
      </dgm:prSet>
      <dgm:spPr/>
    </dgm:pt>
    <dgm:pt modelId="{D9F301BE-8180-47E8-9F17-5DB1604817AF}" type="pres">
      <dgm:prSet presAssocID="{BF8B9473-869B-4BE9-9040-340B4FAA935A}" presName="spacing" presStyleCnt="0"/>
      <dgm:spPr/>
    </dgm:pt>
    <dgm:pt modelId="{203F81E5-64AA-4AB0-8B2F-56CF9F85DBF0}" type="pres">
      <dgm:prSet presAssocID="{EA003B16-E4BC-4409-B037-897760A1E820}" presName="composite" presStyleCnt="0"/>
      <dgm:spPr/>
    </dgm:pt>
    <dgm:pt modelId="{09A82B52-F577-4BD6-9241-43CB3B08D408}" type="pres">
      <dgm:prSet presAssocID="{EA003B16-E4BC-4409-B037-897760A1E820}" presName="imgShp" presStyleLbl="fgImgPlace1" presStyleIdx="1" presStyleCnt="3" custLinFactNeighborX="-69162" custLinFactNeighborY="-976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8575">
          <a:solidFill>
            <a:schemeClr val="accent3"/>
          </a:solidFill>
        </a:ln>
      </dgm:spPr>
      <dgm:extLst>
        <a:ext uri="{E40237B7-FDA0-4F09-8148-C483321AD2D9}">
          <dgm14:cNvPr xmlns:dgm14="http://schemas.microsoft.com/office/drawing/2010/diagram" id="0" name="" descr="Libro cerrado contorno"/>
        </a:ext>
      </dgm:extLst>
    </dgm:pt>
    <dgm:pt modelId="{99315CE7-AE3E-48BA-A9EB-FBE356C26D0F}" type="pres">
      <dgm:prSet presAssocID="{EA003B16-E4BC-4409-B037-897760A1E820}" presName="txShp" presStyleLbl="node1" presStyleIdx="1" presStyleCnt="3" custScaleX="118244" custScaleY="92214" custLinFactNeighborX="2304" custLinFactNeighborY="-95581">
        <dgm:presLayoutVars>
          <dgm:bulletEnabled val="1"/>
        </dgm:presLayoutVars>
      </dgm:prSet>
      <dgm:spPr/>
    </dgm:pt>
    <dgm:pt modelId="{E806281D-E2AB-4ECA-9848-AE96025D3A8F}" type="pres">
      <dgm:prSet presAssocID="{77A9E925-745D-4C94-AB7B-DB726A4B3081}" presName="spacing" presStyleCnt="0"/>
      <dgm:spPr/>
    </dgm:pt>
    <dgm:pt modelId="{70500E38-C05A-40F2-8E2B-7B749E6F01EC}" type="pres">
      <dgm:prSet presAssocID="{105D1CBE-75D8-45EC-A0C5-56622CABF442}" presName="composite" presStyleCnt="0"/>
      <dgm:spPr/>
    </dgm:pt>
    <dgm:pt modelId="{19D274F4-B5D4-4FF4-B609-571C981DCEF0}" type="pres">
      <dgm:prSet presAssocID="{105D1CBE-75D8-45EC-A0C5-56622CABF442}" presName="imgShp" presStyleLbl="fgImgPlace1" presStyleIdx="2" presStyleCnt="3" custLinFactNeighborX="-61499" custLinFactNeighborY="-786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8575">
          <a:solidFill>
            <a:schemeClr val="bg2">
              <a:lumMod val="60000"/>
              <a:lumOff val="40000"/>
            </a:schemeClr>
          </a:solidFill>
        </a:ln>
      </dgm:spPr>
      <dgm:extLst>
        <a:ext uri="{E40237B7-FDA0-4F09-8148-C483321AD2D9}">
          <dgm14:cNvPr xmlns:dgm14="http://schemas.microsoft.com/office/drawing/2010/diagram" id="0" name="" descr="Burbuja de chat contorno"/>
        </a:ext>
      </dgm:extLst>
    </dgm:pt>
    <dgm:pt modelId="{6637356F-A5F6-4653-8E28-BA173DB8A89A}" type="pres">
      <dgm:prSet presAssocID="{105D1CBE-75D8-45EC-A0C5-56622CABF442}" presName="txShp" presStyleLbl="node1" presStyleIdx="2" presStyleCnt="3" custScaleX="116263" custScaleY="80396" custLinFactNeighborX="4214" custLinFactNeighborY="-10928">
        <dgm:presLayoutVars>
          <dgm:bulletEnabled val="1"/>
        </dgm:presLayoutVars>
      </dgm:prSet>
      <dgm:spPr/>
    </dgm:pt>
  </dgm:ptLst>
  <dgm:cxnLst>
    <dgm:cxn modelId="{84E47B3D-4EF3-4DA9-AE7E-A5B313AC06A0}" type="presOf" srcId="{105D1CBE-75D8-45EC-A0C5-56622CABF442}" destId="{6637356F-A5F6-4653-8E28-BA173DB8A89A}" srcOrd="0" destOrd="0" presId="urn:microsoft.com/office/officeart/2005/8/layout/vList3"/>
    <dgm:cxn modelId="{4468C33F-8D26-435D-B16C-72E23A917737}" type="presOf" srcId="{38582EDB-C907-4F8E-9F70-8D8F1EF4DB43}" destId="{19D91068-70ED-4D6C-8318-66385DC078C1}" srcOrd="0" destOrd="0" presId="urn:microsoft.com/office/officeart/2005/8/layout/vList3"/>
    <dgm:cxn modelId="{75FD984F-8241-402F-A32A-C00F9849B8BC}" type="presOf" srcId="{EA003B16-E4BC-4409-B037-897760A1E820}" destId="{99315CE7-AE3E-48BA-A9EB-FBE356C26D0F}" srcOrd="0" destOrd="0" presId="urn:microsoft.com/office/officeart/2005/8/layout/vList3"/>
    <dgm:cxn modelId="{7C292376-008A-4571-9CDD-78893B27CB8F}" srcId="{38582EDB-C907-4F8E-9F70-8D8F1EF4DB43}" destId="{2BF58526-EA39-45EA-B903-75AD0CC5A1EB}" srcOrd="0" destOrd="0" parTransId="{94F9E984-0EC6-4FEE-8B44-7F4C30FA5551}" sibTransId="{BF8B9473-869B-4BE9-9040-340B4FAA935A}"/>
    <dgm:cxn modelId="{0F44DC96-2513-4A22-89D2-EEAC409A03F6}" type="presOf" srcId="{2BF58526-EA39-45EA-B903-75AD0CC5A1EB}" destId="{5CE5C57A-EF04-4C2F-8A48-6F9432763249}" srcOrd="0" destOrd="0" presId="urn:microsoft.com/office/officeart/2005/8/layout/vList3"/>
    <dgm:cxn modelId="{2F47F198-730E-4D1E-A2BE-2294D21AA678}" srcId="{38582EDB-C907-4F8E-9F70-8D8F1EF4DB43}" destId="{105D1CBE-75D8-45EC-A0C5-56622CABF442}" srcOrd="2" destOrd="0" parTransId="{3F50DC5A-5C19-4F7C-AF42-644727FA16A2}" sibTransId="{DF942302-9C84-4520-8A33-2BEF8483FDDF}"/>
    <dgm:cxn modelId="{075CDDD6-887F-4977-A5D1-9C19208CDA51}" srcId="{38582EDB-C907-4F8E-9F70-8D8F1EF4DB43}" destId="{EA003B16-E4BC-4409-B037-897760A1E820}" srcOrd="1" destOrd="0" parTransId="{19233A41-EC64-4F13-B498-B89E9E84B2B3}" sibTransId="{77A9E925-745D-4C94-AB7B-DB726A4B3081}"/>
    <dgm:cxn modelId="{F890BCA8-D0FD-4234-B53F-287534818A16}" type="presParOf" srcId="{19D91068-70ED-4D6C-8318-66385DC078C1}" destId="{DD0C4BC3-E482-4F28-BE5E-190E5C00A423}" srcOrd="0" destOrd="0" presId="urn:microsoft.com/office/officeart/2005/8/layout/vList3"/>
    <dgm:cxn modelId="{F00EBE6C-7D08-4019-A545-F747E477C834}" type="presParOf" srcId="{DD0C4BC3-E482-4F28-BE5E-190E5C00A423}" destId="{244CF0BC-7155-4C04-9FF3-D5FF16CD7630}" srcOrd="0" destOrd="0" presId="urn:microsoft.com/office/officeart/2005/8/layout/vList3"/>
    <dgm:cxn modelId="{E2A9B85B-401D-4FAA-AC94-EE57357C6508}" type="presParOf" srcId="{DD0C4BC3-E482-4F28-BE5E-190E5C00A423}" destId="{5CE5C57A-EF04-4C2F-8A48-6F9432763249}" srcOrd="1" destOrd="0" presId="urn:microsoft.com/office/officeart/2005/8/layout/vList3"/>
    <dgm:cxn modelId="{D0404C54-6B3E-4160-9314-5FE1DCCFDA2A}" type="presParOf" srcId="{19D91068-70ED-4D6C-8318-66385DC078C1}" destId="{D9F301BE-8180-47E8-9F17-5DB1604817AF}" srcOrd="1" destOrd="0" presId="urn:microsoft.com/office/officeart/2005/8/layout/vList3"/>
    <dgm:cxn modelId="{4BEFC948-B67B-4C62-B06A-BC60342816E2}" type="presParOf" srcId="{19D91068-70ED-4D6C-8318-66385DC078C1}" destId="{203F81E5-64AA-4AB0-8B2F-56CF9F85DBF0}" srcOrd="2" destOrd="0" presId="urn:microsoft.com/office/officeart/2005/8/layout/vList3"/>
    <dgm:cxn modelId="{17FF2035-B198-4B6C-81CB-B1A96C550F28}" type="presParOf" srcId="{203F81E5-64AA-4AB0-8B2F-56CF9F85DBF0}" destId="{09A82B52-F577-4BD6-9241-43CB3B08D408}" srcOrd="0" destOrd="0" presId="urn:microsoft.com/office/officeart/2005/8/layout/vList3"/>
    <dgm:cxn modelId="{6C6BF908-4601-4E84-8F35-5E8ADC659A93}" type="presParOf" srcId="{203F81E5-64AA-4AB0-8B2F-56CF9F85DBF0}" destId="{99315CE7-AE3E-48BA-A9EB-FBE356C26D0F}" srcOrd="1" destOrd="0" presId="urn:microsoft.com/office/officeart/2005/8/layout/vList3"/>
    <dgm:cxn modelId="{3744323A-8F2F-4CE2-B911-C7FDAC3A4383}" type="presParOf" srcId="{19D91068-70ED-4D6C-8318-66385DC078C1}" destId="{E806281D-E2AB-4ECA-9848-AE96025D3A8F}" srcOrd="3" destOrd="0" presId="urn:microsoft.com/office/officeart/2005/8/layout/vList3"/>
    <dgm:cxn modelId="{DB07114F-81A3-4F73-9577-1E2066EF595E}" type="presParOf" srcId="{19D91068-70ED-4D6C-8318-66385DC078C1}" destId="{70500E38-C05A-40F2-8E2B-7B749E6F01EC}" srcOrd="4" destOrd="0" presId="urn:microsoft.com/office/officeart/2005/8/layout/vList3"/>
    <dgm:cxn modelId="{64F0B250-D844-4679-B9FA-A5E564BEF7CD}" type="presParOf" srcId="{70500E38-C05A-40F2-8E2B-7B749E6F01EC}" destId="{19D274F4-B5D4-4FF4-B609-571C981DCEF0}" srcOrd="0" destOrd="0" presId="urn:microsoft.com/office/officeart/2005/8/layout/vList3"/>
    <dgm:cxn modelId="{D2605A0A-5E12-42F3-A2AF-41F55F2365BE}" type="presParOf" srcId="{70500E38-C05A-40F2-8E2B-7B749E6F01EC}" destId="{6637356F-A5F6-4653-8E28-BA173DB8A89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38582EDB-C907-4F8E-9F70-8D8F1EF4DB43}"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105D1CBE-75D8-45EC-A0C5-56622CABF442}">
      <dgm:prSet custT="1"/>
      <dgm:spPr/>
      <dgm:t>
        <a:bodyPr/>
        <a:lstStyle/>
        <a:p>
          <a:r>
            <a:rPr lang="es-MX" sz="1600" dirty="0">
              <a:solidFill>
                <a:schemeClr val="bg1"/>
              </a:solidFill>
              <a:latin typeface="Arial" panose="020B0604020202020204" pitchFamily="34" charset="0"/>
              <a:cs typeface="Arial" panose="020B0604020202020204" pitchFamily="34" charset="0"/>
            </a:rPr>
            <a:t>        Lectura grupal de noticias sobre acciones humanas en el ambiente: </a:t>
          </a:r>
        </a:p>
        <a:p>
          <a:r>
            <a:rPr lang="es-MX" sz="1600" dirty="0">
              <a:solidFill>
                <a:schemeClr val="bg1"/>
              </a:solidFill>
              <a:latin typeface="Arial" panose="020B0604020202020204" pitchFamily="34" charset="0"/>
              <a:cs typeface="Arial" panose="020B0604020202020204" pitchFamily="34" charset="0"/>
            </a:rPr>
            <a:t>deforestación, conservación ambiental, transgénicos, agroquímicos, etc.</a:t>
          </a:r>
          <a:endParaRPr lang="en-US" sz="1600" dirty="0">
            <a:solidFill>
              <a:schemeClr val="bg1"/>
            </a:solidFill>
            <a:latin typeface="Arial" panose="020B0604020202020204" pitchFamily="34" charset="0"/>
            <a:cs typeface="Arial" panose="020B0604020202020204" pitchFamily="34" charset="0"/>
          </a:endParaRPr>
        </a:p>
      </dgm:t>
    </dgm:pt>
    <dgm:pt modelId="{3F50DC5A-5C19-4F7C-AF42-644727FA16A2}" type="parTrans" cxnId="{2F47F198-730E-4D1E-A2BE-2294D21AA678}">
      <dgm:prSet/>
      <dgm:spPr/>
      <dgm:t>
        <a:bodyPr/>
        <a:lstStyle/>
        <a:p>
          <a:endParaRPr lang="en-US"/>
        </a:p>
      </dgm:t>
    </dgm:pt>
    <dgm:pt modelId="{DF942302-9C84-4520-8A33-2BEF8483FDDF}" type="sibTrans" cxnId="{2F47F198-730E-4D1E-A2BE-2294D21AA678}">
      <dgm:prSet/>
      <dgm:spPr/>
      <dgm:t>
        <a:bodyPr/>
        <a:lstStyle/>
        <a:p>
          <a:endParaRPr lang="en-US"/>
        </a:p>
      </dgm:t>
    </dgm:pt>
    <dgm:pt modelId="{2BF58526-EA39-45EA-B903-75AD0CC5A1EB}">
      <dgm:prSet custT="1"/>
      <dgm:spPr/>
      <dgm:t>
        <a:bodyPr/>
        <a:lstStyle/>
        <a:p>
          <a:pPr algn="ctr"/>
          <a:r>
            <a:rPr lang="en-US" sz="1600" dirty="0">
              <a:solidFill>
                <a:schemeClr val="bg1"/>
              </a:solidFill>
              <a:latin typeface="Arial" panose="020B0604020202020204" pitchFamily="34" charset="0"/>
              <a:cs typeface="Arial" panose="020B0604020202020204" pitchFamily="34" charset="0"/>
            </a:rPr>
            <a:t>      Análisis del juego: </a:t>
          </a:r>
        </a:p>
        <a:p>
          <a:pPr algn="ctr"/>
          <a:r>
            <a:rPr lang="en-US" sz="1600" dirty="0" err="1">
              <a:solidFill>
                <a:schemeClr val="bg1"/>
              </a:solidFill>
              <a:latin typeface="Arial" panose="020B0604020202020204" pitchFamily="34" charset="0"/>
              <a:cs typeface="Arial" panose="020B0604020202020204" pitchFamily="34" charset="0"/>
            </a:rPr>
            <a:t>Compartir</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definiciones</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revisar</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polinizadores</a:t>
          </a:r>
          <a:r>
            <a:rPr lang="en-US" sz="1600" dirty="0">
              <a:solidFill>
                <a:schemeClr val="bg1"/>
              </a:solidFill>
              <a:latin typeface="Arial" panose="020B0604020202020204" pitchFamily="34" charset="0"/>
              <a:cs typeface="Arial" panose="020B0604020202020204" pitchFamily="34" charset="0"/>
            </a:rPr>
            <a:t> de la zona y </a:t>
          </a:r>
          <a:r>
            <a:rPr lang="en-US" sz="1600" dirty="0" err="1">
              <a:solidFill>
                <a:schemeClr val="bg1"/>
              </a:solidFill>
              <a:latin typeface="Arial" panose="020B0604020202020204" pitchFamily="34" charset="0"/>
              <a:cs typeface="Arial" panose="020B0604020202020204" pitchFamily="34" charset="0"/>
            </a:rPr>
            <a:t>concretar</a:t>
          </a:r>
          <a:r>
            <a:rPr lang="en-US" sz="1600" dirty="0">
              <a:solidFill>
                <a:schemeClr val="bg1"/>
              </a:solidFill>
              <a:latin typeface="Arial" panose="020B0604020202020204" pitchFamily="34" charset="0"/>
              <a:cs typeface="Arial" panose="020B0604020202020204" pitchFamily="34" charset="0"/>
            </a:rPr>
            <a:t> conceptos. </a:t>
          </a:r>
        </a:p>
      </dgm:t>
    </dgm:pt>
    <dgm:pt modelId="{BF8B9473-869B-4BE9-9040-340B4FAA935A}" type="sibTrans" cxnId="{7C292376-008A-4571-9CDD-78893B27CB8F}">
      <dgm:prSet/>
      <dgm:spPr/>
      <dgm:t>
        <a:bodyPr/>
        <a:lstStyle/>
        <a:p>
          <a:endParaRPr lang="en-US"/>
        </a:p>
      </dgm:t>
    </dgm:pt>
    <dgm:pt modelId="{94F9E984-0EC6-4FEE-8B44-7F4C30FA5551}" type="parTrans" cxnId="{7C292376-008A-4571-9CDD-78893B27CB8F}">
      <dgm:prSet/>
      <dgm:spPr/>
      <dgm:t>
        <a:bodyPr/>
        <a:lstStyle/>
        <a:p>
          <a:endParaRPr lang="en-US"/>
        </a:p>
      </dgm:t>
    </dgm:pt>
    <dgm:pt modelId="{EA003B16-E4BC-4409-B037-897760A1E820}">
      <dgm:prSet custT="1"/>
      <dgm:spPr/>
      <dgm:t>
        <a:bodyPr/>
        <a:lstStyle/>
        <a:p>
          <a:pPr marL="0" marR="0" lvl="0" indent="0" defTabSz="711200" eaLnBrk="1" fontAlgn="auto" latinLnBrk="0" hangingPunct="1">
            <a:lnSpc>
              <a:spcPct val="90000"/>
            </a:lnSpc>
            <a:spcBef>
              <a:spcPct val="0"/>
            </a:spcBef>
            <a:spcAft>
              <a:spcPct val="35000"/>
            </a:spcAft>
            <a:buClrTx/>
            <a:buSzTx/>
            <a:buFontTx/>
            <a:buNone/>
            <a:tabLst/>
            <a:defRPr/>
          </a:pPr>
          <a:r>
            <a:rPr lang="es-MX" sz="1600" dirty="0">
              <a:solidFill>
                <a:schemeClr val="bg1"/>
              </a:solidFill>
              <a:latin typeface="Arial" panose="020B0604020202020204" pitchFamily="34" charset="0"/>
              <a:cs typeface="Arial" panose="020B0604020202020204" pitchFamily="34" charset="0"/>
            </a:rPr>
            <a:t>Se plantea la pregunta de indagación</a:t>
          </a:r>
        </a:p>
        <a:p>
          <a:pPr marL="0" marR="0" lvl="0" indent="0" defTabSz="711200" eaLnBrk="1" fontAlgn="auto" latinLnBrk="0" hangingPunct="1">
            <a:lnSpc>
              <a:spcPct val="90000"/>
            </a:lnSpc>
            <a:spcBef>
              <a:spcPct val="0"/>
            </a:spcBef>
            <a:spcAft>
              <a:spcPct val="35000"/>
            </a:spcAft>
            <a:buClrTx/>
            <a:buSzTx/>
            <a:buFontTx/>
            <a:buNone/>
            <a:tabLst/>
            <a:defRPr/>
          </a:pPr>
          <a:r>
            <a:rPr lang="es-MX" sz="1600" dirty="0">
              <a:solidFill>
                <a:schemeClr val="bg1"/>
              </a:solidFill>
              <a:latin typeface="Arial" panose="020B0604020202020204" pitchFamily="34" charset="0"/>
              <a:cs typeface="Arial" panose="020B0604020202020204" pitchFamily="34" charset="0"/>
            </a:rPr>
            <a:t>Presentación del proyecto</a:t>
          </a:r>
        </a:p>
      </dgm:t>
    </dgm:pt>
    <dgm:pt modelId="{77A9E925-745D-4C94-AB7B-DB726A4B3081}" type="sibTrans" cxnId="{075CDDD6-887F-4977-A5D1-9C19208CDA51}">
      <dgm:prSet/>
      <dgm:spPr/>
      <dgm:t>
        <a:bodyPr/>
        <a:lstStyle/>
        <a:p>
          <a:endParaRPr lang="en-US"/>
        </a:p>
      </dgm:t>
    </dgm:pt>
    <dgm:pt modelId="{19233A41-EC64-4F13-B498-B89E9E84B2B3}" type="parTrans" cxnId="{075CDDD6-887F-4977-A5D1-9C19208CDA51}">
      <dgm:prSet/>
      <dgm:spPr/>
      <dgm:t>
        <a:bodyPr/>
        <a:lstStyle/>
        <a:p>
          <a:endParaRPr lang="en-US"/>
        </a:p>
      </dgm:t>
    </dgm:pt>
    <dgm:pt modelId="{19D91068-70ED-4D6C-8318-66385DC078C1}" type="pres">
      <dgm:prSet presAssocID="{38582EDB-C907-4F8E-9F70-8D8F1EF4DB43}" presName="linearFlow" presStyleCnt="0">
        <dgm:presLayoutVars>
          <dgm:dir/>
          <dgm:resizeHandles val="exact"/>
        </dgm:presLayoutVars>
      </dgm:prSet>
      <dgm:spPr/>
    </dgm:pt>
    <dgm:pt modelId="{DD0C4BC3-E482-4F28-BE5E-190E5C00A423}" type="pres">
      <dgm:prSet presAssocID="{2BF58526-EA39-45EA-B903-75AD0CC5A1EB}" presName="composite" presStyleCnt="0"/>
      <dgm:spPr/>
    </dgm:pt>
    <dgm:pt modelId="{244CF0BC-7155-4C04-9FF3-D5FF16CD7630}" type="pres">
      <dgm:prSet presAssocID="{2BF58526-EA39-45EA-B903-75AD0CC5A1EB}" presName="imgShp" presStyleLbl="fgImgPlace1" presStyleIdx="0" presStyleCnt="3" custScaleX="94366" custScaleY="92183" custLinFactNeighborX="-61747" custLinFactNeighborY="2629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a:solidFill>
            <a:schemeClr val="accent2"/>
          </a:solidFill>
        </a:ln>
      </dgm:spPr>
      <dgm:extLst>
        <a:ext uri="{E40237B7-FDA0-4F09-8148-C483321AD2D9}">
          <dgm14:cNvPr xmlns:dgm14="http://schemas.microsoft.com/office/drawing/2010/diagram" id="0" name="" descr="Insecto bajo una lupa contorno"/>
        </a:ext>
      </dgm:extLst>
    </dgm:pt>
    <dgm:pt modelId="{5CE5C57A-EF04-4C2F-8A48-6F9432763249}" type="pres">
      <dgm:prSet presAssocID="{2BF58526-EA39-45EA-B903-75AD0CC5A1EB}" presName="txShp" presStyleLbl="node1" presStyleIdx="0" presStyleCnt="3" custScaleX="126398" custScaleY="79340" custLinFactNeighborX="5861" custLinFactNeighborY="34608">
        <dgm:presLayoutVars>
          <dgm:bulletEnabled val="1"/>
        </dgm:presLayoutVars>
      </dgm:prSet>
      <dgm:spPr/>
    </dgm:pt>
    <dgm:pt modelId="{D9F301BE-8180-47E8-9F17-5DB1604817AF}" type="pres">
      <dgm:prSet presAssocID="{BF8B9473-869B-4BE9-9040-340B4FAA935A}" presName="spacing" presStyleCnt="0"/>
      <dgm:spPr/>
    </dgm:pt>
    <dgm:pt modelId="{203F81E5-64AA-4AB0-8B2F-56CF9F85DBF0}" type="pres">
      <dgm:prSet presAssocID="{EA003B16-E4BC-4409-B037-897760A1E820}" presName="composite" presStyleCnt="0"/>
      <dgm:spPr/>
    </dgm:pt>
    <dgm:pt modelId="{09A82B52-F577-4BD6-9241-43CB3B08D408}" type="pres">
      <dgm:prSet presAssocID="{EA003B16-E4BC-4409-B037-897760A1E820}" presName="imgShp" presStyleLbl="fgImgPlace1" presStyleIdx="1" presStyleCnt="3" custScaleX="90906" custScaleY="92252" custLinFactNeighborX="-67200" custLinFactNeighborY="1319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8575">
          <a:solidFill>
            <a:schemeClr val="accent3"/>
          </a:solidFill>
        </a:ln>
      </dgm:spPr>
      <dgm:extLst>
        <a:ext uri="{E40237B7-FDA0-4F09-8148-C483321AD2D9}">
          <dgm14:cNvPr xmlns:dgm14="http://schemas.microsoft.com/office/drawing/2010/diagram" id="0" name="" descr="Sombrero de mago con relleno sólido"/>
        </a:ext>
      </dgm:extLst>
    </dgm:pt>
    <dgm:pt modelId="{99315CE7-AE3E-48BA-A9EB-FBE356C26D0F}" type="pres">
      <dgm:prSet presAssocID="{EA003B16-E4BC-4409-B037-897760A1E820}" presName="txShp" presStyleLbl="node1" presStyleIdx="1" presStyleCnt="3" custScaleX="125621" custScaleY="73948" custLinFactNeighborX="6205" custLinFactNeighborY="16005">
        <dgm:presLayoutVars>
          <dgm:bulletEnabled val="1"/>
        </dgm:presLayoutVars>
      </dgm:prSet>
      <dgm:spPr/>
    </dgm:pt>
    <dgm:pt modelId="{E806281D-E2AB-4ECA-9848-AE96025D3A8F}" type="pres">
      <dgm:prSet presAssocID="{77A9E925-745D-4C94-AB7B-DB726A4B3081}" presName="spacing" presStyleCnt="0"/>
      <dgm:spPr/>
    </dgm:pt>
    <dgm:pt modelId="{70500E38-C05A-40F2-8E2B-7B749E6F01EC}" type="pres">
      <dgm:prSet presAssocID="{105D1CBE-75D8-45EC-A0C5-56622CABF442}" presName="composite" presStyleCnt="0"/>
      <dgm:spPr/>
    </dgm:pt>
    <dgm:pt modelId="{19D274F4-B5D4-4FF4-B609-571C981DCEF0}" type="pres">
      <dgm:prSet presAssocID="{105D1CBE-75D8-45EC-A0C5-56622CABF442}" presName="imgShp" presStyleLbl="fgImgPlace1" presStyleIdx="2" presStyleCnt="3" custScaleX="96144" custScaleY="93648" custLinFactNeighborX="-65684" custLinFactNeighborY="72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8575">
          <a:solidFill>
            <a:schemeClr val="bg2">
              <a:lumMod val="60000"/>
              <a:lumOff val="40000"/>
            </a:schemeClr>
          </a:solidFill>
        </a:ln>
      </dgm:spPr>
      <dgm:extLst>
        <a:ext uri="{E40237B7-FDA0-4F09-8148-C483321AD2D9}">
          <dgm14:cNvPr xmlns:dgm14="http://schemas.microsoft.com/office/drawing/2010/diagram" id="0" name="" descr="Dibujo de las cavernas contorno"/>
        </a:ext>
      </dgm:extLst>
    </dgm:pt>
    <dgm:pt modelId="{6637356F-A5F6-4653-8E28-BA173DB8A89A}" type="pres">
      <dgm:prSet presAssocID="{105D1CBE-75D8-45EC-A0C5-56622CABF442}" presName="txShp" presStyleLbl="node1" presStyleIdx="2" presStyleCnt="3" custScaleX="126984" custScaleY="66571" custLinFactNeighborX="6300" custLinFactNeighborY="-5511">
        <dgm:presLayoutVars>
          <dgm:bulletEnabled val="1"/>
        </dgm:presLayoutVars>
      </dgm:prSet>
      <dgm:spPr/>
    </dgm:pt>
  </dgm:ptLst>
  <dgm:cxnLst>
    <dgm:cxn modelId="{84E47B3D-4EF3-4DA9-AE7E-A5B313AC06A0}" type="presOf" srcId="{105D1CBE-75D8-45EC-A0C5-56622CABF442}" destId="{6637356F-A5F6-4653-8E28-BA173DB8A89A}" srcOrd="0" destOrd="0" presId="urn:microsoft.com/office/officeart/2005/8/layout/vList3"/>
    <dgm:cxn modelId="{4468C33F-8D26-435D-B16C-72E23A917737}" type="presOf" srcId="{38582EDB-C907-4F8E-9F70-8D8F1EF4DB43}" destId="{19D91068-70ED-4D6C-8318-66385DC078C1}" srcOrd="0" destOrd="0" presId="urn:microsoft.com/office/officeart/2005/8/layout/vList3"/>
    <dgm:cxn modelId="{75FD984F-8241-402F-A32A-C00F9849B8BC}" type="presOf" srcId="{EA003B16-E4BC-4409-B037-897760A1E820}" destId="{99315CE7-AE3E-48BA-A9EB-FBE356C26D0F}" srcOrd="0" destOrd="0" presId="urn:microsoft.com/office/officeart/2005/8/layout/vList3"/>
    <dgm:cxn modelId="{7C292376-008A-4571-9CDD-78893B27CB8F}" srcId="{38582EDB-C907-4F8E-9F70-8D8F1EF4DB43}" destId="{2BF58526-EA39-45EA-B903-75AD0CC5A1EB}" srcOrd="0" destOrd="0" parTransId="{94F9E984-0EC6-4FEE-8B44-7F4C30FA5551}" sibTransId="{BF8B9473-869B-4BE9-9040-340B4FAA935A}"/>
    <dgm:cxn modelId="{0F44DC96-2513-4A22-89D2-EEAC409A03F6}" type="presOf" srcId="{2BF58526-EA39-45EA-B903-75AD0CC5A1EB}" destId="{5CE5C57A-EF04-4C2F-8A48-6F9432763249}" srcOrd="0" destOrd="0" presId="urn:microsoft.com/office/officeart/2005/8/layout/vList3"/>
    <dgm:cxn modelId="{2F47F198-730E-4D1E-A2BE-2294D21AA678}" srcId="{38582EDB-C907-4F8E-9F70-8D8F1EF4DB43}" destId="{105D1CBE-75D8-45EC-A0C5-56622CABF442}" srcOrd="2" destOrd="0" parTransId="{3F50DC5A-5C19-4F7C-AF42-644727FA16A2}" sibTransId="{DF942302-9C84-4520-8A33-2BEF8483FDDF}"/>
    <dgm:cxn modelId="{075CDDD6-887F-4977-A5D1-9C19208CDA51}" srcId="{38582EDB-C907-4F8E-9F70-8D8F1EF4DB43}" destId="{EA003B16-E4BC-4409-B037-897760A1E820}" srcOrd="1" destOrd="0" parTransId="{19233A41-EC64-4F13-B498-B89E9E84B2B3}" sibTransId="{77A9E925-745D-4C94-AB7B-DB726A4B3081}"/>
    <dgm:cxn modelId="{F890BCA8-D0FD-4234-B53F-287534818A16}" type="presParOf" srcId="{19D91068-70ED-4D6C-8318-66385DC078C1}" destId="{DD0C4BC3-E482-4F28-BE5E-190E5C00A423}" srcOrd="0" destOrd="0" presId="urn:microsoft.com/office/officeart/2005/8/layout/vList3"/>
    <dgm:cxn modelId="{F00EBE6C-7D08-4019-A545-F747E477C834}" type="presParOf" srcId="{DD0C4BC3-E482-4F28-BE5E-190E5C00A423}" destId="{244CF0BC-7155-4C04-9FF3-D5FF16CD7630}" srcOrd="0" destOrd="0" presId="urn:microsoft.com/office/officeart/2005/8/layout/vList3"/>
    <dgm:cxn modelId="{E2A9B85B-401D-4FAA-AC94-EE57357C6508}" type="presParOf" srcId="{DD0C4BC3-E482-4F28-BE5E-190E5C00A423}" destId="{5CE5C57A-EF04-4C2F-8A48-6F9432763249}" srcOrd="1" destOrd="0" presId="urn:microsoft.com/office/officeart/2005/8/layout/vList3"/>
    <dgm:cxn modelId="{D0404C54-6B3E-4160-9314-5FE1DCCFDA2A}" type="presParOf" srcId="{19D91068-70ED-4D6C-8318-66385DC078C1}" destId="{D9F301BE-8180-47E8-9F17-5DB1604817AF}" srcOrd="1" destOrd="0" presId="urn:microsoft.com/office/officeart/2005/8/layout/vList3"/>
    <dgm:cxn modelId="{4BEFC948-B67B-4C62-B06A-BC60342816E2}" type="presParOf" srcId="{19D91068-70ED-4D6C-8318-66385DC078C1}" destId="{203F81E5-64AA-4AB0-8B2F-56CF9F85DBF0}" srcOrd="2" destOrd="0" presId="urn:microsoft.com/office/officeart/2005/8/layout/vList3"/>
    <dgm:cxn modelId="{17FF2035-B198-4B6C-81CB-B1A96C550F28}" type="presParOf" srcId="{203F81E5-64AA-4AB0-8B2F-56CF9F85DBF0}" destId="{09A82B52-F577-4BD6-9241-43CB3B08D408}" srcOrd="0" destOrd="0" presId="urn:microsoft.com/office/officeart/2005/8/layout/vList3"/>
    <dgm:cxn modelId="{6C6BF908-4601-4E84-8F35-5E8ADC659A93}" type="presParOf" srcId="{203F81E5-64AA-4AB0-8B2F-56CF9F85DBF0}" destId="{99315CE7-AE3E-48BA-A9EB-FBE356C26D0F}" srcOrd="1" destOrd="0" presId="urn:microsoft.com/office/officeart/2005/8/layout/vList3"/>
    <dgm:cxn modelId="{3744323A-8F2F-4CE2-B911-C7FDAC3A4383}" type="presParOf" srcId="{19D91068-70ED-4D6C-8318-66385DC078C1}" destId="{E806281D-E2AB-4ECA-9848-AE96025D3A8F}" srcOrd="3" destOrd="0" presId="urn:microsoft.com/office/officeart/2005/8/layout/vList3"/>
    <dgm:cxn modelId="{DB07114F-81A3-4F73-9577-1E2066EF595E}" type="presParOf" srcId="{19D91068-70ED-4D6C-8318-66385DC078C1}" destId="{70500E38-C05A-40F2-8E2B-7B749E6F01EC}" srcOrd="4" destOrd="0" presId="urn:microsoft.com/office/officeart/2005/8/layout/vList3"/>
    <dgm:cxn modelId="{64F0B250-D844-4679-B9FA-A5E564BEF7CD}" type="presParOf" srcId="{70500E38-C05A-40F2-8E2B-7B749E6F01EC}" destId="{19D274F4-B5D4-4FF4-B609-571C981DCEF0}" srcOrd="0" destOrd="0" presId="urn:microsoft.com/office/officeart/2005/8/layout/vList3"/>
    <dgm:cxn modelId="{D2605A0A-5E12-42F3-A2AF-41F55F2365BE}" type="presParOf" srcId="{70500E38-C05A-40F2-8E2B-7B749E6F01EC}" destId="{6637356F-A5F6-4653-8E28-BA173DB8A89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38582EDB-C907-4F8E-9F70-8D8F1EF4DB43}"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EA003B16-E4BC-4409-B037-897760A1E820}">
      <dgm:prSet custT="1"/>
      <dgm:spPr/>
      <dgm:t>
        <a:bodyPr/>
        <a:lstStyle/>
        <a:p>
          <a:pPr marL="0" marR="0" lvl="0" indent="0" defTabSz="711200" eaLnBrk="1" fontAlgn="auto" latinLnBrk="0" hangingPunct="1">
            <a:lnSpc>
              <a:spcPct val="90000"/>
            </a:lnSpc>
            <a:spcBef>
              <a:spcPct val="0"/>
            </a:spcBef>
            <a:spcAft>
              <a:spcPct val="35000"/>
            </a:spcAft>
            <a:buClrTx/>
            <a:buSzTx/>
            <a:buFontTx/>
            <a:buNone/>
            <a:tabLst/>
            <a:defRPr/>
          </a:pPr>
          <a:r>
            <a:rPr lang="en-US" sz="1800" dirty="0" err="1">
              <a:solidFill>
                <a:schemeClr val="bg1"/>
              </a:solidFill>
              <a:latin typeface="Arial" panose="020B0604020202020204" pitchFamily="34" charset="0"/>
              <a:cs typeface="Arial" panose="020B0604020202020204" pitchFamily="34" charset="0"/>
            </a:rPr>
            <a:t>Presentaciones</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temáticas</a:t>
          </a:r>
          <a:endParaRPr lang="en-US" sz="1800" dirty="0">
            <a:solidFill>
              <a:schemeClr val="bg1"/>
            </a:solidFill>
            <a:latin typeface="Arial" panose="020B0604020202020204" pitchFamily="34" charset="0"/>
            <a:cs typeface="Arial" panose="020B0604020202020204" pitchFamily="34" charset="0"/>
          </a:endParaRPr>
        </a:p>
      </dgm:t>
    </dgm:pt>
    <dgm:pt modelId="{77A9E925-745D-4C94-AB7B-DB726A4B3081}" type="sibTrans" cxnId="{075CDDD6-887F-4977-A5D1-9C19208CDA51}">
      <dgm:prSet/>
      <dgm:spPr/>
      <dgm:t>
        <a:bodyPr/>
        <a:lstStyle/>
        <a:p>
          <a:endParaRPr lang="en-US"/>
        </a:p>
      </dgm:t>
    </dgm:pt>
    <dgm:pt modelId="{19233A41-EC64-4F13-B498-B89E9E84B2B3}" type="parTrans" cxnId="{075CDDD6-887F-4977-A5D1-9C19208CDA51}">
      <dgm:prSet/>
      <dgm:spPr/>
      <dgm:t>
        <a:bodyPr/>
        <a:lstStyle/>
        <a:p>
          <a:endParaRPr lang="en-US"/>
        </a:p>
      </dgm:t>
    </dgm:pt>
    <dgm:pt modelId="{2BF58526-EA39-45EA-B903-75AD0CC5A1EB}">
      <dgm:prSet custT="1"/>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err="1">
              <a:solidFill>
                <a:schemeClr val="bg1"/>
              </a:solidFill>
              <a:latin typeface="Arial" panose="020B0604020202020204" pitchFamily="34" charset="0"/>
              <a:cs typeface="Arial" panose="020B0604020202020204" pitchFamily="34" charset="0"/>
            </a:rPr>
            <a:t>Trabajo</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grupal</a:t>
          </a:r>
          <a:r>
            <a:rPr lang="en-US" sz="1800" dirty="0">
              <a:solidFill>
                <a:schemeClr val="bg1"/>
              </a:solidFill>
              <a:latin typeface="Arial" panose="020B0604020202020204" pitchFamily="34" charset="0"/>
              <a:cs typeface="Arial" panose="020B0604020202020204" pitchFamily="34" charset="0"/>
            </a:rPr>
            <a:t> final </a:t>
          </a:r>
          <a:r>
            <a:rPr lang="en-US" sz="1800" dirty="0" err="1">
              <a:solidFill>
                <a:schemeClr val="bg1"/>
              </a:solidFill>
              <a:latin typeface="Arial" panose="020B0604020202020204" pitchFamily="34" charset="0"/>
              <a:cs typeface="Arial" panose="020B0604020202020204" pitchFamily="34" charset="0"/>
            </a:rPr>
            <a:t>paneles</a:t>
          </a:r>
          <a:endParaRPr lang="en-US" sz="1800" dirty="0">
            <a:solidFill>
              <a:schemeClr val="bg1"/>
            </a:solidFill>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err="1">
              <a:solidFill>
                <a:schemeClr val="bg1"/>
              </a:solidFill>
              <a:latin typeface="Arial" panose="020B0604020202020204" pitchFamily="34" charset="0"/>
              <a:cs typeface="Arial" panose="020B0604020202020204" pitchFamily="34" charset="0"/>
            </a:rPr>
            <a:t>Completar</a:t>
          </a:r>
          <a:r>
            <a:rPr lang="en-US" sz="1800" dirty="0">
              <a:solidFill>
                <a:schemeClr val="bg1"/>
              </a:solidFill>
              <a:latin typeface="Arial" panose="020B0604020202020204" pitchFamily="34" charset="0"/>
              <a:cs typeface="Arial" panose="020B0604020202020204" pitchFamily="34" charset="0"/>
            </a:rPr>
            <a:t> </a:t>
          </a:r>
          <a:r>
            <a:rPr lang="en-US" sz="1800" dirty="0" err="1">
              <a:solidFill>
                <a:schemeClr val="bg1"/>
              </a:solidFill>
              <a:latin typeface="Arial" panose="020B0604020202020204" pitchFamily="34" charset="0"/>
              <a:cs typeface="Arial" panose="020B0604020202020204" pitchFamily="34" charset="0"/>
            </a:rPr>
            <a:t>bitácora</a:t>
          </a:r>
          <a:r>
            <a:rPr lang="en-US" sz="1800" dirty="0">
              <a:solidFill>
                <a:schemeClr val="bg1"/>
              </a:solidFill>
              <a:latin typeface="Arial" panose="020B0604020202020204" pitchFamily="34" charset="0"/>
              <a:cs typeface="Arial" panose="020B0604020202020204" pitchFamily="34" charset="0"/>
            </a:rPr>
            <a:t> de </a:t>
          </a:r>
          <a:r>
            <a:rPr lang="en-US" sz="1800" dirty="0" err="1">
              <a:solidFill>
                <a:schemeClr val="bg1"/>
              </a:solidFill>
              <a:latin typeface="Arial" panose="020B0604020202020204" pitchFamily="34" charset="0"/>
              <a:cs typeface="Arial" panose="020B0604020202020204" pitchFamily="34" charset="0"/>
            </a:rPr>
            <a:t>trabajo</a:t>
          </a:r>
          <a:r>
            <a:rPr lang="en-US" sz="1800" dirty="0">
              <a:solidFill>
                <a:schemeClr val="bg1"/>
              </a:solidFill>
              <a:latin typeface="Arial" panose="020B0604020202020204" pitchFamily="34" charset="0"/>
              <a:cs typeface="Arial" panose="020B0604020202020204" pitchFamily="34" charset="0"/>
            </a:rPr>
            <a:t>  </a:t>
          </a:r>
        </a:p>
      </dgm:t>
    </dgm:pt>
    <dgm:pt modelId="{BF8B9473-869B-4BE9-9040-340B4FAA935A}" type="sibTrans" cxnId="{7C292376-008A-4571-9CDD-78893B27CB8F}">
      <dgm:prSet/>
      <dgm:spPr/>
      <dgm:t>
        <a:bodyPr/>
        <a:lstStyle/>
        <a:p>
          <a:endParaRPr lang="en-US"/>
        </a:p>
      </dgm:t>
    </dgm:pt>
    <dgm:pt modelId="{94F9E984-0EC6-4FEE-8B44-7F4C30FA5551}" type="parTrans" cxnId="{7C292376-008A-4571-9CDD-78893B27CB8F}">
      <dgm:prSet/>
      <dgm:spPr/>
      <dgm:t>
        <a:bodyPr/>
        <a:lstStyle/>
        <a:p>
          <a:endParaRPr lang="en-US"/>
        </a:p>
      </dgm:t>
    </dgm:pt>
    <dgm:pt modelId="{19D91068-70ED-4D6C-8318-66385DC078C1}" type="pres">
      <dgm:prSet presAssocID="{38582EDB-C907-4F8E-9F70-8D8F1EF4DB43}" presName="linearFlow" presStyleCnt="0">
        <dgm:presLayoutVars>
          <dgm:dir/>
          <dgm:resizeHandles val="exact"/>
        </dgm:presLayoutVars>
      </dgm:prSet>
      <dgm:spPr/>
    </dgm:pt>
    <dgm:pt modelId="{DD0C4BC3-E482-4F28-BE5E-190E5C00A423}" type="pres">
      <dgm:prSet presAssocID="{2BF58526-EA39-45EA-B903-75AD0CC5A1EB}" presName="composite" presStyleCnt="0"/>
      <dgm:spPr/>
    </dgm:pt>
    <dgm:pt modelId="{244CF0BC-7155-4C04-9FF3-D5FF16CD7630}" type="pres">
      <dgm:prSet presAssocID="{2BF58526-EA39-45EA-B903-75AD0CC5A1EB}" presName="imgShp" presStyleLbl="fgImgPlace1" presStyleIdx="0" presStyleCnt="2" custScaleX="56368" custScaleY="56764" custLinFactNeighborX="-45128" custLinFactNeighborY="1690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a:solidFill>
            <a:schemeClr val="accent2"/>
          </a:solidFill>
        </a:ln>
      </dgm:spPr>
      <dgm:extLst>
        <a:ext uri="{E40237B7-FDA0-4F09-8148-C483321AD2D9}">
          <dgm14:cNvPr xmlns:dgm14="http://schemas.microsoft.com/office/drawing/2010/diagram" id="0" name="" descr="Preguntas contorno"/>
        </a:ext>
      </dgm:extLst>
    </dgm:pt>
    <dgm:pt modelId="{5CE5C57A-EF04-4C2F-8A48-6F9432763249}" type="pres">
      <dgm:prSet presAssocID="{2BF58526-EA39-45EA-B903-75AD0CC5A1EB}" presName="txShp" presStyleLbl="node1" presStyleIdx="0" presStyleCnt="2" custScaleX="120420" custScaleY="51446" custLinFactNeighborX="2860" custLinFactNeighborY="19893">
        <dgm:presLayoutVars>
          <dgm:bulletEnabled val="1"/>
        </dgm:presLayoutVars>
      </dgm:prSet>
      <dgm:spPr/>
    </dgm:pt>
    <dgm:pt modelId="{D9F301BE-8180-47E8-9F17-5DB1604817AF}" type="pres">
      <dgm:prSet presAssocID="{BF8B9473-869B-4BE9-9040-340B4FAA935A}" presName="spacing" presStyleCnt="0"/>
      <dgm:spPr/>
    </dgm:pt>
    <dgm:pt modelId="{203F81E5-64AA-4AB0-8B2F-56CF9F85DBF0}" type="pres">
      <dgm:prSet presAssocID="{EA003B16-E4BC-4409-B037-897760A1E820}" presName="composite" presStyleCnt="0"/>
      <dgm:spPr/>
    </dgm:pt>
    <dgm:pt modelId="{09A82B52-F577-4BD6-9241-43CB3B08D408}" type="pres">
      <dgm:prSet presAssocID="{EA003B16-E4BC-4409-B037-897760A1E820}" presName="imgShp" presStyleLbl="fgImgPlace1" presStyleIdx="1" presStyleCnt="2" custScaleX="61094" custScaleY="52791" custLinFactNeighborX="-44760" custLinFactNeighborY="-95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1000" b="-11000"/>
          </a:stretch>
        </a:blipFill>
        <a:ln w="28575">
          <a:solidFill>
            <a:schemeClr val="accent3"/>
          </a:solidFill>
        </a:ln>
      </dgm:spPr>
      <dgm:extLst>
        <a:ext uri="{E40237B7-FDA0-4F09-8148-C483321AD2D9}">
          <dgm14:cNvPr xmlns:dgm14="http://schemas.microsoft.com/office/drawing/2010/diagram" id="0" name="" descr="Blog contorno"/>
        </a:ext>
      </dgm:extLst>
    </dgm:pt>
    <dgm:pt modelId="{99315CE7-AE3E-48BA-A9EB-FBE356C26D0F}" type="pres">
      <dgm:prSet presAssocID="{EA003B16-E4BC-4409-B037-897760A1E820}" presName="txShp" presStyleLbl="node1" presStyleIdx="1" presStyleCnt="2" custScaleX="118244" custScaleY="43223" custLinFactNeighborX="2859" custLinFactNeighborY="7000">
        <dgm:presLayoutVars>
          <dgm:bulletEnabled val="1"/>
        </dgm:presLayoutVars>
      </dgm:prSet>
      <dgm:spPr/>
    </dgm:pt>
  </dgm:ptLst>
  <dgm:cxnLst>
    <dgm:cxn modelId="{4468C33F-8D26-435D-B16C-72E23A917737}" type="presOf" srcId="{38582EDB-C907-4F8E-9F70-8D8F1EF4DB43}" destId="{19D91068-70ED-4D6C-8318-66385DC078C1}" srcOrd="0" destOrd="0" presId="urn:microsoft.com/office/officeart/2005/8/layout/vList3"/>
    <dgm:cxn modelId="{75FD984F-8241-402F-A32A-C00F9849B8BC}" type="presOf" srcId="{EA003B16-E4BC-4409-B037-897760A1E820}" destId="{99315CE7-AE3E-48BA-A9EB-FBE356C26D0F}" srcOrd="0" destOrd="0" presId="urn:microsoft.com/office/officeart/2005/8/layout/vList3"/>
    <dgm:cxn modelId="{7C292376-008A-4571-9CDD-78893B27CB8F}" srcId="{38582EDB-C907-4F8E-9F70-8D8F1EF4DB43}" destId="{2BF58526-EA39-45EA-B903-75AD0CC5A1EB}" srcOrd="0" destOrd="0" parTransId="{94F9E984-0EC6-4FEE-8B44-7F4C30FA5551}" sibTransId="{BF8B9473-869B-4BE9-9040-340B4FAA935A}"/>
    <dgm:cxn modelId="{0F44DC96-2513-4A22-89D2-EEAC409A03F6}" type="presOf" srcId="{2BF58526-EA39-45EA-B903-75AD0CC5A1EB}" destId="{5CE5C57A-EF04-4C2F-8A48-6F9432763249}" srcOrd="0" destOrd="0" presId="urn:microsoft.com/office/officeart/2005/8/layout/vList3"/>
    <dgm:cxn modelId="{075CDDD6-887F-4977-A5D1-9C19208CDA51}" srcId="{38582EDB-C907-4F8E-9F70-8D8F1EF4DB43}" destId="{EA003B16-E4BC-4409-B037-897760A1E820}" srcOrd="1" destOrd="0" parTransId="{19233A41-EC64-4F13-B498-B89E9E84B2B3}" sibTransId="{77A9E925-745D-4C94-AB7B-DB726A4B3081}"/>
    <dgm:cxn modelId="{F890BCA8-D0FD-4234-B53F-287534818A16}" type="presParOf" srcId="{19D91068-70ED-4D6C-8318-66385DC078C1}" destId="{DD0C4BC3-E482-4F28-BE5E-190E5C00A423}" srcOrd="0" destOrd="0" presId="urn:microsoft.com/office/officeart/2005/8/layout/vList3"/>
    <dgm:cxn modelId="{F00EBE6C-7D08-4019-A545-F747E477C834}" type="presParOf" srcId="{DD0C4BC3-E482-4F28-BE5E-190E5C00A423}" destId="{244CF0BC-7155-4C04-9FF3-D5FF16CD7630}" srcOrd="0" destOrd="0" presId="urn:microsoft.com/office/officeart/2005/8/layout/vList3"/>
    <dgm:cxn modelId="{E2A9B85B-401D-4FAA-AC94-EE57357C6508}" type="presParOf" srcId="{DD0C4BC3-E482-4F28-BE5E-190E5C00A423}" destId="{5CE5C57A-EF04-4C2F-8A48-6F9432763249}" srcOrd="1" destOrd="0" presId="urn:microsoft.com/office/officeart/2005/8/layout/vList3"/>
    <dgm:cxn modelId="{D0404C54-6B3E-4160-9314-5FE1DCCFDA2A}" type="presParOf" srcId="{19D91068-70ED-4D6C-8318-66385DC078C1}" destId="{D9F301BE-8180-47E8-9F17-5DB1604817AF}" srcOrd="1" destOrd="0" presId="urn:microsoft.com/office/officeart/2005/8/layout/vList3"/>
    <dgm:cxn modelId="{4BEFC948-B67B-4C62-B06A-BC60342816E2}" type="presParOf" srcId="{19D91068-70ED-4D6C-8318-66385DC078C1}" destId="{203F81E5-64AA-4AB0-8B2F-56CF9F85DBF0}" srcOrd="2" destOrd="0" presId="urn:microsoft.com/office/officeart/2005/8/layout/vList3"/>
    <dgm:cxn modelId="{17FF2035-B198-4B6C-81CB-B1A96C550F28}" type="presParOf" srcId="{203F81E5-64AA-4AB0-8B2F-56CF9F85DBF0}" destId="{09A82B52-F577-4BD6-9241-43CB3B08D408}" srcOrd="0" destOrd="0" presId="urn:microsoft.com/office/officeart/2005/8/layout/vList3"/>
    <dgm:cxn modelId="{6C6BF908-4601-4E84-8F35-5E8ADC659A93}" type="presParOf" srcId="{203F81E5-64AA-4AB0-8B2F-56CF9F85DBF0}" destId="{99315CE7-AE3E-48BA-A9EB-FBE356C26D0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4F8A9-E4EA-4929-BAC0-D026B2E65F91}">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263DC2F-BD44-4A4D-BFC6-96E093264B61}">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kern="1200" dirty="0"/>
            <a:t>•	</a:t>
          </a:r>
          <a:r>
            <a:rPr lang="es-MX" sz="1900" kern="1200" dirty="0">
              <a:latin typeface="Arial" panose="020B0604020202020204" pitchFamily="34" charset="0"/>
              <a:cs typeface="Arial" panose="020B0604020202020204" pitchFamily="34" charset="0"/>
            </a:rPr>
            <a:t>Diseñar actividades sustentadas en indagación científica crítica en temáticas transversales del currículo de enseñanza media.</a:t>
          </a:r>
          <a:endParaRPr lang="en-US" sz="1900" kern="1200" dirty="0">
            <a:latin typeface="Arial" panose="020B0604020202020204" pitchFamily="34" charset="0"/>
            <a:cs typeface="Arial" panose="020B0604020202020204" pitchFamily="34" charset="0"/>
          </a:endParaRPr>
        </a:p>
      </dsp:txBody>
      <dsp:txXfrm>
        <a:off x="0" y="0"/>
        <a:ext cx="6496050" cy="1143000"/>
      </dsp:txXfrm>
    </dsp:sp>
    <dsp:sp modelId="{11E933CC-AEE0-447F-AD03-6D9C35E29E74}">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5ACBCE0-AE6E-40D0-934C-25F3D9261754}">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kern="1200" dirty="0"/>
            <a:t>•	</a:t>
          </a:r>
          <a:r>
            <a:rPr lang="es-MX" sz="1900" kern="1200" dirty="0">
              <a:latin typeface="Arial" panose="020B0604020202020204" pitchFamily="34" charset="0"/>
              <a:cs typeface="Arial" panose="020B0604020202020204" pitchFamily="34" charset="0"/>
            </a:rPr>
            <a:t>Orientar a los docentes en el trabajo con experiencias prácticas dentro y fuera del aula con recursos de fácil acceso.</a:t>
          </a:r>
          <a:endParaRPr lang="en-US" sz="1900" kern="1200" dirty="0">
            <a:latin typeface="Arial" panose="020B0604020202020204" pitchFamily="34" charset="0"/>
            <a:cs typeface="Arial" panose="020B0604020202020204" pitchFamily="34" charset="0"/>
          </a:endParaRPr>
        </a:p>
      </dsp:txBody>
      <dsp:txXfrm>
        <a:off x="0" y="1143000"/>
        <a:ext cx="6496050" cy="1143000"/>
      </dsp:txXfrm>
    </dsp:sp>
    <dsp:sp modelId="{6623A071-E401-496A-9CEA-72AFD5BC62FB}">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872BD9B-1059-4643-9BCA-DE23901CC16A}">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kern="1200" dirty="0"/>
            <a:t>•	</a:t>
          </a:r>
          <a:r>
            <a:rPr lang="es-MX" sz="1900" kern="1200" dirty="0">
              <a:latin typeface="Arial" panose="020B0604020202020204" pitchFamily="34" charset="0"/>
              <a:cs typeface="Arial" panose="020B0604020202020204" pitchFamily="34" charset="0"/>
            </a:rPr>
            <a:t>Orientar a los docentes para utilizar la estrategia de trabajo colaborativo con el fin de fomentar la opinión crítica y construcción del conocimiento participativo.</a:t>
          </a:r>
          <a:endParaRPr lang="en-US" sz="1900" kern="1200" dirty="0">
            <a:latin typeface="Arial" panose="020B0604020202020204" pitchFamily="34" charset="0"/>
            <a:cs typeface="Arial" panose="020B0604020202020204" pitchFamily="34" charset="0"/>
          </a:endParaRPr>
        </a:p>
      </dsp:txBody>
      <dsp:txXfrm>
        <a:off x="0" y="2286000"/>
        <a:ext cx="6496050" cy="1143000"/>
      </dsp:txXfrm>
    </dsp:sp>
    <dsp:sp modelId="{4853EA9E-9F34-4664-A8C7-5C8F25D59A9C}">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6F293BB-A268-48F2-878F-04F7D1DDCD54}">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kern="1200" dirty="0">
              <a:latin typeface="Arial" panose="020B0604020202020204" pitchFamily="34" charset="0"/>
              <a:cs typeface="Arial" panose="020B0604020202020204" pitchFamily="34" charset="0"/>
            </a:rPr>
            <a:t>•	Proponer estrategias de evaluación pertinentes para el aprendizaje de conceptos, habilidades y actitudes críticas frente a temáticas controversiales.</a:t>
          </a:r>
          <a:endParaRPr lang="en-US" sz="1900" kern="1200" dirty="0">
            <a:latin typeface="Arial" panose="020B0604020202020204" pitchFamily="34" charset="0"/>
            <a:cs typeface="Arial" panose="020B0604020202020204" pitchFamily="34" charset="0"/>
          </a:endParaRPr>
        </a:p>
      </dsp:txBody>
      <dsp:txXfrm>
        <a:off x="0" y="3429000"/>
        <a:ext cx="6496050"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C57A-EF04-4C2F-8A48-6F9432763249}">
      <dsp:nvSpPr>
        <dsp:cNvPr id="0" name=""/>
        <dsp:cNvSpPr/>
      </dsp:nvSpPr>
      <dsp:spPr>
        <a:xfrm rot="10800000">
          <a:off x="1435512" y="453206"/>
          <a:ext cx="9243608" cy="1232520"/>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104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bg1"/>
              </a:solidFill>
              <a:latin typeface="Arial" panose="020B0604020202020204" pitchFamily="34" charset="0"/>
              <a:cs typeface="Arial" panose="020B0604020202020204" pitchFamily="34" charset="0"/>
            </a:rPr>
            <a:t>Instrucciones</a:t>
          </a:r>
          <a:r>
            <a:rPr lang="en-US" sz="1800" kern="1200" dirty="0">
              <a:solidFill>
                <a:schemeClr val="bg1"/>
              </a:solidFill>
              <a:latin typeface="Arial" panose="020B0604020202020204" pitchFamily="34" charset="0"/>
              <a:cs typeface="Arial" panose="020B0604020202020204" pitchFamily="34" charset="0"/>
            </a:rPr>
            <a:t> de la </a:t>
          </a:r>
          <a:r>
            <a:rPr lang="en-US" sz="1800" kern="1200" dirty="0" err="1">
              <a:solidFill>
                <a:schemeClr val="bg1"/>
              </a:solidFill>
              <a:latin typeface="Arial" panose="020B0604020202020204" pitchFamily="34" charset="0"/>
              <a:cs typeface="Arial" panose="020B0604020202020204" pitchFamily="34" charset="0"/>
            </a:rPr>
            <a:t>actividad</a:t>
          </a:r>
          <a:endParaRPr lang="en-US" sz="1800" kern="1200" dirty="0">
            <a:solidFill>
              <a:schemeClr val="bg1"/>
            </a:solidFill>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en-US" sz="1800" kern="1200" dirty="0" err="1">
              <a:solidFill>
                <a:schemeClr val="bg1"/>
              </a:solidFill>
              <a:latin typeface="Arial" panose="020B0604020202020204" pitchFamily="34" charset="0"/>
              <a:cs typeface="Arial" panose="020B0604020202020204" pitchFamily="34" charset="0"/>
            </a:rPr>
            <a:t>Instrucciones</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sobre</a:t>
          </a:r>
          <a:r>
            <a:rPr lang="en-US" sz="1800" kern="1200" dirty="0">
              <a:solidFill>
                <a:schemeClr val="bg1"/>
              </a:solidFill>
              <a:latin typeface="Arial" panose="020B0604020202020204" pitchFamily="34" charset="0"/>
              <a:cs typeface="Arial" panose="020B0604020202020204" pitchFamily="34" charset="0"/>
            </a:rPr>
            <a:t> el </a:t>
          </a:r>
          <a:r>
            <a:rPr lang="en-US" sz="1800" kern="1200" dirty="0" err="1">
              <a:solidFill>
                <a:schemeClr val="bg1"/>
              </a:solidFill>
              <a:latin typeface="Arial" panose="020B0604020202020204" pitchFamily="34" charset="0"/>
              <a:cs typeface="Arial" panose="020B0604020202020204" pitchFamily="34" charset="0"/>
            </a:rPr>
            <a:t>uso</a:t>
          </a:r>
          <a:r>
            <a:rPr lang="en-US" sz="1800" kern="1200" dirty="0">
              <a:solidFill>
                <a:schemeClr val="bg1"/>
              </a:solidFill>
              <a:latin typeface="Arial" panose="020B0604020202020204" pitchFamily="34" charset="0"/>
              <a:cs typeface="Arial" panose="020B0604020202020204" pitchFamily="34" charset="0"/>
            </a:rPr>
            <a:t> de la </a:t>
          </a:r>
          <a:r>
            <a:rPr lang="en-US" sz="1800" kern="1200" dirty="0" err="1">
              <a:solidFill>
                <a:schemeClr val="bg1"/>
              </a:solidFill>
              <a:latin typeface="Arial" panose="020B0604020202020204" pitchFamily="34" charset="0"/>
              <a:cs typeface="Arial" panose="020B0604020202020204" pitchFamily="34" charset="0"/>
            </a:rPr>
            <a:t>aplicación</a:t>
          </a:r>
          <a:endParaRPr lang="en-US" sz="1800" kern="1200" dirty="0">
            <a:solidFill>
              <a:schemeClr val="bg1"/>
            </a:solidFill>
            <a:latin typeface="Arial" panose="020B0604020202020204" pitchFamily="34" charset="0"/>
            <a:cs typeface="Arial" panose="020B0604020202020204" pitchFamily="34" charset="0"/>
          </a:endParaRPr>
        </a:p>
      </dsp:txBody>
      <dsp:txXfrm rot="10800000">
        <a:off x="1743642" y="453206"/>
        <a:ext cx="8935478" cy="1232520"/>
      </dsp:txXfrm>
    </dsp:sp>
    <dsp:sp modelId="{244CF0BC-7155-4C04-9FF3-D5FF16CD7630}">
      <dsp:nvSpPr>
        <dsp:cNvPr id="0" name=""/>
        <dsp:cNvSpPr/>
      </dsp:nvSpPr>
      <dsp:spPr>
        <a:xfrm>
          <a:off x="351397" y="388428"/>
          <a:ext cx="1231741" cy="119023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000" b="-2000"/>
          </a:stretch>
        </a:blipFill>
        <a:ln w="285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315CE7-AE3E-48BA-A9EB-FBE356C26D0F}">
      <dsp:nvSpPr>
        <dsp:cNvPr id="0" name=""/>
        <dsp:cNvSpPr/>
      </dsp:nvSpPr>
      <dsp:spPr>
        <a:xfrm rot="10800000">
          <a:off x="1461035" y="1894828"/>
          <a:ext cx="9200545" cy="1160887"/>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1041" tIns="68580" rIns="128016" bIns="6858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n-US" sz="1800" kern="1200" dirty="0" err="1">
              <a:solidFill>
                <a:schemeClr val="bg1"/>
              </a:solidFill>
              <a:latin typeface="Arial" panose="020B0604020202020204" pitchFamily="34" charset="0"/>
              <a:cs typeface="Arial" panose="020B0604020202020204" pitchFamily="34" charset="0"/>
            </a:rPr>
            <a:t>Monitoreo</a:t>
          </a:r>
          <a:r>
            <a:rPr lang="en-US" sz="1800" kern="1200" dirty="0">
              <a:solidFill>
                <a:schemeClr val="bg1"/>
              </a:solidFill>
              <a:latin typeface="Arial" panose="020B0604020202020204" pitchFamily="34" charset="0"/>
              <a:cs typeface="Arial" panose="020B0604020202020204" pitchFamily="34" charset="0"/>
            </a:rPr>
            <a:t> de </a:t>
          </a:r>
          <a:r>
            <a:rPr lang="en-US" sz="1800" kern="1200" dirty="0" err="1">
              <a:solidFill>
                <a:schemeClr val="bg1"/>
              </a:solidFill>
              <a:latin typeface="Arial" panose="020B0604020202020204" pitchFamily="34" charset="0"/>
              <a:cs typeface="Arial" panose="020B0604020202020204" pitchFamily="34" charset="0"/>
            </a:rPr>
            <a:t>polinizadores</a:t>
          </a:r>
          <a:endParaRPr lang="en-US" sz="1800" kern="1200" dirty="0">
            <a:solidFill>
              <a:schemeClr val="bg1"/>
            </a:solidFill>
            <a:latin typeface="Arial" panose="020B0604020202020204" pitchFamily="34" charset="0"/>
            <a:cs typeface="Arial" panose="020B0604020202020204" pitchFamily="34" charset="0"/>
          </a:endParaRPr>
        </a:p>
      </dsp:txBody>
      <dsp:txXfrm rot="10800000">
        <a:off x="1751257" y="1894828"/>
        <a:ext cx="8910323" cy="1160887"/>
      </dsp:txXfrm>
    </dsp:sp>
    <dsp:sp modelId="{09A82B52-F577-4BD6-9241-43CB3B08D408}">
      <dsp:nvSpPr>
        <dsp:cNvPr id="0" name=""/>
        <dsp:cNvSpPr/>
      </dsp:nvSpPr>
      <dsp:spPr>
        <a:xfrm>
          <a:off x="460091" y="1780142"/>
          <a:ext cx="1230100" cy="112570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5000" b="-5000"/>
          </a:stretch>
        </a:blipFill>
        <a:ln w="28575"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6637356F-A5F6-4653-8E28-BA173DB8A89A}">
      <dsp:nvSpPr>
        <dsp:cNvPr id="0" name=""/>
        <dsp:cNvSpPr/>
      </dsp:nvSpPr>
      <dsp:spPr>
        <a:xfrm rot="10800000">
          <a:off x="1612985" y="3280632"/>
          <a:ext cx="8995823" cy="1203409"/>
        </a:xfrm>
        <a:prstGeom prst="homePlat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1041"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Arial" panose="020B0604020202020204" pitchFamily="34" charset="0"/>
              <a:cs typeface="Arial" panose="020B0604020202020204" pitchFamily="34" charset="0"/>
            </a:rPr>
            <a:t>Ticket de </a:t>
          </a:r>
          <a:r>
            <a:rPr lang="en-US" sz="1800" kern="1200" dirty="0" err="1">
              <a:solidFill>
                <a:schemeClr val="bg1"/>
              </a:solidFill>
              <a:latin typeface="Arial" panose="020B0604020202020204" pitchFamily="34" charset="0"/>
              <a:cs typeface="Arial" panose="020B0604020202020204" pitchFamily="34" charset="0"/>
            </a:rPr>
            <a:t>salida</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desde</a:t>
          </a:r>
          <a:r>
            <a:rPr lang="en-US" sz="1800" kern="1200" dirty="0">
              <a:solidFill>
                <a:schemeClr val="bg1"/>
              </a:solidFill>
              <a:latin typeface="Arial" panose="020B0604020202020204" pitchFamily="34" charset="0"/>
              <a:cs typeface="Arial" panose="020B0604020202020204" pitchFamily="34" charset="0"/>
            </a:rPr>
            <a:t> el </a:t>
          </a:r>
          <a:r>
            <a:rPr lang="en-US" sz="1800" kern="1200" dirty="0" err="1">
              <a:solidFill>
                <a:schemeClr val="bg1"/>
              </a:solidFill>
              <a:latin typeface="Arial" panose="020B0604020202020204" pitchFamily="34" charset="0"/>
              <a:cs typeface="Arial" panose="020B0604020202020204" pitchFamily="34" charset="0"/>
            </a:rPr>
            <a:t>celular</a:t>
          </a:r>
          <a:endParaRPr lang="en-US" sz="1800" kern="1200" dirty="0">
            <a:solidFill>
              <a:schemeClr val="bg1"/>
            </a:solidFill>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en-US" sz="1800" kern="1200" dirty="0" err="1">
              <a:solidFill>
                <a:schemeClr val="bg1"/>
              </a:solidFill>
              <a:latin typeface="Arial" panose="020B0604020202020204" pitchFamily="34" charset="0"/>
              <a:cs typeface="Arial" panose="020B0604020202020204" pitchFamily="34" charset="0"/>
            </a:rPr>
            <a:t>Cierre</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reflexivo</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opcional</a:t>
          </a:r>
          <a:r>
            <a:rPr lang="en-US" sz="1800" kern="1200" dirty="0">
              <a:solidFill>
                <a:schemeClr val="bg1"/>
              </a:solidFill>
              <a:latin typeface="Arial" panose="020B0604020202020204" pitchFamily="34" charset="0"/>
              <a:cs typeface="Arial" panose="020B0604020202020204" pitchFamily="34" charset="0"/>
            </a:rPr>
            <a:t>)</a:t>
          </a:r>
        </a:p>
        <a:p>
          <a:pPr marL="0" lvl="0" indent="0" algn="ctr" defTabSz="800100">
            <a:lnSpc>
              <a:spcPct val="90000"/>
            </a:lnSpc>
            <a:spcBef>
              <a:spcPct val="0"/>
            </a:spcBef>
            <a:spcAft>
              <a:spcPct val="35000"/>
            </a:spcAft>
            <a:buNone/>
          </a:pPr>
          <a:r>
            <a:rPr lang="es-MX" sz="1800" kern="1200" dirty="0">
              <a:solidFill>
                <a:schemeClr val="bg1"/>
              </a:solidFill>
              <a:latin typeface="Arial" panose="020B0604020202020204" pitchFamily="34" charset="0"/>
              <a:cs typeface="Arial" panose="020B0604020202020204" pitchFamily="34" charset="0"/>
            </a:rPr>
            <a:t>Análisis de resultados obtenidos (opcional)</a:t>
          </a:r>
          <a:endParaRPr lang="en-US" sz="1800" kern="1200" dirty="0">
            <a:solidFill>
              <a:schemeClr val="bg1"/>
            </a:solidFill>
            <a:latin typeface="Arial" panose="020B0604020202020204" pitchFamily="34" charset="0"/>
            <a:cs typeface="Arial" panose="020B0604020202020204" pitchFamily="34" charset="0"/>
          </a:endParaRPr>
        </a:p>
      </dsp:txBody>
      <dsp:txXfrm rot="10800000">
        <a:off x="1913837" y="3280632"/>
        <a:ext cx="8694971" cy="1203409"/>
      </dsp:txXfrm>
    </dsp:sp>
    <dsp:sp modelId="{19D274F4-B5D4-4FF4-B609-571C981DCEF0}">
      <dsp:nvSpPr>
        <dsp:cNvPr id="0" name=""/>
        <dsp:cNvSpPr/>
      </dsp:nvSpPr>
      <dsp:spPr>
        <a:xfrm>
          <a:off x="528458" y="3285672"/>
          <a:ext cx="1214085" cy="1082887"/>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6000" b="-6000"/>
          </a:stretch>
        </a:blipFill>
        <a:ln w="28575" cap="rnd"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15CE7-AE3E-48BA-A9EB-FBE356C26D0F}">
      <dsp:nvSpPr>
        <dsp:cNvPr id="0" name=""/>
        <dsp:cNvSpPr/>
      </dsp:nvSpPr>
      <dsp:spPr>
        <a:xfrm rot="10800000">
          <a:off x="1573095" y="273338"/>
          <a:ext cx="9200545" cy="1861650"/>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2330" tIns="68580" rIns="128016" bIns="6858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n-US" sz="1800" kern="1200" dirty="0">
              <a:solidFill>
                <a:schemeClr val="bg1"/>
              </a:solidFill>
              <a:latin typeface="Arial" panose="020B0604020202020204" pitchFamily="34" charset="0"/>
              <a:cs typeface="Arial" panose="020B0604020202020204" pitchFamily="34" charset="0"/>
            </a:rPr>
            <a:t>Como </a:t>
          </a:r>
          <a:r>
            <a:rPr lang="en-US" sz="1800" kern="1200" dirty="0" err="1">
              <a:solidFill>
                <a:schemeClr val="bg1"/>
              </a:solidFill>
              <a:latin typeface="Arial" panose="020B0604020202020204" pitchFamily="34" charset="0"/>
              <a:cs typeface="Arial" panose="020B0604020202020204" pitchFamily="34" charset="0"/>
            </a:rPr>
            <a:t>quinta</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sesión</a:t>
          </a:r>
          <a:r>
            <a:rPr lang="en-US" sz="1800" kern="1200" dirty="0">
              <a:solidFill>
                <a:schemeClr val="bg1"/>
              </a:solidFill>
              <a:latin typeface="Arial" panose="020B0604020202020204" pitchFamily="34" charset="0"/>
              <a:cs typeface="Arial" panose="020B0604020202020204" pitchFamily="34" charset="0"/>
            </a:rPr>
            <a:t>, se propone que los </a:t>
          </a:r>
          <a:r>
            <a:rPr lang="en-US" sz="1800" kern="1200" dirty="0" err="1">
              <a:solidFill>
                <a:schemeClr val="bg1"/>
              </a:solidFill>
              <a:latin typeface="Arial" panose="020B0604020202020204" pitchFamily="34" charset="0"/>
              <a:cs typeface="Arial" panose="020B0604020202020204" pitchFamily="34" charset="0"/>
            </a:rPr>
            <a:t>estudiantes</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puedan</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terminar</a:t>
          </a:r>
          <a:r>
            <a:rPr lang="en-US" sz="1800" kern="1200" dirty="0">
              <a:solidFill>
                <a:schemeClr val="bg1"/>
              </a:solidFill>
              <a:latin typeface="Arial" panose="020B0604020202020204" pitchFamily="34" charset="0"/>
              <a:cs typeface="Arial" panose="020B0604020202020204" pitchFamily="34" charset="0"/>
            </a:rPr>
            <a:t> la </a:t>
          </a:r>
          <a:r>
            <a:rPr lang="en-US" sz="1800" kern="1200" dirty="0" err="1">
              <a:solidFill>
                <a:schemeClr val="bg1"/>
              </a:solidFill>
              <a:latin typeface="Arial" panose="020B0604020202020204" pitchFamily="34" charset="0"/>
              <a:cs typeface="Arial" panose="020B0604020202020204" pitchFamily="34" charset="0"/>
            </a:rPr>
            <a:t>sección</a:t>
          </a:r>
          <a:r>
            <a:rPr lang="en-US" sz="1800" kern="1200" dirty="0">
              <a:solidFill>
                <a:schemeClr val="bg1"/>
              </a:solidFill>
              <a:latin typeface="Arial" panose="020B0604020202020204" pitchFamily="34" charset="0"/>
              <a:cs typeface="Arial" panose="020B0604020202020204" pitchFamily="34" charset="0"/>
            </a:rPr>
            <a:t> de </a:t>
          </a:r>
          <a:r>
            <a:rPr lang="en-US" sz="1800" kern="1200" dirty="0" err="1">
              <a:solidFill>
                <a:schemeClr val="bg1"/>
              </a:solidFill>
              <a:latin typeface="Arial" panose="020B0604020202020204" pitchFamily="34" charset="0"/>
              <a:cs typeface="Arial" panose="020B0604020202020204" pitchFamily="34" charset="0"/>
            </a:rPr>
            <a:t>resultados</a:t>
          </a:r>
          <a:r>
            <a:rPr lang="en-US" sz="1800" kern="1200" dirty="0">
              <a:solidFill>
                <a:schemeClr val="bg1"/>
              </a:solidFill>
              <a:latin typeface="Arial" panose="020B0604020202020204" pitchFamily="34" charset="0"/>
              <a:cs typeface="Arial" panose="020B0604020202020204" pitchFamily="34" charset="0"/>
            </a:rPr>
            <a:t> y </a:t>
          </a:r>
          <a:r>
            <a:rPr lang="en-US" sz="1800" kern="1200" dirty="0" err="1">
              <a:solidFill>
                <a:schemeClr val="bg1"/>
              </a:solidFill>
              <a:latin typeface="Arial" panose="020B0604020202020204" pitchFamily="34" charset="0"/>
              <a:cs typeface="Arial" panose="020B0604020202020204" pitchFamily="34" charset="0"/>
            </a:rPr>
            <a:t>conclusiones</a:t>
          </a:r>
          <a:r>
            <a:rPr lang="en-US" sz="1800" kern="1200" dirty="0">
              <a:solidFill>
                <a:schemeClr val="bg1"/>
              </a:solidFill>
              <a:latin typeface="Arial" panose="020B0604020202020204" pitchFamily="34" charset="0"/>
              <a:cs typeface="Arial" panose="020B0604020202020204" pitchFamily="34" charset="0"/>
            </a:rPr>
            <a:t> posterior a la </a:t>
          </a:r>
          <a:r>
            <a:rPr lang="en-US" sz="1800" kern="1200" dirty="0" err="1">
              <a:solidFill>
                <a:schemeClr val="bg1"/>
              </a:solidFill>
              <a:latin typeface="Arial" panose="020B0604020202020204" pitchFamily="34" charset="0"/>
              <a:cs typeface="Arial" panose="020B0604020202020204" pitchFamily="34" charset="0"/>
            </a:rPr>
            <a:t>salida</a:t>
          </a:r>
          <a:r>
            <a:rPr lang="en-US" sz="1800" kern="1200" dirty="0">
              <a:solidFill>
                <a:schemeClr val="bg1"/>
              </a:solidFill>
              <a:latin typeface="Arial" panose="020B0604020202020204" pitchFamily="34" charset="0"/>
              <a:cs typeface="Arial" panose="020B0604020202020204" pitchFamily="34" charset="0"/>
            </a:rPr>
            <a:t> a </a:t>
          </a:r>
          <a:r>
            <a:rPr lang="en-US" sz="1800" kern="1200" dirty="0" err="1">
              <a:solidFill>
                <a:schemeClr val="bg1"/>
              </a:solidFill>
              <a:latin typeface="Arial" panose="020B0604020202020204" pitchFamily="34" charset="0"/>
              <a:cs typeface="Arial" panose="020B0604020202020204" pitchFamily="34" charset="0"/>
            </a:rPr>
            <a:t>terreno</a:t>
          </a:r>
          <a:r>
            <a:rPr lang="en-US" sz="1800" kern="1200" dirty="0">
              <a:solidFill>
                <a:schemeClr val="bg1"/>
              </a:solidFill>
              <a:latin typeface="Arial" panose="020B0604020202020204" pitchFamily="34" charset="0"/>
              <a:cs typeface="Arial" panose="020B0604020202020204" pitchFamily="34" charset="0"/>
            </a:rPr>
            <a:t> o bien se </a:t>
          </a:r>
          <a:r>
            <a:rPr lang="en-US" sz="1800" kern="1200" dirty="0" err="1">
              <a:solidFill>
                <a:schemeClr val="bg1"/>
              </a:solidFill>
              <a:latin typeface="Arial" panose="020B0604020202020204" pitchFamily="34" charset="0"/>
              <a:cs typeface="Arial" panose="020B0604020202020204" pitchFamily="34" charset="0"/>
            </a:rPr>
            <a:t>puede</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plantear</a:t>
          </a:r>
          <a:r>
            <a:rPr lang="en-US" sz="1800" kern="1200" dirty="0">
              <a:solidFill>
                <a:schemeClr val="bg1"/>
              </a:solidFill>
              <a:latin typeface="Arial" panose="020B0604020202020204" pitchFamily="34" charset="0"/>
              <a:cs typeface="Arial" panose="020B0604020202020204" pitchFamily="34" charset="0"/>
            </a:rPr>
            <a:t> dentro del </a:t>
          </a:r>
          <a:r>
            <a:rPr lang="en-US" sz="1800" kern="1200" dirty="0" err="1">
              <a:solidFill>
                <a:schemeClr val="bg1"/>
              </a:solidFill>
              <a:latin typeface="Arial" panose="020B0604020202020204" pitchFamily="34" charset="0"/>
              <a:cs typeface="Arial" panose="020B0604020202020204" pitchFamily="34" charset="0"/>
            </a:rPr>
            <a:t>cierre</a:t>
          </a:r>
          <a:r>
            <a:rPr lang="en-US" sz="1800" kern="1200" dirty="0">
              <a:solidFill>
                <a:schemeClr val="bg1"/>
              </a:solidFill>
              <a:latin typeface="Arial" panose="020B0604020202020204" pitchFamily="34" charset="0"/>
              <a:cs typeface="Arial" panose="020B0604020202020204" pitchFamily="34" charset="0"/>
            </a:rPr>
            <a:t> de la </a:t>
          </a:r>
          <a:r>
            <a:rPr lang="en-US" sz="1800" kern="1200" dirty="0" err="1">
              <a:solidFill>
                <a:schemeClr val="bg1"/>
              </a:solidFill>
              <a:latin typeface="Arial" panose="020B0604020202020204" pitchFamily="34" charset="0"/>
              <a:cs typeface="Arial" panose="020B0604020202020204" pitchFamily="34" charset="0"/>
            </a:rPr>
            <a:t>salida</a:t>
          </a:r>
          <a:r>
            <a:rPr lang="en-US" sz="1800" kern="1200" dirty="0">
              <a:solidFill>
                <a:schemeClr val="bg1"/>
              </a:solidFill>
              <a:latin typeface="Arial" panose="020B0604020202020204" pitchFamily="34" charset="0"/>
              <a:cs typeface="Arial" panose="020B0604020202020204" pitchFamily="34" charset="0"/>
            </a:rPr>
            <a:t> a </a:t>
          </a:r>
          <a:r>
            <a:rPr lang="en-US" sz="1800" kern="1200" dirty="0" err="1">
              <a:solidFill>
                <a:schemeClr val="bg1"/>
              </a:solidFill>
              <a:latin typeface="Arial" panose="020B0604020202020204" pitchFamily="34" charset="0"/>
              <a:cs typeface="Arial" panose="020B0604020202020204" pitchFamily="34" charset="0"/>
            </a:rPr>
            <a:t>terreno</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según</a:t>
          </a:r>
          <a:r>
            <a:rPr lang="en-US" sz="1800" kern="1200" dirty="0">
              <a:solidFill>
                <a:schemeClr val="bg1"/>
              </a:solidFill>
              <a:latin typeface="Arial" panose="020B0604020202020204" pitchFamily="34" charset="0"/>
              <a:cs typeface="Arial" panose="020B0604020202020204" pitchFamily="34" charset="0"/>
            </a:rPr>
            <a:t> el tiempo y </a:t>
          </a:r>
          <a:r>
            <a:rPr lang="en-US" sz="1800" kern="1200" dirty="0" err="1">
              <a:solidFill>
                <a:schemeClr val="bg1"/>
              </a:solidFill>
              <a:latin typeface="Arial" panose="020B0604020202020204" pitchFamily="34" charset="0"/>
              <a:cs typeface="Arial" panose="020B0604020202020204" pitchFamily="34" charset="0"/>
            </a:rPr>
            <a:t>planificación</a:t>
          </a:r>
          <a:r>
            <a:rPr lang="en-US" sz="1800" kern="1200" dirty="0">
              <a:solidFill>
                <a:schemeClr val="bg1"/>
              </a:solidFill>
              <a:latin typeface="Arial" panose="020B0604020202020204" pitchFamily="34" charset="0"/>
              <a:cs typeface="Arial" panose="020B0604020202020204" pitchFamily="34" charset="0"/>
            </a:rPr>
            <a:t> de la o </a:t>
          </a:r>
          <a:r>
            <a:rPr lang="en-US" sz="1800" kern="1200" dirty="0" err="1">
              <a:solidFill>
                <a:schemeClr val="bg1"/>
              </a:solidFill>
              <a:latin typeface="Arial" panose="020B0604020202020204" pitchFamily="34" charset="0"/>
              <a:cs typeface="Arial" panose="020B0604020202020204" pitchFamily="34" charset="0"/>
            </a:rPr>
            <a:t>él</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docente</a:t>
          </a:r>
          <a:r>
            <a:rPr lang="en-US" sz="1800" kern="1200" dirty="0">
              <a:solidFill>
                <a:schemeClr val="bg1"/>
              </a:solidFill>
              <a:latin typeface="Arial" panose="020B0604020202020204" pitchFamily="34" charset="0"/>
              <a:cs typeface="Arial" panose="020B0604020202020204" pitchFamily="34" charset="0"/>
            </a:rPr>
            <a:t>. </a:t>
          </a:r>
          <a:endParaRPr lang="en-US" sz="1800" kern="1200" baseline="0" dirty="0">
            <a:solidFill>
              <a:schemeClr val="bg1"/>
            </a:solidFill>
            <a:latin typeface="Arial" panose="020B0604020202020204" pitchFamily="34" charset="0"/>
            <a:cs typeface="Arial" panose="020B0604020202020204" pitchFamily="34" charset="0"/>
          </a:endParaRPr>
        </a:p>
      </dsp:txBody>
      <dsp:txXfrm rot="10800000">
        <a:off x="2038507" y="273338"/>
        <a:ext cx="8735133" cy="1861650"/>
      </dsp:txXfrm>
    </dsp:sp>
    <dsp:sp modelId="{09A82B52-F577-4BD6-9241-43CB3B08D408}">
      <dsp:nvSpPr>
        <dsp:cNvPr id="0" name=""/>
        <dsp:cNvSpPr/>
      </dsp:nvSpPr>
      <dsp:spPr>
        <a:xfrm>
          <a:off x="0" y="89422"/>
          <a:ext cx="1972643" cy="180523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8575"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6637356F-A5F6-4653-8E28-BA173DB8A89A}">
      <dsp:nvSpPr>
        <dsp:cNvPr id="0" name=""/>
        <dsp:cNvSpPr/>
      </dsp:nvSpPr>
      <dsp:spPr>
        <a:xfrm rot="10800000">
          <a:off x="1769805" y="2495676"/>
          <a:ext cx="8995823" cy="1929841"/>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233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latin typeface="Arial" panose="020B0604020202020204" pitchFamily="34" charset="0"/>
              <a:cs typeface="Arial" panose="020B0604020202020204" pitchFamily="34" charset="0"/>
            </a:rPr>
            <a:t>Se </a:t>
          </a:r>
          <a:r>
            <a:rPr lang="en-US" sz="1800" kern="1200" dirty="0" err="1">
              <a:solidFill>
                <a:schemeClr val="bg1"/>
              </a:solidFill>
              <a:latin typeface="Arial" panose="020B0604020202020204" pitchFamily="34" charset="0"/>
              <a:cs typeface="Arial" panose="020B0604020202020204" pitchFamily="34" charset="0"/>
            </a:rPr>
            <a:t>deja</a:t>
          </a:r>
          <a:r>
            <a:rPr lang="en-US" sz="1800" kern="1200" dirty="0">
              <a:solidFill>
                <a:schemeClr val="bg1"/>
              </a:solidFill>
              <a:latin typeface="Arial" panose="020B0604020202020204" pitchFamily="34" charset="0"/>
              <a:cs typeface="Arial" panose="020B0604020202020204" pitchFamily="34" charset="0"/>
            </a:rPr>
            <a:t> un final </a:t>
          </a:r>
          <a:r>
            <a:rPr lang="en-US" sz="1800" kern="1200" dirty="0" err="1">
              <a:solidFill>
                <a:schemeClr val="bg1"/>
              </a:solidFill>
              <a:latin typeface="Arial" panose="020B0604020202020204" pitchFamily="34" charset="0"/>
              <a:cs typeface="Arial" panose="020B0604020202020204" pitchFamily="34" charset="0"/>
            </a:rPr>
            <a:t>abierto</a:t>
          </a:r>
          <a:r>
            <a:rPr lang="en-US" sz="1800" kern="1200" dirty="0">
              <a:solidFill>
                <a:schemeClr val="bg1"/>
              </a:solidFill>
              <a:latin typeface="Arial" panose="020B0604020202020204" pitchFamily="34" charset="0"/>
              <a:cs typeface="Arial" panose="020B0604020202020204" pitchFamily="34" charset="0"/>
            </a:rPr>
            <a:t> para que el </a:t>
          </a:r>
          <a:r>
            <a:rPr lang="en-US" sz="1800" kern="1200" dirty="0" err="1">
              <a:solidFill>
                <a:schemeClr val="bg1"/>
              </a:solidFill>
              <a:latin typeface="Arial" panose="020B0604020202020204" pitchFamily="34" charset="0"/>
              <a:cs typeface="Arial" panose="020B0604020202020204" pitchFamily="34" charset="0"/>
            </a:rPr>
            <a:t>docente</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pueda</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darle</a:t>
          </a:r>
          <a:r>
            <a:rPr lang="en-US" sz="1800" kern="1200" dirty="0">
              <a:solidFill>
                <a:schemeClr val="bg1"/>
              </a:solidFill>
              <a:latin typeface="Arial" panose="020B0604020202020204" pitchFamily="34" charset="0"/>
              <a:cs typeface="Arial" panose="020B0604020202020204" pitchFamily="34" charset="0"/>
            </a:rPr>
            <a:t> el </a:t>
          </a:r>
          <a:r>
            <a:rPr lang="en-US" sz="1800" kern="1200" dirty="0" err="1">
              <a:solidFill>
                <a:schemeClr val="bg1"/>
              </a:solidFill>
              <a:latin typeface="Arial" panose="020B0604020202020204" pitchFamily="34" charset="0"/>
              <a:cs typeface="Arial" panose="020B0604020202020204" pitchFamily="34" charset="0"/>
            </a:rPr>
            <a:t>giro</a:t>
          </a:r>
          <a:r>
            <a:rPr lang="en-US" sz="1800" kern="1200" dirty="0">
              <a:solidFill>
                <a:schemeClr val="bg1"/>
              </a:solidFill>
              <a:latin typeface="Arial" panose="020B0604020202020204" pitchFamily="34" charset="0"/>
              <a:cs typeface="Arial" panose="020B0604020202020204" pitchFamily="34" charset="0"/>
            </a:rPr>
            <a:t> que </a:t>
          </a:r>
          <a:r>
            <a:rPr lang="en-US" sz="1800" kern="1200" dirty="0" err="1">
              <a:solidFill>
                <a:schemeClr val="bg1"/>
              </a:solidFill>
              <a:latin typeface="Arial" panose="020B0604020202020204" pitchFamily="34" charset="0"/>
              <a:cs typeface="Arial" panose="020B0604020202020204" pitchFamily="34" charset="0"/>
            </a:rPr>
            <a:t>desee</a:t>
          </a:r>
          <a:r>
            <a:rPr lang="en-US" sz="1800" kern="1200" dirty="0">
              <a:solidFill>
                <a:schemeClr val="bg1"/>
              </a:solidFill>
              <a:latin typeface="Arial" panose="020B0604020202020204" pitchFamily="34" charset="0"/>
              <a:cs typeface="Arial" panose="020B0604020202020204" pitchFamily="34" charset="0"/>
            </a:rPr>
            <a:t> para </a:t>
          </a:r>
          <a:r>
            <a:rPr lang="en-US" sz="1800" kern="1200" dirty="0" err="1">
              <a:solidFill>
                <a:schemeClr val="bg1"/>
              </a:solidFill>
              <a:latin typeface="Arial" panose="020B0604020202020204" pitchFamily="34" charset="0"/>
              <a:cs typeface="Arial" panose="020B0604020202020204" pitchFamily="34" charset="0"/>
            </a:rPr>
            <a:t>continuar</a:t>
          </a:r>
          <a:r>
            <a:rPr lang="en-US" sz="1800" kern="1200" dirty="0">
              <a:solidFill>
                <a:schemeClr val="bg1"/>
              </a:solidFill>
              <a:latin typeface="Arial" panose="020B0604020202020204" pitchFamily="34" charset="0"/>
              <a:cs typeface="Arial" panose="020B0604020202020204" pitchFamily="34" charset="0"/>
            </a:rPr>
            <a:t> con los </a:t>
          </a:r>
          <a:r>
            <a:rPr lang="en-US" sz="1800" kern="1200" dirty="0" err="1">
              <a:solidFill>
                <a:schemeClr val="bg1"/>
              </a:solidFill>
              <a:latin typeface="Arial" panose="020B0604020202020204" pitchFamily="34" charset="0"/>
              <a:cs typeface="Arial" panose="020B0604020202020204" pitchFamily="34" charset="0"/>
            </a:rPr>
            <a:t>contenidos</a:t>
          </a:r>
          <a:r>
            <a:rPr lang="en-US" sz="1800" kern="1200" dirty="0">
              <a:solidFill>
                <a:schemeClr val="bg1"/>
              </a:solidFill>
              <a:latin typeface="Arial" panose="020B0604020202020204" pitchFamily="34" charset="0"/>
              <a:cs typeface="Arial" panose="020B0604020202020204" pitchFamily="34" charset="0"/>
            </a:rPr>
            <a:t>. </a:t>
          </a:r>
        </a:p>
      </dsp:txBody>
      <dsp:txXfrm rot="10800000">
        <a:off x="2252265" y="2495676"/>
        <a:ext cx="8513363" cy="1929841"/>
      </dsp:txXfrm>
    </dsp:sp>
    <dsp:sp modelId="{19D274F4-B5D4-4FF4-B609-571C981DCEF0}">
      <dsp:nvSpPr>
        <dsp:cNvPr id="0" name=""/>
        <dsp:cNvSpPr/>
      </dsp:nvSpPr>
      <dsp:spPr>
        <a:xfrm>
          <a:off x="0" y="2533001"/>
          <a:ext cx="1946962" cy="173656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6000" b="-6000"/>
          </a:stretch>
        </a:blipFill>
        <a:ln w="28575" cap="rnd"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62CB7-25B5-47CA-9C36-A69A9BA72075}">
      <dsp:nvSpPr>
        <dsp:cNvPr id="0" name=""/>
        <dsp:cNvSpPr/>
      </dsp:nvSpPr>
      <dsp:spPr>
        <a:xfrm>
          <a:off x="0" y="1737"/>
          <a:ext cx="1114516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9F181-FF78-4C31-8C5A-8462BDD12CA6}">
      <dsp:nvSpPr>
        <dsp:cNvPr id="0" name=""/>
        <dsp:cNvSpPr/>
      </dsp:nvSpPr>
      <dsp:spPr>
        <a:xfrm>
          <a:off x="0" y="1737"/>
          <a:ext cx="644235" cy="355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s-CL" sz="1700" kern="1200" dirty="0"/>
        </a:p>
      </dsp:txBody>
      <dsp:txXfrm>
        <a:off x="0" y="1737"/>
        <a:ext cx="644235" cy="3555226"/>
      </dsp:txXfrm>
    </dsp:sp>
    <dsp:sp modelId="{F29061DB-D60F-49AF-8313-675AD2645B28}">
      <dsp:nvSpPr>
        <dsp:cNvPr id="0" name=""/>
        <dsp:cNvSpPr/>
      </dsp:nvSpPr>
      <dsp:spPr>
        <a:xfrm>
          <a:off x="811412" y="179498"/>
          <a:ext cx="8748954" cy="53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s-MX" sz="2400" kern="1200" baseline="0" dirty="0">
            <a:latin typeface="Arial" panose="020B0604020202020204" pitchFamily="34" charset="0"/>
            <a:cs typeface="Arial" panose="020B0604020202020204" pitchFamily="34" charset="0"/>
          </a:endParaRPr>
        </a:p>
      </dsp:txBody>
      <dsp:txXfrm>
        <a:off x="811412" y="179498"/>
        <a:ext cx="8748954" cy="532750"/>
      </dsp:txXfrm>
    </dsp:sp>
    <dsp:sp modelId="{19DC9512-C618-4BD4-A7A8-811F28B3A5D0}">
      <dsp:nvSpPr>
        <dsp:cNvPr id="0" name=""/>
        <dsp:cNvSpPr/>
      </dsp:nvSpPr>
      <dsp:spPr>
        <a:xfrm>
          <a:off x="644235" y="712249"/>
          <a:ext cx="891613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2ADB9-9C3B-4590-AF30-402281CBE2B4}">
      <dsp:nvSpPr>
        <dsp:cNvPr id="0" name=""/>
        <dsp:cNvSpPr/>
      </dsp:nvSpPr>
      <dsp:spPr>
        <a:xfrm>
          <a:off x="837222" y="1122700"/>
          <a:ext cx="10066284" cy="2154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s-MX" sz="3400" kern="1200" baseline="0" dirty="0">
              <a:latin typeface="Arial" panose="020B0604020202020204" pitchFamily="34" charset="0"/>
              <a:cs typeface="Arial" panose="020B0604020202020204" pitchFamily="34" charset="0"/>
            </a:rPr>
            <a:t>Abordar las acciones humanas visualizando su impacto en el ambiente desde la perspectiva de la polinización, aportando en el monitoreo de polinizadores de la zona. </a:t>
          </a:r>
          <a:endParaRPr lang="es-CL" sz="3400" kern="1200" dirty="0">
            <a:latin typeface="Arial" panose="020B0604020202020204" pitchFamily="34" charset="0"/>
            <a:cs typeface="Arial" panose="020B0604020202020204" pitchFamily="34" charset="0"/>
          </a:endParaRPr>
        </a:p>
      </dsp:txBody>
      <dsp:txXfrm>
        <a:off x="837222" y="1122700"/>
        <a:ext cx="10066284" cy="2154787"/>
      </dsp:txXfrm>
    </dsp:sp>
    <dsp:sp modelId="{22DD1F48-F469-4233-B6B0-C1E2A711794C}">
      <dsp:nvSpPr>
        <dsp:cNvPr id="0" name=""/>
        <dsp:cNvSpPr/>
      </dsp:nvSpPr>
      <dsp:spPr>
        <a:xfrm>
          <a:off x="644235" y="3044798"/>
          <a:ext cx="891613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C0794-B56E-4D2E-B6F1-4866F60F4378}">
      <dsp:nvSpPr>
        <dsp:cNvPr id="0" name=""/>
        <dsp:cNvSpPr/>
      </dsp:nvSpPr>
      <dsp:spPr>
        <a:xfrm>
          <a:off x="979236" y="41392"/>
          <a:ext cx="979235" cy="1040278"/>
        </a:xfrm>
        <a:prstGeom prst="trapezoid">
          <a:avLst>
            <a:gd name="adj" fmla="val 5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a:t>III</a:t>
          </a:r>
        </a:p>
      </dsp:txBody>
      <dsp:txXfrm>
        <a:off x="979236" y="41392"/>
        <a:ext cx="979235" cy="1040278"/>
      </dsp:txXfrm>
    </dsp:sp>
    <dsp:sp modelId="{329AE580-0608-47BF-A7A3-8B40407D0516}">
      <dsp:nvSpPr>
        <dsp:cNvPr id="0" name=""/>
        <dsp:cNvSpPr/>
      </dsp:nvSpPr>
      <dsp:spPr>
        <a:xfrm>
          <a:off x="489618" y="1040278"/>
          <a:ext cx="1958471" cy="1040278"/>
        </a:xfrm>
        <a:prstGeom prst="trapezoid">
          <a:avLst>
            <a:gd name="adj" fmla="val 47066"/>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a:t>II</a:t>
          </a:r>
        </a:p>
      </dsp:txBody>
      <dsp:txXfrm>
        <a:off x="832350" y="1040278"/>
        <a:ext cx="1273006" cy="1040278"/>
      </dsp:txXfrm>
    </dsp:sp>
    <dsp:sp modelId="{77D76C49-7A4E-4C44-B112-8F7F3DBF4909}">
      <dsp:nvSpPr>
        <dsp:cNvPr id="0" name=""/>
        <dsp:cNvSpPr/>
      </dsp:nvSpPr>
      <dsp:spPr>
        <a:xfrm>
          <a:off x="0" y="2080556"/>
          <a:ext cx="2937707" cy="1040278"/>
        </a:xfrm>
        <a:prstGeom prst="trapezoid">
          <a:avLst>
            <a:gd name="adj" fmla="val 47066"/>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a:t>I</a:t>
          </a:r>
        </a:p>
      </dsp:txBody>
      <dsp:txXfrm>
        <a:off x="514098" y="2080556"/>
        <a:ext cx="1909510" cy="1040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8C952-7740-460F-A9C4-742C2A5E8BA5}">
      <dsp:nvSpPr>
        <dsp:cNvPr id="0" name=""/>
        <dsp:cNvSpPr/>
      </dsp:nvSpPr>
      <dsp:spPr>
        <a:xfrm>
          <a:off x="0" y="2283"/>
          <a:ext cx="5799148"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dk2">
              <a:shade val="80000"/>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B20EEBF3-243A-4614-9D0F-F9536D4DDBFF}">
      <dsp:nvSpPr>
        <dsp:cNvPr id="0" name=""/>
        <dsp:cNvSpPr/>
      </dsp:nvSpPr>
      <dsp:spPr>
        <a:xfrm>
          <a:off x="0" y="2283"/>
          <a:ext cx="143192" cy="4671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endParaRPr lang="es-CL" sz="500" kern="1200" dirty="0"/>
        </a:p>
      </dsp:txBody>
      <dsp:txXfrm>
        <a:off x="0" y="2283"/>
        <a:ext cx="143192" cy="4671604"/>
      </dsp:txXfrm>
    </dsp:sp>
    <dsp:sp modelId="{1115BA25-898A-4CEF-A8AF-77C09E5F533F}">
      <dsp:nvSpPr>
        <dsp:cNvPr id="0" name=""/>
        <dsp:cNvSpPr/>
      </dsp:nvSpPr>
      <dsp:spPr>
        <a:xfrm>
          <a:off x="189117" y="445860"/>
          <a:ext cx="4552331" cy="98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solidFill>
                <a:schemeClr val="bg1"/>
              </a:solidFill>
              <a:latin typeface="Arial" panose="020B0604020202020204" pitchFamily="34" charset="0"/>
              <a:cs typeface="Arial" panose="020B0604020202020204" pitchFamily="34" charset="0"/>
            </a:rPr>
            <a:t>Preconcepciones sobre polinización, qué es y cómo se produce.</a:t>
          </a:r>
          <a:endParaRPr lang="es-CL" sz="2000" kern="1200" dirty="0">
            <a:solidFill>
              <a:schemeClr val="bg1"/>
            </a:solidFill>
            <a:latin typeface="Arial" panose="020B0604020202020204" pitchFamily="34" charset="0"/>
            <a:cs typeface="Arial" panose="020B0604020202020204" pitchFamily="34" charset="0"/>
          </a:endParaRPr>
        </a:p>
      </dsp:txBody>
      <dsp:txXfrm>
        <a:off x="189117" y="445860"/>
        <a:ext cx="4552331" cy="982726"/>
      </dsp:txXfrm>
    </dsp:sp>
    <dsp:sp modelId="{037C1E37-5FF1-4826-98A3-46D1856FF15A}">
      <dsp:nvSpPr>
        <dsp:cNvPr id="0" name=""/>
        <dsp:cNvSpPr/>
      </dsp:nvSpPr>
      <dsp:spPr>
        <a:xfrm>
          <a:off x="143192" y="1106817"/>
          <a:ext cx="4639318" cy="0"/>
        </a:xfrm>
        <a:prstGeom prst="line">
          <a:avLst/>
        </a:prstGeom>
        <a:noFill/>
        <a:ln w="9525" cap="rnd" cmpd="sng" algn="ctr">
          <a:solidFill>
            <a:schemeClr val="dk2">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48F02D5-3CE0-41E0-B385-75971B79FB12}">
      <dsp:nvSpPr>
        <dsp:cNvPr id="0" name=""/>
        <dsp:cNvSpPr/>
      </dsp:nvSpPr>
      <dsp:spPr>
        <a:xfrm>
          <a:off x="216113" y="1742146"/>
          <a:ext cx="4552331" cy="1730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solidFill>
                <a:schemeClr val="bg1"/>
              </a:solidFill>
              <a:latin typeface="Arial" panose="020B0604020202020204" pitchFamily="34" charset="0"/>
              <a:cs typeface="Arial" panose="020B0604020202020204" pitchFamily="34" charset="0"/>
            </a:rPr>
            <a:t>El desconocimiento de la diversidad de polinizadores.</a:t>
          </a:r>
          <a:endParaRPr lang="es-CL" sz="2000" kern="1200" dirty="0">
            <a:solidFill>
              <a:schemeClr val="bg1"/>
            </a:solidFill>
            <a:latin typeface="Arial" panose="020B0604020202020204" pitchFamily="34" charset="0"/>
            <a:cs typeface="Arial" panose="020B0604020202020204" pitchFamily="34" charset="0"/>
          </a:endParaRPr>
        </a:p>
      </dsp:txBody>
      <dsp:txXfrm>
        <a:off x="216113" y="1742146"/>
        <a:ext cx="4552331" cy="1730727"/>
      </dsp:txXfrm>
    </dsp:sp>
    <dsp:sp modelId="{179345F9-88AF-435C-84DB-6CFA5F5D2B16}">
      <dsp:nvSpPr>
        <dsp:cNvPr id="0" name=""/>
        <dsp:cNvSpPr/>
      </dsp:nvSpPr>
      <dsp:spPr>
        <a:xfrm>
          <a:off x="143192" y="2959353"/>
          <a:ext cx="4639318" cy="0"/>
        </a:xfrm>
        <a:prstGeom prst="line">
          <a:avLst/>
        </a:prstGeom>
        <a:noFill/>
        <a:ln w="9525" cap="rnd" cmpd="sng" algn="ctr">
          <a:solidFill>
            <a:schemeClr val="dk2">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C4D5608-0C35-4E49-A77D-EFA61392F93E}">
      <dsp:nvSpPr>
        <dsp:cNvPr id="0" name=""/>
        <dsp:cNvSpPr/>
      </dsp:nvSpPr>
      <dsp:spPr>
        <a:xfrm>
          <a:off x="230179" y="3081162"/>
          <a:ext cx="4552331" cy="1462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MX" sz="2000" kern="1200" dirty="0">
              <a:solidFill>
                <a:schemeClr val="bg1"/>
              </a:solidFill>
              <a:latin typeface="Arial" panose="020B0604020202020204" pitchFamily="34" charset="0"/>
              <a:cs typeface="Arial" panose="020B0604020202020204" pitchFamily="34" charset="0"/>
            </a:rPr>
            <a:t>Desconocimiento de las especies nativas y las especies introducidas.  </a:t>
          </a:r>
          <a:endParaRPr lang="es-CL" sz="2000" kern="1200" dirty="0">
            <a:solidFill>
              <a:schemeClr val="bg1"/>
            </a:solidFill>
            <a:latin typeface="Arial" panose="020B0604020202020204" pitchFamily="34" charset="0"/>
            <a:cs typeface="Arial" panose="020B0604020202020204" pitchFamily="34" charset="0"/>
          </a:endParaRPr>
        </a:p>
      </dsp:txBody>
      <dsp:txXfrm>
        <a:off x="230179" y="3081162"/>
        <a:ext cx="4552331" cy="1462553"/>
      </dsp:txXfrm>
    </dsp:sp>
    <dsp:sp modelId="{94A0C5A1-5585-4C34-B544-5C16B082F911}">
      <dsp:nvSpPr>
        <dsp:cNvPr id="0" name=""/>
        <dsp:cNvSpPr/>
      </dsp:nvSpPr>
      <dsp:spPr>
        <a:xfrm>
          <a:off x="143192" y="4543715"/>
          <a:ext cx="4639318" cy="0"/>
        </a:xfrm>
        <a:prstGeom prst="line">
          <a:avLst/>
        </a:prstGeom>
        <a:noFill/>
        <a:ln w="9525" cap="rnd" cmpd="sng" algn="ctr">
          <a:solidFill>
            <a:schemeClr val="dk2">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273A6-4296-4E77-BB00-C450FB178D98}">
      <dsp:nvSpPr>
        <dsp:cNvPr id="0" name=""/>
        <dsp:cNvSpPr/>
      </dsp:nvSpPr>
      <dsp:spPr>
        <a:xfrm>
          <a:off x="0" y="2686"/>
          <a:ext cx="6188188" cy="6299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D4F84-7B62-4231-84FD-D6899E2A32E2}">
      <dsp:nvSpPr>
        <dsp:cNvPr id="0" name=""/>
        <dsp:cNvSpPr/>
      </dsp:nvSpPr>
      <dsp:spPr>
        <a:xfrm>
          <a:off x="190550" y="144688"/>
          <a:ext cx="346454" cy="3464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94E59-5253-47D2-9141-77F5F1E1C45A}">
      <dsp:nvSpPr>
        <dsp:cNvPr id="0" name=""/>
        <dsp:cNvSpPr/>
      </dsp:nvSpPr>
      <dsp:spPr>
        <a:xfrm>
          <a:off x="727554" y="2957"/>
          <a:ext cx="5460634" cy="62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66" tIns="66666" rIns="66666" bIns="66666" numCol="1" spcCol="1270" anchor="ctr" anchorCtr="0">
          <a:noAutofit/>
        </a:bodyPr>
        <a:lstStyle/>
        <a:p>
          <a:pPr marL="0" lvl="0" indent="0" algn="l" defTabSz="844550">
            <a:lnSpc>
              <a:spcPct val="100000"/>
            </a:lnSpc>
            <a:spcBef>
              <a:spcPct val="0"/>
            </a:spcBef>
            <a:spcAft>
              <a:spcPct val="35000"/>
            </a:spcAft>
            <a:buNone/>
          </a:pPr>
          <a:r>
            <a:rPr lang="es-MX" sz="1900" kern="1200" dirty="0"/>
            <a:t>Enseñanza Basada en Contexto (EBC) </a:t>
          </a:r>
          <a:endParaRPr lang="es-CL" sz="1900" kern="1200" dirty="0"/>
        </a:p>
      </dsp:txBody>
      <dsp:txXfrm>
        <a:off x="727554" y="2957"/>
        <a:ext cx="5460634" cy="629917"/>
      </dsp:txXfrm>
    </dsp:sp>
    <dsp:sp modelId="{A4955471-E51C-4602-BB5E-CE84D7350711}">
      <dsp:nvSpPr>
        <dsp:cNvPr id="0" name=""/>
        <dsp:cNvSpPr/>
      </dsp:nvSpPr>
      <dsp:spPr>
        <a:xfrm>
          <a:off x="0" y="790354"/>
          <a:ext cx="6188188" cy="629917"/>
        </a:xfrm>
        <a:prstGeom prst="roundRect">
          <a:avLst>
            <a:gd name="adj" fmla="val 10000"/>
          </a:avLst>
        </a:prstGeom>
        <a:solidFill>
          <a:schemeClr val="accent5">
            <a:hueOff val="1559309"/>
            <a:satOff val="-1003"/>
            <a:lumOff val="686"/>
            <a:alphaOff val="0"/>
          </a:schemeClr>
        </a:solidFill>
        <a:ln>
          <a:noFill/>
        </a:ln>
        <a:effectLst/>
      </dsp:spPr>
      <dsp:style>
        <a:lnRef idx="0">
          <a:scrgbClr r="0" g="0" b="0"/>
        </a:lnRef>
        <a:fillRef idx="1">
          <a:scrgbClr r="0" g="0" b="0"/>
        </a:fillRef>
        <a:effectRef idx="0">
          <a:scrgbClr r="0" g="0" b="0"/>
        </a:effectRef>
        <a:fontRef idx="minor"/>
      </dsp:style>
    </dsp:sp>
    <dsp:sp modelId="{43548240-2FF0-450F-8D9B-241C1D19BE45}">
      <dsp:nvSpPr>
        <dsp:cNvPr id="0" name=""/>
        <dsp:cNvSpPr/>
      </dsp:nvSpPr>
      <dsp:spPr>
        <a:xfrm>
          <a:off x="133837" y="924789"/>
          <a:ext cx="459880" cy="3464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77D89-3C2E-4BFD-B28E-036E6CA18F5A}">
      <dsp:nvSpPr>
        <dsp:cNvPr id="0" name=""/>
        <dsp:cNvSpPr/>
      </dsp:nvSpPr>
      <dsp:spPr>
        <a:xfrm>
          <a:off x="727554" y="790354"/>
          <a:ext cx="5460634" cy="62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66" tIns="66666" rIns="66666" bIns="66666" numCol="1" spcCol="1270" anchor="ctr" anchorCtr="0">
          <a:noAutofit/>
        </a:bodyPr>
        <a:lstStyle/>
        <a:p>
          <a:pPr marL="0" lvl="0" indent="0" algn="l" defTabSz="844550">
            <a:lnSpc>
              <a:spcPct val="100000"/>
            </a:lnSpc>
            <a:spcBef>
              <a:spcPct val="0"/>
            </a:spcBef>
            <a:spcAft>
              <a:spcPct val="35000"/>
            </a:spcAft>
            <a:buNone/>
          </a:pPr>
          <a:r>
            <a:rPr lang="es-CL" sz="1900" kern="1200" dirty="0"/>
            <a:t>Aprendizaje Basado en Proyectos (ABP)</a:t>
          </a:r>
        </a:p>
      </dsp:txBody>
      <dsp:txXfrm>
        <a:off x="727554" y="790354"/>
        <a:ext cx="5460634" cy="629917"/>
      </dsp:txXfrm>
    </dsp:sp>
    <dsp:sp modelId="{1F485362-83A8-4382-B325-A02FEC97A91B}">
      <dsp:nvSpPr>
        <dsp:cNvPr id="0" name=""/>
        <dsp:cNvSpPr/>
      </dsp:nvSpPr>
      <dsp:spPr>
        <a:xfrm>
          <a:off x="0" y="1577750"/>
          <a:ext cx="6188188" cy="629917"/>
        </a:xfrm>
        <a:prstGeom prst="roundRect">
          <a:avLst>
            <a:gd name="adj" fmla="val 10000"/>
          </a:avLst>
        </a:prstGeom>
        <a:solidFill>
          <a:schemeClr val="accent5">
            <a:hueOff val="3118619"/>
            <a:satOff val="-2006"/>
            <a:lumOff val="1372"/>
            <a:alphaOff val="0"/>
          </a:schemeClr>
        </a:solidFill>
        <a:ln>
          <a:noFill/>
        </a:ln>
        <a:effectLst/>
      </dsp:spPr>
      <dsp:style>
        <a:lnRef idx="0">
          <a:scrgbClr r="0" g="0" b="0"/>
        </a:lnRef>
        <a:fillRef idx="1">
          <a:scrgbClr r="0" g="0" b="0"/>
        </a:fillRef>
        <a:effectRef idx="0">
          <a:scrgbClr r="0" g="0" b="0"/>
        </a:effectRef>
        <a:fontRef idx="minor"/>
      </dsp:style>
    </dsp:sp>
    <dsp:sp modelId="{59797D4A-005F-4886-9159-AE1DC6DC545B}">
      <dsp:nvSpPr>
        <dsp:cNvPr id="0" name=""/>
        <dsp:cNvSpPr/>
      </dsp:nvSpPr>
      <dsp:spPr>
        <a:xfrm>
          <a:off x="190550" y="1719482"/>
          <a:ext cx="346454" cy="3464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64EF1-9C73-46E1-BDFF-D43040F954F4}">
      <dsp:nvSpPr>
        <dsp:cNvPr id="0" name=""/>
        <dsp:cNvSpPr/>
      </dsp:nvSpPr>
      <dsp:spPr>
        <a:xfrm>
          <a:off x="727554" y="1577750"/>
          <a:ext cx="5460634" cy="62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66" tIns="66666" rIns="66666" bIns="66666" numCol="1" spcCol="1270" anchor="ctr" anchorCtr="0">
          <a:noAutofit/>
        </a:bodyPr>
        <a:lstStyle/>
        <a:p>
          <a:pPr marL="0" lvl="0" indent="0" algn="l" defTabSz="844550">
            <a:lnSpc>
              <a:spcPct val="100000"/>
            </a:lnSpc>
            <a:spcBef>
              <a:spcPct val="0"/>
            </a:spcBef>
            <a:spcAft>
              <a:spcPct val="35000"/>
            </a:spcAft>
            <a:buNone/>
          </a:pPr>
          <a:r>
            <a:rPr lang="es-MX" sz="1900" kern="1200" dirty="0"/>
            <a:t>Ciencia Ciudadana</a:t>
          </a:r>
          <a:endParaRPr lang="es-CL" sz="1900" kern="1200" dirty="0"/>
        </a:p>
      </dsp:txBody>
      <dsp:txXfrm>
        <a:off x="727554" y="1577750"/>
        <a:ext cx="5460634" cy="629917"/>
      </dsp:txXfrm>
    </dsp:sp>
    <dsp:sp modelId="{01EEA41C-DBA3-4726-90D8-4BF704560633}">
      <dsp:nvSpPr>
        <dsp:cNvPr id="0" name=""/>
        <dsp:cNvSpPr/>
      </dsp:nvSpPr>
      <dsp:spPr>
        <a:xfrm>
          <a:off x="0" y="2365147"/>
          <a:ext cx="6188188" cy="629917"/>
        </a:xfrm>
        <a:prstGeom prst="roundRect">
          <a:avLst>
            <a:gd name="adj" fmla="val 10000"/>
          </a:avLst>
        </a:prstGeom>
        <a:solidFill>
          <a:schemeClr val="accent5">
            <a:hueOff val="4677928"/>
            <a:satOff val="-3010"/>
            <a:lumOff val="2058"/>
            <a:alphaOff val="0"/>
          </a:schemeClr>
        </a:solidFill>
        <a:ln>
          <a:noFill/>
        </a:ln>
        <a:effectLst/>
      </dsp:spPr>
      <dsp:style>
        <a:lnRef idx="0">
          <a:scrgbClr r="0" g="0" b="0"/>
        </a:lnRef>
        <a:fillRef idx="1">
          <a:scrgbClr r="0" g="0" b="0"/>
        </a:fillRef>
        <a:effectRef idx="0">
          <a:scrgbClr r="0" g="0" b="0"/>
        </a:effectRef>
        <a:fontRef idx="minor"/>
      </dsp:style>
    </dsp:sp>
    <dsp:sp modelId="{07EAFC42-1312-4C5A-AB4C-7100F95F4E98}">
      <dsp:nvSpPr>
        <dsp:cNvPr id="0" name=""/>
        <dsp:cNvSpPr/>
      </dsp:nvSpPr>
      <dsp:spPr>
        <a:xfrm>
          <a:off x="190550" y="2506878"/>
          <a:ext cx="346454" cy="3464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33CD7-B35C-4218-BB19-3E407A1394EB}">
      <dsp:nvSpPr>
        <dsp:cNvPr id="0" name=""/>
        <dsp:cNvSpPr/>
      </dsp:nvSpPr>
      <dsp:spPr>
        <a:xfrm>
          <a:off x="727554" y="2365147"/>
          <a:ext cx="5460634" cy="62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66" tIns="66666" rIns="66666" bIns="66666" numCol="1" spcCol="1270" anchor="ctr" anchorCtr="0">
          <a:noAutofit/>
        </a:bodyPr>
        <a:lstStyle/>
        <a:p>
          <a:pPr marL="0" lvl="0" indent="0" algn="l" defTabSz="844550">
            <a:lnSpc>
              <a:spcPct val="100000"/>
            </a:lnSpc>
            <a:spcBef>
              <a:spcPct val="0"/>
            </a:spcBef>
            <a:spcAft>
              <a:spcPct val="35000"/>
            </a:spcAft>
            <a:buNone/>
          </a:pPr>
          <a:r>
            <a:rPr lang="es-MX" sz="1900" kern="1200" dirty="0"/>
            <a:t>Alfabetización científica crítica</a:t>
          </a:r>
          <a:endParaRPr lang="es-CL" sz="1900" kern="1200" dirty="0"/>
        </a:p>
      </dsp:txBody>
      <dsp:txXfrm>
        <a:off x="727554" y="2365147"/>
        <a:ext cx="5460634" cy="629917"/>
      </dsp:txXfrm>
    </dsp:sp>
    <dsp:sp modelId="{91462E73-78DC-4EAF-88D4-000912487778}">
      <dsp:nvSpPr>
        <dsp:cNvPr id="0" name=""/>
        <dsp:cNvSpPr/>
      </dsp:nvSpPr>
      <dsp:spPr>
        <a:xfrm>
          <a:off x="0" y="3152544"/>
          <a:ext cx="6188188" cy="629917"/>
        </a:xfrm>
        <a:prstGeom prst="roundRect">
          <a:avLst>
            <a:gd name="adj" fmla="val 1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1157C2B9-1DC2-4197-AB42-3A36F83A43F4}">
      <dsp:nvSpPr>
        <dsp:cNvPr id="0" name=""/>
        <dsp:cNvSpPr/>
      </dsp:nvSpPr>
      <dsp:spPr>
        <a:xfrm>
          <a:off x="190550" y="3294275"/>
          <a:ext cx="346454" cy="3464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4D1DC-C344-4BFB-BF07-A397B2914898}">
      <dsp:nvSpPr>
        <dsp:cNvPr id="0" name=""/>
        <dsp:cNvSpPr/>
      </dsp:nvSpPr>
      <dsp:spPr>
        <a:xfrm>
          <a:off x="727554" y="3152544"/>
          <a:ext cx="5460634" cy="62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66" tIns="66666" rIns="66666" bIns="66666" numCol="1" spcCol="1270" anchor="ctr" anchorCtr="0">
          <a:noAutofit/>
        </a:bodyPr>
        <a:lstStyle/>
        <a:p>
          <a:pPr marL="0" lvl="0" indent="0" algn="l" defTabSz="844550">
            <a:lnSpc>
              <a:spcPct val="100000"/>
            </a:lnSpc>
            <a:spcBef>
              <a:spcPct val="0"/>
            </a:spcBef>
            <a:spcAft>
              <a:spcPct val="35000"/>
            </a:spcAft>
            <a:buNone/>
          </a:pPr>
          <a:r>
            <a:rPr lang="es-MX" sz="1900" kern="1200" dirty="0"/>
            <a:t>Trabajo colaborativo </a:t>
          </a:r>
          <a:endParaRPr lang="es-CL" sz="1900" kern="1200" dirty="0"/>
        </a:p>
      </dsp:txBody>
      <dsp:txXfrm>
        <a:off x="727554" y="3152544"/>
        <a:ext cx="5460634" cy="6299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2FDE5-284B-47F0-900A-EE97DD9EEDD4}">
      <dsp:nvSpPr>
        <dsp:cNvPr id="0" name=""/>
        <dsp:cNvSpPr/>
      </dsp:nvSpPr>
      <dsp:spPr>
        <a:xfrm rot="16200000">
          <a:off x="-695388" y="697933"/>
          <a:ext cx="3892559" cy="2496692"/>
        </a:xfrm>
        <a:prstGeom prst="flowChartManualOperati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ctr" anchorCtr="0">
          <a:noAutofit/>
        </a:bodyPr>
        <a:lstStyle/>
        <a:p>
          <a:pPr marL="0" lvl="0" indent="0" algn="ctr" defTabSz="711200">
            <a:lnSpc>
              <a:spcPct val="90000"/>
            </a:lnSpc>
            <a:spcBef>
              <a:spcPct val="0"/>
            </a:spcBef>
            <a:spcAft>
              <a:spcPct val="35000"/>
            </a:spcAft>
            <a:buNone/>
          </a:pPr>
          <a:endParaRPr lang="es-CL"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es-CL" sz="1600" b="1" kern="1200" dirty="0">
              <a:latin typeface="Arial" panose="020B0604020202020204" pitchFamily="34" charset="0"/>
              <a:cs typeface="Arial" panose="020B0604020202020204" pitchFamily="34" charset="0"/>
            </a:rPr>
            <a:t>IDENTIFICAR EL FÉNOMENO DE LA POLINIZACIÓN EN EL  JUEGO MEDIANTE LAS CARACTERÍSTICAS DEL MISMO, TRABAJANDO DE FORMA COLABORATIVA.</a:t>
          </a:r>
          <a:endParaRPr lang="en-US" sz="1600" kern="1200" dirty="0">
            <a:latin typeface="Arial" panose="020B0604020202020204" pitchFamily="34" charset="0"/>
            <a:cs typeface="Arial" panose="020B0604020202020204" pitchFamily="34" charset="0"/>
          </a:endParaRPr>
        </a:p>
      </dsp:txBody>
      <dsp:txXfrm rot="5400000">
        <a:off x="2546" y="778511"/>
        <a:ext cx="2496692" cy="2335535"/>
      </dsp:txXfrm>
    </dsp:sp>
    <dsp:sp modelId="{BDD60C7A-9F50-436C-84EA-FE7272E589ED}">
      <dsp:nvSpPr>
        <dsp:cNvPr id="0" name=""/>
        <dsp:cNvSpPr/>
      </dsp:nvSpPr>
      <dsp:spPr>
        <a:xfrm rot="16200000">
          <a:off x="1988555" y="697933"/>
          <a:ext cx="3892559" cy="2496692"/>
        </a:xfrm>
        <a:prstGeom prst="flowChartManualOperation">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endParaRPr lang="es-MX" sz="1600" b="1" kern="1200" dirty="0">
            <a:latin typeface="Arial" panose="020B0604020202020204" pitchFamily="34" charset="0"/>
            <a:cs typeface="Arial" panose="020B0604020202020204" pitchFamily="34" charset="0"/>
          </a:endParaRPr>
        </a:p>
        <a:p>
          <a:pPr marL="0" lvl="0" indent="0" algn="ctr" defTabSz="711200">
            <a:lnSpc>
              <a:spcPct val="90000"/>
            </a:lnSpc>
            <a:spcBef>
              <a:spcPct val="0"/>
            </a:spcBef>
            <a:spcAft>
              <a:spcPct val="35000"/>
            </a:spcAft>
            <a:buNone/>
          </a:pPr>
          <a:r>
            <a:rPr lang="es-MX" sz="1600" b="1" kern="1200" dirty="0">
              <a:latin typeface="Arial" panose="020B0604020202020204" pitchFamily="34" charset="0"/>
              <a:cs typeface="Arial" panose="020B0604020202020204" pitchFamily="34" charset="0"/>
            </a:rPr>
            <a:t>RELACIONAR LOS EFECTOS DE LAS ACCIONES HUMANAS EN EL EQUILIBRIO DE LOS ECOSISTEMAS DESDE LA PERSPECTIVA DE LA POLINIZACIÓN, MANIFESTANDO UNA ACTITUD DE PENSAMIENTO CRÍTICO.</a:t>
          </a:r>
          <a:endParaRPr lang="es-CL" sz="1600" b="1" kern="1200" dirty="0">
            <a:latin typeface="Arial" panose="020B0604020202020204" pitchFamily="34" charset="0"/>
            <a:cs typeface="Arial" panose="020B0604020202020204" pitchFamily="34" charset="0"/>
          </a:endParaRPr>
        </a:p>
      </dsp:txBody>
      <dsp:txXfrm rot="5400000">
        <a:off x="2686489" y="778511"/>
        <a:ext cx="2496692" cy="2335535"/>
      </dsp:txXfrm>
    </dsp:sp>
    <dsp:sp modelId="{5D0EF47C-735E-4776-9D6D-9B30243A9386}">
      <dsp:nvSpPr>
        <dsp:cNvPr id="0" name=""/>
        <dsp:cNvSpPr/>
      </dsp:nvSpPr>
      <dsp:spPr>
        <a:xfrm rot="16200000">
          <a:off x="4672500" y="697933"/>
          <a:ext cx="3892559" cy="2496692"/>
        </a:xfrm>
        <a:prstGeom prst="flowChartManualOperation">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Arial" panose="020B0604020202020204" pitchFamily="34" charset="0"/>
              <a:cs typeface="Arial" panose="020B0604020202020204" pitchFamily="34" charset="0"/>
            </a:rPr>
            <a:t>ELABORAR UN PANEL INFORMATIVO SOBRE LOS EFECTOS DE LAS ACCIONES HUMANAS EN EL EQUILIBRIO DE LOS ECOSISTEMAS ENFOCADA EN LA POLINIZACIÓN.</a:t>
          </a:r>
          <a:endParaRPr lang="es-CL" sz="1600" b="1" kern="1200" dirty="0">
            <a:latin typeface="Arial" panose="020B0604020202020204" pitchFamily="34" charset="0"/>
            <a:cs typeface="Arial" panose="020B0604020202020204" pitchFamily="34" charset="0"/>
          </a:endParaRPr>
        </a:p>
      </dsp:txBody>
      <dsp:txXfrm rot="5400000">
        <a:off x="5370434" y="778511"/>
        <a:ext cx="2496692" cy="2335535"/>
      </dsp:txXfrm>
    </dsp:sp>
    <dsp:sp modelId="{4DB0C9FD-1F03-4467-A002-AFF09C456557}">
      <dsp:nvSpPr>
        <dsp:cNvPr id="0" name=""/>
        <dsp:cNvSpPr/>
      </dsp:nvSpPr>
      <dsp:spPr>
        <a:xfrm rot="16200000">
          <a:off x="7313307" y="697933"/>
          <a:ext cx="3892559" cy="2496692"/>
        </a:xfrm>
        <a:prstGeom prst="flowChartManualOperation">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ctr" anchorCtr="0">
          <a:noAutofit/>
        </a:bodyPr>
        <a:lstStyle/>
        <a:p>
          <a:pPr marL="0" lvl="0" indent="0" algn="ctr" defTabSz="711200">
            <a:lnSpc>
              <a:spcPct val="90000"/>
            </a:lnSpc>
            <a:spcBef>
              <a:spcPct val="0"/>
            </a:spcBef>
            <a:spcAft>
              <a:spcPct val="35000"/>
            </a:spcAft>
            <a:buNone/>
          </a:pPr>
          <a:r>
            <a:rPr lang="es-CL" sz="1600" b="1" kern="1200" dirty="0">
              <a:latin typeface="Arial" panose="020B0604020202020204" pitchFamily="34" charset="0"/>
              <a:cs typeface="Arial" panose="020B0604020202020204" pitchFamily="34" charset="0"/>
            </a:rPr>
            <a:t>EVALUAR MEDIANTE UNA EXPERIENCIA PRACTICA DE MONITOREO DE POLINIZADORES LOS CONOCIMIENTOS APRENDIDOS EN LAS SESIONES ANTERIORES</a:t>
          </a:r>
          <a:r>
            <a:rPr lang="es-CL" sz="1600" b="1" kern="1200" dirty="0"/>
            <a:t>.</a:t>
          </a:r>
          <a:endParaRPr lang="en-US" sz="1600" kern="1200" dirty="0"/>
        </a:p>
      </dsp:txBody>
      <dsp:txXfrm rot="5400000">
        <a:off x="8011241" y="778511"/>
        <a:ext cx="2496692" cy="23355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C57A-EF04-4C2F-8A48-6F9432763249}">
      <dsp:nvSpPr>
        <dsp:cNvPr id="0" name=""/>
        <dsp:cNvSpPr/>
      </dsp:nvSpPr>
      <dsp:spPr>
        <a:xfrm rot="10800000">
          <a:off x="1431406" y="1885124"/>
          <a:ext cx="9092772" cy="1135312"/>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019"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Arial" panose="020B0604020202020204" pitchFamily="34" charset="0"/>
              <a:cs typeface="Arial" panose="020B0604020202020204" pitchFamily="34" charset="0"/>
            </a:rPr>
            <a:t>Juego</a:t>
          </a:r>
        </a:p>
      </dsp:txBody>
      <dsp:txXfrm rot="10800000">
        <a:off x="1715234" y="1885124"/>
        <a:ext cx="8808944" cy="1135312"/>
      </dsp:txXfrm>
    </dsp:sp>
    <dsp:sp modelId="{244CF0BC-7155-4C04-9FF3-D5FF16CD7630}">
      <dsp:nvSpPr>
        <dsp:cNvPr id="0" name=""/>
        <dsp:cNvSpPr/>
      </dsp:nvSpPr>
      <dsp:spPr>
        <a:xfrm>
          <a:off x="428546" y="1814956"/>
          <a:ext cx="1274500" cy="127450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315CE7-AE3E-48BA-A9EB-FBE356C26D0F}">
      <dsp:nvSpPr>
        <dsp:cNvPr id="0" name=""/>
        <dsp:cNvSpPr/>
      </dsp:nvSpPr>
      <dsp:spPr>
        <a:xfrm rot="10800000">
          <a:off x="1410104" y="485592"/>
          <a:ext cx="9076576" cy="1175267"/>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019" tIns="60960" rIns="113792" bIns="6096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n-US" sz="1600" kern="1200" baseline="0" dirty="0">
              <a:solidFill>
                <a:schemeClr val="bg1"/>
              </a:solidFill>
              <a:latin typeface="Arial" panose="020B0604020202020204" pitchFamily="34" charset="0"/>
              <a:cs typeface="Arial" panose="020B0604020202020204" pitchFamily="34" charset="0"/>
            </a:rPr>
            <a:t>Entregar las instrucciones y materiales del juego</a:t>
          </a:r>
        </a:p>
        <a:p>
          <a:pPr marL="0" marR="0" lvl="0" indent="0" algn="ctr" defTabSz="711200" eaLnBrk="1" fontAlgn="auto" latinLnBrk="0" hangingPunct="1">
            <a:lnSpc>
              <a:spcPct val="90000"/>
            </a:lnSpc>
            <a:spcBef>
              <a:spcPct val="0"/>
            </a:spcBef>
            <a:spcAft>
              <a:spcPct val="35000"/>
            </a:spcAft>
            <a:buClrTx/>
            <a:buSzTx/>
            <a:buFontTx/>
            <a:buNone/>
            <a:tabLst/>
            <a:defRPr/>
          </a:pPr>
          <a:r>
            <a:rPr lang="en-US" sz="1600" kern="1200" baseline="0" dirty="0">
              <a:solidFill>
                <a:schemeClr val="bg1"/>
              </a:solidFill>
              <a:latin typeface="Arial" panose="020B0604020202020204" pitchFamily="34" charset="0"/>
              <a:cs typeface="Arial" panose="020B0604020202020204" pitchFamily="34" charset="0"/>
            </a:rPr>
            <a:t> </a:t>
          </a:r>
          <a:r>
            <a:rPr lang="es-CL" sz="1600" kern="1200" baseline="0" noProof="0" dirty="0">
              <a:solidFill>
                <a:schemeClr val="bg1"/>
              </a:solidFill>
              <a:latin typeface="Arial" panose="020B0604020202020204" pitchFamily="34" charset="0"/>
              <a:cs typeface="Arial" panose="020B0604020202020204" pitchFamily="34" charset="0"/>
            </a:rPr>
            <a:t>Desplazarse</a:t>
          </a:r>
          <a:r>
            <a:rPr lang="en-US" sz="1600" kern="1200" baseline="0" dirty="0">
              <a:solidFill>
                <a:schemeClr val="bg1"/>
              </a:solidFill>
              <a:latin typeface="Arial" panose="020B0604020202020204" pitchFamily="34" charset="0"/>
              <a:cs typeface="Arial" panose="020B0604020202020204" pitchFamily="34" charset="0"/>
            </a:rPr>
            <a:t> al lugar en el que se realizará el juego  </a:t>
          </a:r>
          <a:r>
            <a:rPr lang="en-US" sz="1600" kern="1200" dirty="0">
              <a:solidFill>
                <a:schemeClr val="bg1"/>
              </a:solidFill>
              <a:latin typeface="Arial" panose="020B0604020202020204" pitchFamily="34" charset="0"/>
              <a:cs typeface="Arial" panose="020B0604020202020204" pitchFamily="34" charset="0"/>
            </a:rPr>
            <a:t> </a:t>
          </a:r>
        </a:p>
      </dsp:txBody>
      <dsp:txXfrm rot="10800000">
        <a:off x="1703921" y="485592"/>
        <a:ext cx="8782759" cy="1175267"/>
      </dsp:txXfrm>
    </dsp:sp>
    <dsp:sp modelId="{09A82B52-F577-4BD6-9241-43CB3B08D408}">
      <dsp:nvSpPr>
        <dsp:cNvPr id="0" name=""/>
        <dsp:cNvSpPr/>
      </dsp:nvSpPr>
      <dsp:spPr>
        <a:xfrm>
          <a:off x="414744" y="409466"/>
          <a:ext cx="1274500" cy="127450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8575"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6637356F-A5F6-4653-8E28-BA173DB8A89A}">
      <dsp:nvSpPr>
        <dsp:cNvPr id="0" name=""/>
        <dsp:cNvSpPr/>
      </dsp:nvSpPr>
      <dsp:spPr>
        <a:xfrm rot="10800000">
          <a:off x="1639283" y="3291917"/>
          <a:ext cx="8924511" cy="1024647"/>
        </a:xfrm>
        <a:prstGeom prst="homePlat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019"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Arial" panose="020B0604020202020204" pitchFamily="34" charset="0"/>
              <a:cs typeface="Arial" panose="020B0604020202020204" pitchFamily="34" charset="0"/>
            </a:rPr>
            <a:t>Análisis del juego (entregar 1° hoja de la guía de </a:t>
          </a:r>
          <a:r>
            <a:rPr lang="es-CL" sz="1600" kern="1200" noProof="0" dirty="0">
              <a:solidFill>
                <a:schemeClr val="bg1"/>
              </a:solidFill>
              <a:latin typeface="Arial" panose="020B0604020202020204" pitchFamily="34" charset="0"/>
              <a:cs typeface="Arial" panose="020B0604020202020204" pitchFamily="34" charset="0"/>
            </a:rPr>
            <a:t>trabajo</a:t>
          </a:r>
          <a:r>
            <a:rPr lang="en-US" sz="1600" kern="1200" dirty="0">
              <a:solidFill>
                <a:schemeClr val="bg1"/>
              </a:solidFill>
              <a:latin typeface="Arial" panose="020B0604020202020204" pitchFamily="34" charset="0"/>
              <a:cs typeface="Arial" panose="020B0604020202020204" pitchFamily="34" charset="0"/>
            </a:rPr>
            <a:t>)</a:t>
          </a:r>
        </a:p>
        <a:p>
          <a:pPr marL="0" lvl="0" indent="0" algn="ctr" defTabSz="711200">
            <a:lnSpc>
              <a:spcPct val="90000"/>
            </a:lnSpc>
            <a:spcBef>
              <a:spcPct val="0"/>
            </a:spcBef>
            <a:spcAft>
              <a:spcPct val="35000"/>
            </a:spcAft>
            <a:buNone/>
          </a:pPr>
          <a:r>
            <a:rPr lang="en-US" sz="1600" kern="1200" dirty="0" err="1">
              <a:solidFill>
                <a:schemeClr val="bg1"/>
              </a:solidFill>
              <a:latin typeface="Arial" panose="020B0604020202020204" pitchFamily="34" charset="0"/>
              <a:cs typeface="Arial" panose="020B0604020202020204" pitchFamily="34" charset="0"/>
            </a:rPr>
            <a:t>Paneles</a:t>
          </a:r>
          <a:r>
            <a:rPr lang="en-US" sz="1600" kern="1200" dirty="0">
              <a:solidFill>
                <a:schemeClr val="bg1"/>
              </a:solidFill>
              <a:latin typeface="Arial" panose="020B0604020202020204" pitchFamily="34" charset="0"/>
              <a:cs typeface="Arial" panose="020B0604020202020204" pitchFamily="34" charset="0"/>
            </a:rPr>
            <a:t> </a:t>
          </a:r>
        </a:p>
      </dsp:txBody>
      <dsp:txXfrm rot="10800000">
        <a:off x="1895445" y="3291917"/>
        <a:ext cx="8668349" cy="1024647"/>
      </dsp:txXfrm>
    </dsp:sp>
    <dsp:sp modelId="{19D274F4-B5D4-4FF4-B609-571C981DCEF0}">
      <dsp:nvSpPr>
        <dsp:cNvPr id="0" name=""/>
        <dsp:cNvSpPr/>
      </dsp:nvSpPr>
      <dsp:spPr>
        <a:xfrm>
          <a:off x="518941" y="3206003"/>
          <a:ext cx="1274500" cy="127450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8575" cap="rnd"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C57A-EF04-4C2F-8A48-6F9432763249}">
      <dsp:nvSpPr>
        <dsp:cNvPr id="0" name=""/>
        <dsp:cNvSpPr/>
      </dsp:nvSpPr>
      <dsp:spPr>
        <a:xfrm rot="10800000">
          <a:off x="1374096" y="559625"/>
          <a:ext cx="9730157" cy="1077169"/>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692"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Arial" panose="020B0604020202020204" pitchFamily="34" charset="0"/>
              <a:cs typeface="Arial" panose="020B0604020202020204" pitchFamily="34" charset="0"/>
            </a:rPr>
            <a:t>      Análisis del juego: </a:t>
          </a:r>
        </a:p>
        <a:p>
          <a:pPr marL="0" lvl="0" indent="0" algn="ctr" defTabSz="711200">
            <a:lnSpc>
              <a:spcPct val="90000"/>
            </a:lnSpc>
            <a:spcBef>
              <a:spcPct val="0"/>
            </a:spcBef>
            <a:spcAft>
              <a:spcPct val="35000"/>
            </a:spcAft>
            <a:buNone/>
          </a:pPr>
          <a:r>
            <a:rPr lang="en-US" sz="1600" kern="1200" dirty="0" err="1">
              <a:solidFill>
                <a:schemeClr val="bg1"/>
              </a:solidFill>
              <a:latin typeface="Arial" panose="020B0604020202020204" pitchFamily="34" charset="0"/>
              <a:cs typeface="Arial" panose="020B0604020202020204" pitchFamily="34" charset="0"/>
            </a:rPr>
            <a:t>Compartir</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definiciones</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revisar</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polinizadores</a:t>
          </a:r>
          <a:r>
            <a:rPr lang="en-US" sz="1600" kern="1200" dirty="0">
              <a:solidFill>
                <a:schemeClr val="bg1"/>
              </a:solidFill>
              <a:latin typeface="Arial" panose="020B0604020202020204" pitchFamily="34" charset="0"/>
              <a:cs typeface="Arial" panose="020B0604020202020204" pitchFamily="34" charset="0"/>
            </a:rPr>
            <a:t> de la zona y </a:t>
          </a:r>
          <a:r>
            <a:rPr lang="en-US" sz="1600" kern="1200" dirty="0" err="1">
              <a:solidFill>
                <a:schemeClr val="bg1"/>
              </a:solidFill>
              <a:latin typeface="Arial" panose="020B0604020202020204" pitchFamily="34" charset="0"/>
              <a:cs typeface="Arial" panose="020B0604020202020204" pitchFamily="34" charset="0"/>
            </a:rPr>
            <a:t>concretar</a:t>
          </a:r>
          <a:r>
            <a:rPr lang="en-US" sz="1600" kern="1200" dirty="0">
              <a:solidFill>
                <a:schemeClr val="bg1"/>
              </a:solidFill>
              <a:latin typeface="Arial" panose="020B0604020202020204" pitchFamily="34" charset="0"/>
              <a:cs typeface="Arial" panose="020B0604020202020204" pitchFamily="34" charset="0"/>
            </a:rPr>
            <a:t> conceptos. </a:t>
          </a:r>
        </a:p>
      </dsp:txBody>
      <dsp:txXfrm rot="10800000">
        <a:off x="1643388" y="559625"/>
        <a:ext cx="9460865" cy="1077169"/>
      </dsp:txXfrm>
    </dsp:sp>
    <dsp:sp modelId="{244CF0BC-7155-4C04-9FF3-D5FF16CD7630}">
      <dsp:nvSpPr>
        <dsp:cNvPr id="0" name=""/>
        <dsp:cNvSpPr/>
      </dsp:nvSpPr>
      <dsp:spPr>
        <a:xfrm>
          <a:off x="460075" y="359580"/>
          <a:ext cx="1281172" cy="125153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315CE7-AE3E-48BA-A9EB-FBE356C26D0F}">
      <dsp:nvSpPr>
        <dsp:cNvPr id="0" name=""/>
        <dsp:cNvSpPr/>
      </dsp:nvSpPr>
      <dsp:spPr>
        <a:xfrm rot="10800000">
          <a:off x="1430484" y="1996772"/>
          <a:ext cx="9670343" cy="1003964"/>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692" tIns="60960" rIns="113792" bIns="6096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s-MX" sz="1600" kern="1200" dirty="0">
              <a:solidFill>
                <a:schemeClr val="bg1"/>
              </a:solidFill>
              <a:latin typeface="Arial" panose="020B0604020202020204" pitchFamily="34" charset="0"/>
              <a:cs typeface="Arial" panose="020B0604020202020204" pitchFamily="34" charset="0"/>
            </a:rPr>
            <a:t>Se plantea la pregunta de indagación</a:t>
          </a:r>
        </a:p>
        <a:p>
          <a:pPr marL="0" marR="0" lvl="0" indent="0" algn="ctr" defTabSz="711200" eaLnBrk="1" fontAlgn="auto" latinLnBrk="0" hangingPunct="1">
            <a:lnSpc>
              <a:spcPct val="90000"/>
            </a:lnSpc>
            <a:spcBef>
              <a:spcPct val="0"/>
            </a:spcBef>
            <a:spcAft>
              <a:spcPct val="35000"/>
            </a:spcAft>
            <a:buClrTx/>
            <a:buSzTx/>
            <a:buFontTx/>
            <a:buNone/>
            <a:tabLst/>
            <a:defRPr/>
          </a:pPr>
          <a:r>
            <a:rPr lang="es-MX" sz="1600" kern="1200" dirty="0">
              <a:solidFill>
                <a:schemeClr val="bg1"/>
              </a:solidFill>
              <a:latin typeface="Arial" panose="020B0604020202020204" pitchFamily="34" charset="0"/>
              <a:cs typeface="Arial" panose="020B0604020202020204" pitchFamily="34" charset="0"/>
            </a:rPr>
            <a:t>Presentación del proyecto</a:t>
          </a:r>
        </a:p>
      </dsp:txBody>
      <dsp:txXfrm rot="10800000">
        <a:off x="1681475" y="1996772"/>
        <a:ext cx="9419352" cy="1003964"/>
      </dsp:txXfrm>
    </dsp:sp>
    <dsp:sp modelId="{09A82B52-F577-4BD6-9241-43CB3B08D408}">
      <dsp:nvSpPr>
        <dsp:cNvPr id="0" name=""/>
        <dsp:cNvSpPr/>
      </dsp:nvSpPr>
      <dsp:spPr>
        <a:xfrm>
          <a:off x="409529" y="1834409"/>
          <a:ext cx="1234197" cy="125247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8575"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6637356F-A5F6-4653-8E28-BA173DB8A89A}">
      <dsp:nvSpPr>
        <dsp:cNvPr id="0" name=""/>
        <dsp:cNvSpPr/>
      </dsp:nvSpPr>
      <dsp:spPr>
        <a:xfrm rot="10800000">
          <a:off x="1385335" y="3417791"/>
          <a:ext cx="9775268" cy="903809"/>
        </a:xfrm>
        <a:prstGeom prst="homePlat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692" tIns="60960" rIns="113792" bIns="60960" numCol="1" spcCol="1270" anchor="ctr" anchorCtr="0">
          <a:noAutofit/>
        </a:bodyPr>
        <a:lstStyle/>
        <a:p>
          <a:pPr marL="0" lvl="0" indent="0" algn="ctr" defTabSz="711200">
            <a:lnSpc>
              <a:spcPct val="90000"/>
            </a:lnSpc>
            <a:spcBef>
              <a:spcPct val="0"/>
            </a:spcBef>
            <a:spcAft>
              <a:spcPct val="35000"/>
            </a:spcAft>
            <a:buNone/>
          </a:pPr>
          <a:r>
            <a:rPr lang="es-MX" sz="1600" kern="1200" dirty="0">
              <a:solidFill>
                <a:schemeClr val="bg1"/>
              </a:solidFill>
              <a:latin typeface="Arial" panose="020B0604020202020204" pitchFamily="34" charset="0"/>
              <a:cs typeface="Arial" panose="020B0604020202020204" pitchFamily="34" charset="0"/>
            </a:rPr>
            <a:t>        Lectura grupal de noticias sobre acciones humanas en el ambiente: </a:t>
          </a:r>
        </a:p>
        <a:p>
          <a:pPr marL="0" lvl="0" indent="0" algn="ctr" defTabSz="711200">
            <a:lnSpc>
              <a:spcPct val="90000"/>
            </a:lnSpc>
            <a:spcBef>
              <a:spcPct val="0"/>
            </a:spcBef>
            <a:spcAft>
              <a:spcPct val="35000"/>
            </a:spcAft>
            <a:buNone/>
          </a:pPr>
          <a:r>
            <a:rPr lang="es-MX" sz="1600" kern="1200" dirty="0">
              <a:solidFill>
                <a:schemeClr val="bg1"/>
              </a:solidFill>
              <a:latin typeface="Arial" panose="020B0604020202020204" pitchFamily="34" charset="0"/>
              <a:cs typeface="Arial" panose="020B0604020202020204" pitchFamily="34" charset="0"/>
            </a:rPr>
            <a:t>deforestación, conservación ambiental, transgénicos, agroquímicos, etc.</a:t>
          </a:r>
          <a:endParaRPr lang="en-US" sz="1600" kern="1200" dirty="0">
            <a:solidFill>
              <a:schemeClr val="bg1"/>
            </a:solidFill>
            <a:latin typeface="Arial" panose="020B0604020202020204" pitchFamily="34" charset="0"/>
            <a:cs typeface="Arial" panose="020B0604020202020204" pitchFamily="34" charset="0"/>
          </a:endParaRPr>
        </a:p>
      </dsp:txBody>
      <dsp:txXfrm rot="10800000">
        <a:off x="1611287" y="3417791"/>
        <a:ext cx="9549316" cy="903809"/>
      </dsp:txXfrm>
    </dsp:sp>
    <dsp:sp modelId="{19D274F4-B5D4-4FF4-B609-571C981DCEF0}">
      <dsp:nvSpPr>
        <dsp:cNvPr id="0" name=""/>
        <dsp:cNvSpPr/>
      </dsp:nvSpPr>
      <dsp:spPr>
        <a:xfrm>
          <a:off x="394554" y="3311387"/>
          <a:ext cx="1305311" cy="127142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8575" cap="rnd"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C57A-EF04-4C2F-8A48-6F9432763249}">
      <dsp:nvSpPr>
        <dsp:cNvPr id="0" name=""/>
        <dsp:cNvSpPr/>
      </dsp:nvSpPr>
      <dsp:spPr>
        <a:xfrm rot="10800000">
          <a:off x="1373461" y="552645"/>
          <a:ext cx="9271923" cy="1260570"/>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505" tIns="68580" rIns="128016" bIns="685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kern="1200" dirty="0" err="1">
              <a:solidFill>
                <a:schemeClr val="bg1"/>
              </a:solidFill>
              <a:latin typeface="Arial" panose="020B0604020202020204" pitchFamily="34" charset="0"/>
              <a:cs typeface="Arial" panose="020B0604020202020204" pitchFamily="34" charset="0"/>
            </a:rPr>
            <a:t>Trabajo</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grupal</a:t>
          </a:r>
          <a:r>
            <a:rPr lang="en-US" sz="1800" kern="1200" dirty="0">
              <a:solidFill>
                <a:schemeClr val="bg1"/>
              </a:solidFill>
              <a:latin typeface="Arial" panose="020B0604020202020204" pitchFamily="34" charset="0"/>
              <a:cs typeface="Arial" panose="020B0604020202020204" pitchFamily="34" charset="0"/>
            </a:rPr>
            <a:t> final </a:t>
          </a:r>
          <a:r>
            <a:rPr lang="en-US" sz="1800" kern="1200" dirty="0" err="1">
              <a:solidFill>
                <a:schemeClr val="bg1"/>
              </a:solidFill>
              <a:latin typeface="Arial" panose="020B0604020202020204" pitchFamily="34" charset="0"/>
              <a:cs typeface="Arial" panose="020B0604020202020204" pitchFamily="34" charset="0"/>
            </a:rPr>
            <a:t>paneles</a:t>
          </a:r>
          <a:endParaRPr lang="en-US" sz="1800" kern="1200" dirty="0">
            <a:solidFill>
              <a:schemeClr val="bg1"/>
            </a:solidFill>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800" kern="1200" dirty="0" err="1">
              <a:solidFill>
                <a:schemeClr val="bg1"/>
              </a:solidFill>
              <a:latin typeface="Arial" panose="020B0604020202020204" pitchFamily="34" charset="0"/>
              <a:cs typeface="Arial" panose="020B0604020202020204" pitchFamily="34" charset="0"/>
            </a:rPr>
            <a:t>Completar</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bitácora</a:t>
          </a:r>
          <a:r>
            <a:rPr lang="en-US" sz="1800" kern="1200" dirty="0">
              <a:solidFill>
                <a:schemeClr val="bg1"/>
              </a:solidFill>
              <a:latin typeface="Arial" panose="020B0604020202020204" pitchFamily="34" charset="0"/>
              <a:cs typeface="Arial" panose="020B0604020202020204" pitchFamily="34" charset="0"/>
            </a:rPr>
            <a:t> de </a:t>
          </a:r>
          <a:r>
            <a:rPr lang="en-US" sz="1800" kern="1200" dirty="0" err="1">
              <a:solidFill>
                <a:schemeClr val="bg1"/>
              </a:solidFill>
              <a:latin typeface="Arial" panose="020B0604020202020204" pitchFamily="34" charset="0"/>
              <a:cs typeface="Arial" panose="020B0604020202020204" pitchFamily="34" charset="0"/>
            </a:rPr>
            <a:t>trabajo</a:t>
          </a:r>
          <a:r>
            <a:rPr lang="en-US" sz="1800" kern="1200" dirty="0">
              <a:solidFill>
                <a:schemeClr val="bg1"/>
              </a:solidFill>
              <a:latin typeface="Arial" panose="020B0604020202020204" pitchFamily="34" charset="0"/>
              <a:cs typeface="Arial" panose="020B0604020202020204" pitchFamily="34" charset="0"/>
            </a:rPr>
            <a:t>  </a:t>
          </a:r>
        </a:p>
      </dsp:txBody>
      <dsp:txXfrm rot="10800000">
        <a:off x="1688603" y="552645"/>
        <a:ext cx="8956781" cy="1260570"/>
      </dsp:txXfrm>
    </dsp:sp>
    <dsp:sp modelId="{244CF0BC-7155-4C04-9FF3-D5FF16CD7630}">
      <dsp:nvSpPr>
        <dsp:cNvPr id="0" name=""/>
        <dsp:cNvSpPr/>
      </dsp:nvSpPr>
      <dsp:spPr>
        <a:xfrm>
          <a:off x="143038" y="414180"/>
          <a:ext cx="1381173" cy="139087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8575"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99315CE7-AE3E-48BA-A9EB-FBE356C26D0F}">
      <dsp:nvSpPr>
        <dsp:cNvPr id="0" name=""/>
        <dsp:cNvSpPr/>
      </dsp:nvSpPr>
      <dsp:spPr>
        <a:xfrm rot="10800000">
          <a:off x="1480219" y="2238005"/>
          <a:ext cx="9104378" cy="1059084"/>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505" tIns="68580" rIns="128016" bIns="68580" numCol="1" spcCol="1270" anchor="ctr" anchorCtr="0">
          <a:noAutofit/>
        </a:bodyPr>
        <a:lstStyle/>
        <a:p>
          <a:pPr marL="0" marR="0" lvl="0" indent="0" algn="ctr" defTabSz="711200" eaLnBrk="1" fontAlgn="auto" latinLnBrk="0" hangingPunct="1">
            <a:lnSpc>
              <a:spcPct val="90000"/>
            </a:lnSpc>
            <a:spcBef>
              <a:spcPct val="0"/>
            </a:spcBef>
            <a:spcAft>
              <a:spcPct val="35000"/>
            </a:spcAft>
            <a:buClrTx/>
            <a:buSzTx/>
            <a:buFontTx/>
            <a:buNone/>
            <a:tabLst/>
            <a:defRPr/>
          </a:pPr>
          <a:r>
            <a:rPr lang="en-US" sz="1800" kern="1200" dirty="0" err="1">
              <a:solidFill>
                <a:schemeClr val="bg1"/>
              </a:solidFill>
              <a:latin typeface="Arial" panose="020B0604020202020204" pitchFamily="34" charset="0"/>
              <a:cs typeface="Arial" panose="020B0604020202020204" pitchFamily="34" charset="0"/>
            </a:rPr>
            <a:t>Presentaciones</a:t>
          </a:r>
          <a:r>
            <a:rPr lang="en-US" sz="1800" kern="1200" dirty="0">
              <a:solidFill>
                <a:schemeClr val="bg1"/>
              </a:solidFill>
              <a:latin typeface="Arial" panose="020B0604020202020204" pitchFamily="34" charset="0"/>
              <a:cs typeface="Arial" panose="020B0604020202020204" pitchFamily="34" charset="0"/>
            </a:rPr>
            <a:t> </a:t>
          </a:r>
          <a:r>
            <a:rPr lang="en-US" sz="1800" kern="1200" dirty="0" err="1">
              <a:solidFill>
                <a:schemeClr val="bg1"/>
              </a:solidFill>
              <a:latin typeface="Arial" panose="020B0604020202020204" pitchFamily="34" charset="0"/>
              <a:cs typeface="Arial" panose="020B0604020202020204" pitchFamily="34" charset="0"/>
            </a:rPr>
            <a:t>temáticas</a:t>
          </a:r>
          <a:endParaRPr lang="en-US" sz="1800" kern="1200" dirty="0">
            <a:solidFill>
              <a:schemeClr val="bg1"/>
            </a:solidFill>
            <a:latin typeface="Arial" panose="020B0604020202020204" pitchFamily="34" charset="0"/>
            <a:cs typeface="Arial" panose="020B0604020202020204" pitchFamily="34" charset="0"/>
          </a:endParaRPr>
        </a:p>
      </dsp:txBody>
      <dsp:txXfrm rot="10800000">
        <a:off x="1744990" y="2238005"/>
        <a:ext cx="8839607" cy="1059084"/>
      </dsp:txXfrm>
    </dsp:sp>
    <dsp:sp modelId="{09A82B52-F577-4BD6-9241-43CB3B08D408}">
      <dsp:nvSpPr>
        <dsp:cNvPr id="0" name=""/>
        <dsp:cNvSpPr/>
      </dsp:nvSpPr>
      <dsp:spPr>
        <a:xfrm>
          <a:off x="117217" y="1980128"/>
          <a:ext cx="1496973" cy="129352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1000" b="-11000"/>
          </a:stretch>
        </a:blipFill>
        <a:ln w="28575"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D7ADEF0-43F0-48FF-969F-D6F8CFADAD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AF7C2BDF-18AD-49A7-AE54-9EC9E9ABFD0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FD941-E397-45BE-8516-06B26C0FDB6F}" type="datetimeFigureOut">
              <a:rPr lang="es-CL" smtClean="0"/>
              <a:t>14-01-22</a:t>
            </a:fld>
            <a:endParaRPr lang="es-CL"/>
          </a:p>
        </p:txBody>
      </p:sp>
      <p:sp>
        <p:nvSpPr>
          <p:cNvPr id="4" name="Marcador de imagen de diapositiva 3">
            <a:extLst>
              <a:ext uri="{FF2B5EF4-FFF2-40B4-BE49-F238E27FC236}">
                <a16:creationId xmlns:a16="http://schemas.microsoft.com/office/drawing/2014/main" id="{0EAA15F9-7883-4505-8250-2E4CA2D7DB2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a:extLst>
              <a:ext uri="{FF2B5EF4-FFF2-40B4-BE49-F238E27FC236}">
                <a16:creationId xmlns:a16="http://schemas.microsoft.com/office/drawing/2014/main" id="{CBCF2F74-AF25-4C1A-8E0D-CD2D03D0BA5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a:extLst>
              <a:ext uri="{FF2B5EF4-FFF2-40B4-BE49-F238E27FC236}">
                <a16:creationId xmlns:a16="http://schemas.microsoft.com/office/drawing/2014/main" id="{09139870-E692-4318-9080-83D2BDE634F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a:extLst>
              <a:ext uri="{FF2B5EF4-FFF2-40B4-BE49-F238E27FC236}">
                <a16:creationId xmlns:a16="http://schemas.microsoft.com/office/drawing/2014/main" id="{BEF932F9-D318-43B3-9F88-B205410AABB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5A68C-4736-4F07-8623-63CD2E37EDBD}" type="slidenum">
              <a:rPr lang="es-CL" smtClean="0"/>
              <a:t>‹Nº›</a:t>
            </a:fld>
            <a:endParaRPr lang="es-C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B1CC09A-3BCB-4F66-AE38-A4475C218BC9}" type="slidenum">
              <a:rPr lang="es-CL" smtClean="0"/>
              <a:t>11</a:t>
            </a:fld>
            <a:endParaRPr lang="es-CL" dirty="0"/>
          </a:p>
        </p:txBody>
      </p:sp>
    </p:spTree>
    <p:extLst>
      <p:ext uri="{BB962C8B-B14F-4D97-AF65-F5344CB8AC3E}">
        <p14:creationId xmlns:p14="http://schemas.microsoft.com/office/powerpoint/2010/main" val="29523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r"/>
            <a:r>
              <a:rPr lang="es-MX" sz="1200" dirty="0">
                <a:solidFill>
                  <a:srgbClr val="FFFFFF"/>
                </a:solidFill>
                <a:latin typeface="Arial" panose="020B0604020202020204" pitchFamily="34" charset="0"/>
                <a:cs typeface="Arial" panose="020B0604020202020204" pitchFamily="34" charset="0"/>
              </a:rPr>
              <a:t>Educación media</a:t>
            </a:r>
          </a:p>
          <a:p>
            <a:pPr algn="r"/>
            <a:r>
              <a:rPr lang="es-MX" sz="1200" dirty="0">
                <a:solidFill>
                  <a:srgbClr val="FFFFFF"/>
                </a:solidFill>
                <a:latin typeface="Arial" panose="020B0604020202020204" pitchFamily="34" charset="0"/>
                <a:cs typeface="Arial" panose="020B0604020202020204" pitchFamily="34" charset="0"/>
              </a:rPr>
              <a:t>Javiera Villarroel Rojas</a:t>
            </a:r>
          </a:p>
          <a:p>
            <a:pPr algn="r"/>
            <a:r>
              <a:rPr lang="es-MX" sz="1200" dirty="0">
                <a:solidFill>
                  <a:srgbClr val="FFFFFF"/>
                </a:solidFill>
                <a:latin typeface="Arial" panose="020B0604020202020204" pitchFamily="34" charset="0"/>
                <a:cs typeface="Arial" panose="020B0604020202020204" pitchFamily="34" charset="0"/>
              </a:rPr>
              <a:t>PROFESORA DE BIOLOGÍA Y CIENCIAS NATURALES</a:t>
            </a:r>
            <a:endParaRPr lang="es-CL" sz="1200" dirty="0">
              <a:solidFill>
                <a:srgbClr val="FFFFFF"/>
              </a:solidFill>
              <a:latin typeface="Arial" panose="020B0604020202020204" pitchFamily="34" charset="0"/>
              <a:cs typeface="Arial" panose="020B0604020202020204" pitchFamily="34" charset="0"/>
            </a:endParaRPr>
          </a:p>
          <a:p>
            <a:endParaRPr lang="es-CL" dirty="0"/>
          </a:p>
        </p:txBody>
      </p:sp>
      <p:sp>
        <p:nvSpPr>
          <p:cNvPr id="4" name="Marcador de número de diapositiva 3"/>
          <p:cNvSpPr>
            <a:spLocks noGrp="1"/>
          </p:cNvSpPr>
          <p:nvPr>
            <p:ph type="sldNum" sz="quarter" idx="5"/>
          </p:nvPr>
        </p:nvSpPr>
        <p:spPr/>
        <p:txBody>
          <a:bodyPr/>
          <a:lstStyle/>
          <a:p>
            <a:fld id="{1F22E4BA-B374-4EDC-A6E8-4F9C56ED8128}" type="slidenum">
              <a:rPr lang="es-CL" smtClean="0"/>
              <a:t>14</a:t>
            </a:fld>
            <a:endParaRPr lang="es-CL" dirty="0"/>
          </a:p>
        </p:txBody>
      </p:sp>
    </p:spTree>
    <p:extLst>
      <p:ext uri="{BB962C8B-B14F-4D97-AF65-F5344CB8AC3E}">
        <p14:creationId xmlns:p14="http://schemas.microsoft.com/office/powerpoint/2010/main" val="1078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55146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54A38-039C-4FBF-A8C9-32B601427684}" type="datetimeFigureOut">
              <a:rPr lang="es-CL" smtClean="0"/>
              <a:t>14-01-22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405381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27251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896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24064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27208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4136070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42378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65629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76521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0745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D54A38-039C-4FBF-A8C9-32B601427684}" type="datetimeFigureOut">
              <a:rPr lang="es-CL" smtClean="0"/>
              <a:t>14-01-22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7462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D54A38-039C-4FBF-A8C9-32B601427684}" type="datetimeFigureOut">
              <a:rPr lang="es-CL" smtClean="0"/>
              <a:t>14-01-22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45164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10827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274841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83D54A38-039C-4FBF-A8C9-32B601427684}" type="datetimeFigureOut">
              <a:rPr lang="es-CL" smtClean="0"/>
              <a:t>14-01-22</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110402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54A38-039C-4FBF-A8C9-32B601427684}" type="datetimeFigureOut">
              <a:rPr lang="es-CL" smtClean="0"/>
              <a:t>14-01-22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18C6BCE-C541-482C-8E02-D87F1C9F3445}" type="slidenum">
              <a:rPr lang="es-CL" smtClean="0"/>
              <a:t>‹Nº›</a:t>
            </a:fld>
            <a:endParaRPr lang="es-CL"/>
          </a:p>
        </p:txBody>
      </p:sp>
    </p:spTree>
    <p:extLst>
      <p:ext uri="{BB962C8B-B14F-4D97-AF65-F5344CB8AC3E}">
        <p14:creationId xmlns:p14="http://schemas.microsoft.com/office/powerpoint/2010/main" val="352343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D54A38-039C-4FBF-A8C9-32B601427684}" type="datetimeFigureOut">
              <a:rPr lang="es-CL" smtClean="0"/>
              <a:t>14-01-22</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8C6BCE-C541-482C-8E02-D87F1C9F3445}" type="slidenum">
              <a:rPr lang="es-CL" smtClean="0"/>
              <a:t>‹Nº›</a:t>
            </a:fld>
            <a:endParaRPr lang="es-CL"/>
          </a:p>
        </p:txBody>
      </p:sp>
    </p:spTree>
    <p:extLst>
      <p:ext uri="{BB962C8B-B14F-4D97-AF65-F5344CB8AC3E}">
        <p14:creationId xmlns:p14="http://schemas.microsoft.com/office/powerpoint/2010/main" val="14485164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10.jpeg"/><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diagramColors" Target="../diagrams/colors2.xml"/><Relationship Id="rId5" Type="http://schemas.openxmlformats.org/officeDocument/2006/relationships/image" Target="../media/image4.png"/><Relationship Id="rId10" Type="http://schemas.openxmlformats.org/officeDocument/2006/relationships/diagramQuickStyle" Target="../diagrams/quickStyle2.xml"/><Relationship Id="rId4" Type="http://schemas.openxmlformats.org/officeDocument/2006/relationships/image" Target="../media/image3.png"/><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13B82A1-2285-43AB-9F09-433F449E6D56}"/>
              </a:ext>
            </a:extLst>
          </p:cNvPr>
          <p:cNvSpPr>
            <a:spLocks noGrp="1"/>
          </p:cNvSpPr>
          <p:nvPr>
            <p:ph type="ctrTitle"/>
          </p:nvPr>
        </p:nvSpPr>
        <p:spPr>
          <a:xfrm>
            <a:off x="965351" y="1741341"/>
            <a:ext cx="10260990" cy="2012354"/>
          </a:xfrm>
        </p:spPr>
        <p:txBody>
          <a:bodyPr>
            <a:normAutofit/>
          </a:bodyPr>
          <a:lstStyle/>
          <a:p>
            <a:pPr algn="ctr">
              <a:lnSpc>
                <a:spcPct val="90000"/>
              </a:lnSpc>
            </a:pPr>
            <a:r>
              <a:rPr lang="es-CL" sz="5400" dirty="0">
                <a:effectLst/>
                <a:latin typeface="Abadi" panose="020B0604020104020204" pitchFamily="34" charset="0"/>
                <a:ea typeface="Calibri" panose="020F0502020204030204" pitchFamily="34" charset="0"/>
                <a:cs typeface="Arial" panose="020B0604020202020204" pitchFamily="34" charset="0"/>
              </a:rPr>
              <a:t>Orientación docente </a:t>
            </a:r>
            <a:br>
              <a:rPr lang="es-CL" sz="5400" dirty="0">
                <a:effectLst/>
                <a:latin typeface="Abadi" panose="020B0604020104020204" pitchFamily="34" charset="0"/>
                <a:ea typeface="Calibri" panose="020F0502020204030204" pitchFamily="34" charset="0"/>
                <a:cs typeface="Arial" panose="020B0604020202020204" pitchFamily="34" charset="0"/>
              </a:rPr>
            </a:br>
            <a:r>
              <a:rPr lang="es-CL" sz="5400" dirty="0">
                <a:effectLst/>
                <a:latin typeface="Abadi" panose="020B0604020104020204" pitchFamily="34" charset="0"/>
                <a:ea typeface="Calibri" panose="020F0502020204030204" pitchFamily="34" charset="0"/>
                <a:cs typeface="Arial" panose="020B0604020202020204" pitchFamily="34" charset="0"/>
              </a:rPr>
              <a:t>Educación media</a:t>
            </a:r>
            <a:endParaRPr lang="es-CL" sz="5400" dirty="0">
              <a:latin typeface="Abadi" panose="020B0604020104020204" pitchFamily="34" charset="0"/>
            </a:endParaRPr>
          </a:p>
        </p:txBody>
      </p:sp>
      <p:pic>
        <p:nvPicPr>
          <p:cNvPr id="1028" name="Picture 4" descr="Escuela de Trabajo Social PUCV">
            <a:extLst>
              <a:ext uri="{FF2B5EF4-FFF2-40B4-BE49-F238E27FC236}">
                <a16:creationId xmlns:a16="http://schemas.microsoft.com/office/drawing/2014/main" id="{F6C50A97-98A6-4715-8321-FCC383552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21" y="200592"/>
            <a:ext cx="2272530" cy="84615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18E36035-E403-1747-88C4-F2D16AE2E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8288" y="5901061"/>
            <a:ext cx="2505949" cy="861420"/>
          </a:xfrm>
          <a:prstGeom prst="rect">
            <a:avLst/>
          </a:prstGeom>
        </p:spPr>
      </p:pic>
      <p:sp>
        <p:nvSpPr>
          <p:cNvPr id="6" name="CuadroTexto 5">
            <a:extLst>
              <a:ext uri="{FF2B5EF4-FFF2-40B4-BE49-F238E27FC236}">
                <a16:creationId xmlns:a16="http://schemas.microsoft.com/office/drawing/2014/main" id="{333A52E5-C22D-B746-83B3-6D0C700DC9C1}"/>
              </a:ext>
            </a:extLst>
          </p:cNvPr>
          <p:cNvSpPr txBox="1"/>
          <p:nvPr/>
        </p:nvSpPr>
        <p:spPr>
          <a:xfrm>
            <a:off x="182448" y="5265765"/>
            <a:ext cx="9243392" cy="1477328"/>
          </a:xfrm>
          <a:prstGeom prst="rect">
            <a:avLst/>
          </a:prstGeom>
          <a:noFill/>
        </p:spPr>
        <p:txBody>
          <a:bodyPr wrap="square" rtlCol="0">
            <a:spAutoFit/>
          </a:bodyPr>
          <a:lstStyle/>
          <a:p>
            <a:r>
              <a:rPr lang="es-CL" b="1" dirty="0">
                <a:solidFill>
                  <a:schemeClr val="bg1"/>
                </a:solidFill>
              </a:rPr>
              <a:t>Material preparado por Javiera Villarroel Rojas</a:t>
            </a:r>
          </a:p>
          <a:p>
            <a:r>
              <a:rPr lang="es-CL" dirty="0">
                <a:solidFill>
                  <a:schemeClr val="bg1"/>
                </a:solidFill>
              </a:rPr>
              <a:t>Este material es entregado gratuitamente bajo una licencia de uso de tipo Creative Commons BY-NC-SA, lo que implica que se puede utilizar y adaptar siempre y cuando se cite la fuente original y no se comercialice.</a:t>
            </a:r>
          </a:p>
          <a:p>
            <a:r>
              <a:rPr lang="es-CL" dirty="0">
                <a:solidFill>
                  <a:schemeClr val="bg1"/>
                </a:solidFill>
              </a:rPr>
              <a:t>© 2022 Javiera Villarroel – Proyecto SURPASS2 (https://</a:t>
            </a:r>
            <a:r>
              <a:rPr lang="es-CL" dirty="0" err="1">
                <a:solidFill>
                  <a:schemeClr val="bg1"/>
                </a:solidFill>
              </a:rPr>
              <a:t>bee-surpass.org</a:t>
            </a:r>
            <a:r>
              <a:rPr lang="es-CL" dirty="0">
                <a:solidFill>
                  <a:schemeClr val="bg1"/>
                </a:solidFill>
              </a:rPr>
              <a:t>)</a:t>
            </a:r>
          </a:p>
        </p:txBody>
      </p:sp>
      <p:pic>
        <p:nvPicPr>
          <p:cNvPr id="9" name="Imagen 8">
            <a:extLst>
              <a:ext uri="{FF2B5EF4-FFF2-40B4-BE49-F238E27FC236}">
                <a16:creationId xmlns:a16="http://schemas.microsoft.com/office/drawing/2014/main" id="{B8303042-E1D9-3143-B58E-7A84D5CFE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2009" y="62435"/>
            <a:ext cx="1005324" cy="1005324"/>
          </a:xfrm>
          <a:prstGeom prst="rect">
            <a:avLst/>
          </a:prstGeom>
        </p:spPr>
      </p:pic>
    </p:spTree>
    <p:extLst>
      <p:ext uri="{BB962C8B-B14F-4D97-AF65-F5344CB8AC3E}">
        <p14:creationId xmlns:p14="http://schemas.microsoft.com/office/powerpoint/2010/main" val="212439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0" name="Rectangle 3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44" name="Freeform: Shape 4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526A79B-4081-42FF-9F8F-65CF719497A4}"/>
              </a:ext>
            </a:extLst>
          </p:cNvPr>
          <p:cNvSpPr>
            <a:spLocks noGrp="1"/>
          </p:cNvSpPr>
          <p:nvPr>
            <p:ph type="title"/>
          </p:nvPr>
        </p:nvSpPr>
        <p:spPr>
          <a:xfrm>
            <a:off x="862958" y="1031021"/>
            <a:ext cx="10462907" cy="2186309"/>
          </a:xfrm>
        </p:spPr>
        <p:txBody>
          <a:bodyPr vert="horz" lIns="91440" tIns="45720" rIns="91440" bIns="45720" rtlCol="0" anchor="b">
            <a:noAutofit/>
          </a:bodyPr>
          <a:lstStyle/>
          <a:p>
            <a:pPr algn="ctr">
              <a:lnSpc>
                <a:spcPct val="90000"/>
              </a:lnSpc>
            </a:pPr>
            <a:r>
              <a:rPr lang="en-US" sz="6600" b="0" i="0" kern="1200" dirty="0">
                <a:solidFill>
                  <a:schemeClr val="tx2"/>
                </a:solidFill>
                <a:latin typeface="+mj-lt"/>
                <a:ea typeface="+mj-ea"/>
                <a:cs typeface="+mj-cs"/>
              </a:rPr>
              <a:t>Diseño de la </a:t>
            </a:r>
            <a:br>
              <a:rPr lang="en-US" sz="6600" b="0" i="0" kern="1200" dirty="0">
                <a:solidFill>
                  <a:schemeClr val="tx2"/>
                </a:solidFill>
                <a:latin typeface="+mj-lt"/>
                <a:ea typeface="+mj-ea"/>
                <a:cs typeface="+mj-cs"/>
              </a:rPr>
            </a:br>
            <a:r>
              <a:rPr lang="en-US" sz="6600" b="0" i="0" kern="1200" dirty="0">
                <a:solidFill>
                  <a:schemeClr val="tx2"/>
                </a:solidFill>
                <a:latin typeface="+mj-lt"/>
                <a:ea typeface="+mj-ea"/>
                <a:cs typeface="+mj-cs"/>
              </a:rPr>
              <a:t>secuencia didáctica</a:t>
            </a:r>
          </a:p>
        </p:txBody>
      </p:sp>
    </p:spTree>
    <p:extLst>
      <p:ext uri="{BB962C8B-B14F-4D97-AF65-F5344CB8AC3E}">
        <p14:creationId xmlns:p14="http://schemas.microsoft.com/office/powerpoint/2010/main" val="99111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7A221-7850-4E18-8976-D6D519D862A5}"/>
              </a:ext>
            </a:extLst>
          </p:cNvPr>
          <p:cNvSpPr>
            <a:spLocks noGrp="1"/>
          </p:cNvSpPr>
          <p:nvPr>
            <p:ph type="title"/>
          </p:nvPr>
        </p:nvSpPr>
        <p:spPr>
          <a:xfrm>
            <a:off x="712764" y="1666101"/>
            <a:ext cx="10358510" cy="1400530"/>
          </a:xfrm>
        </p:spPr>
        <p:txBody>
          <a:bodyPr>
            <a:noAutofit/>
          </a:bodyPr>
          <a:lstStyle/>
          <a:p>
            <a:r>
              <a:rPr lang="es-CL" sz="1800" b="1" dirty="0">
                <a:latin typeface="Arial" panose="020B0604020202020204" pitchFamily="34" charset="0"/>
                <a:ea typeface="Calibri" panose="020F0502020204030204" pitchFamily="34" charset="0"/>
                <a:cs typeface="Arial" panose="020B0604020202020204" pitchFamily="34" charset="0"/>
              </a:rPr>
              <a:t>Nivel: </a:t>
            </a:r>
            <a:r>
              <a:rPr lang="es-CL" sz="1800" dirty="0">
                <a:latin typeface="Arial" panose="020B0604020202020204" pitchFamily="34" charset="0"/>
                <a:ea typeface="Calibri" panose="020F0502020204030204" pitchFamily="34" charset="0"/>
                <a:cs typeface="Arial" panose="020B0604020202020204" pitchFamily="34" charset="0"/>
              </a:rPr>
              <a:t>Educación media</a:t>
            </a:r>
            <a:br>
              <a:rPr lang="es-CL" sz="1800" dirty="0">
                <a:latin typeface="Arial" panose="020B0604020202020204" pitchFamily="34" charset="0"/>
                <a:ea typeface="Calibri" panose="020F0502020204030204" pitchFamily="34" charset="0"/>
                <a:cs typeface="Arial" panose="020B0604020202020204" pitchFamily="34" charset="0"/>
              </a:rPr>
            </a:br>
            <a:r>
              <a:rPr lang="es-CL" sz="1800" b="1" dirty="0">
                <a:effectLst/>
                <a:latin typeface="Arial" panose="020B0604020202020204" pitchFamily="34" charset="0"/>
                <a:ea typeface="Calibri" panose="020F0502020204030204" pitchFamily="34" charset="0"/>
                <a:cs typeface="Arial" panose="020B0604020202020204" pitchFamily="34" charset="0"/>
              </a:rPr>
              <a:t>Objetivo de aprendizaje de cada clase:</a:t>
            </a:r>
            <a:br>
              <a:rPr lang="es-CL" sz="1800" b="1" dirty="0">
                <a:latin typeface="Arial" panose="020B0604020202020204" pitchFamily="34" charset="0"/>
                <a:ea typeface="Calibri" panose="020F0502020204030204" pitchFamily="34" charset="0"/>
                <a:cs typeface="Arial" panose="020B0604020202020204" pitchFamily="34" charset="0"/>
              </a:rPr>
            </a:br>
            <a:endParaRPr lang="es-CL" sz="1800" dirty="0"/>
          </a:p>
        </p:txBody>
      </p:sp>
      <p:graphicFrame>
        <p:nvGraphicFramePr>
          <p:cNvPr id="5" name="Marcador de contenido 2">
            <a:extLst>
              <a:ext uri="{FF2B5EF4-FFF2-40B4-BE49-F238E27FC236}">
                <a16:creationId xmlns:a16="http://schemas.microsoft.com/office/drawing/2014/main" id="{3876A6A5-CAF1-421F-B294-4A4EB0991730}"/>
              </a:ext>
            </a:extLst>
          </p:cNvPr>
          <p:cNvGraphicFramePr>
            <a:graphicFrameLocks noGrp="1"/>
          </p:cNvGraphicFramePr>
          <p:nvPr>
            <p:ph idx="1"/>
            <p:extLst>
              <p:ext uri="{D42A27DB-BD31-4B8C-83A1-F6EECF244321}">
                <p14:modId xmlns:p14="http://schemas.microsoft.com/office/powerpoint/2010/main" val="2266223367"/>
              </p:ext>
            </p:extLst>
          </p:nvPr>
        </p:nvGraphicFramePr>
        <p:xfrm>
          <a:off x="925621" y="2729133"/>
          <a:ext cx="10553615" cy="38925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ítulo 1">
            <a:extLst>
              <a:ext uri="{FF2B5EF4-FFF2-40B4-BE49-F238E27FC236}">
                <a16:creationId xmlns:a16="http://schemas.microsoft.com/office/drawing/2014/main" id="{E5BAEE39-17D5-4F34-9993-5C6B3C4D87E0}"/>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Ruta de aprendizaje </a:t>
            </a:r>
            <a:endParaRPr lang="es-CL" dirty="0"/>
          </a:p>
        </p:txBody>
      </p:sp>
      <p:sp>
        <p:nvSpPr>
          <p:cNvPr id="4" name="CuadroTexto 3">
            <a:extLst>
              <a:ext uri="{FF2B5EF4-FFF2-40B4-BE49-F238E27FC236}">
                <a16:creationId xmlns:a16="http://schemas.microsoft.com/office/drawing/2014/main" id="{906E6206-A10E-4ECE-A573-348B6AD1DCC6}"/>
              </a:ext>
            </a:extLst>
          </p:cNvPr>
          <p:cNvSpPr txBox="1"/>
          <p:nvPr/>
        </p:nvSpPr>
        <p:spPr>
          <a:xfrm>
            <a:off x="1022396" y="3262737"/>
            <a:ext cx="754932" cy="369332"/>
          </a:xfrm>
          <a:prstGeom prst="rect">
            <a:avLst/>
          </a:prstGeom>
          <a:noFill/>
        </p:spPr>
        <p:txBody>
          <a:bodyPr wrap="square" rtlCol="0">
            <a:spAutoFit/>
          </a:bodyPr>
          <a:lstStyle/>
          <a:p>
            <a:r>
              <a:rPr lang="es-MX" b="1" dirty="0">
                <a:solidFill>
                  <a:schemeClr val="bg1"/>
                </a:solidFill>
              </a:rPr>
              <a:t>OE 1</a:t>
            </a:r>
            <a:endParaRPr lang="es-CL" b="1" dirty="0">
              <a:solidFill>
                <a:schemeClr val="bg1"/>
              </a:solidFill>
            </a:endParaRPr>
          </a:p>
        </p:txBody>
      </p:sp>
      <p:sp>
        <p:nvSpPr>
          <p:cNvPr id="32" name="CuadroTexto 31">
            <a:extLst>
              <a:ext uri="{FF2B5EF4-FFF2-40B4-BE49-F238E27FC236}">
                <a16:creationId xmlns:a16="http://schemas.microsoft.com/office/drawing/2014/main" id="{25948D9F-634F-4A21-8464-EBE919F3D20F}"/>
              </a:ext>
            </a:extLst>
          </p:cNvPr>
          <p:cNvSpPr txBox="1"/>
          <p:nvPr/>
        </p:nvSpPr>
        <p:spPr>
          <a:xfrm>
            <a:off x="3688972" y="3261446"/>
            <a:ext cx="754931" cy="369332"/>
          </a:xfrm>
          <a:prstGeom prst="rect">
            <a:avLst/>
          </a:prstGeom>
          <a:noFill/>
        </p:spPr>
        <p:txBody>
          <a:bodyPr wrap="square" rtlCol="0">
            <a:spAutoFit/>
          </a:bodyPr>
          <a:lstStyle/>
          <a:p>
            <a:r>
              <a:rPr lang="es-MX" b="1" dirty="0">
                <a:solidFill>
                  <a:schemeClr val="bg1"/>
                </a:solidFill>
              </a:rPr>
              <a:t>OE 2 </a:t>
            </a:r>
            <a:endParaRPr lang="es-CL" b="1" dirty="0">
              <a:solidFill>
                <a:schemeClr val="bg1"/>
              </a:solidFill>
            </a:endParaRPr>
          </a:p>
        </p:txBody>
      </p:sp>
      <p:sp>
        <p:nvSpPr>
          <p:cNvPr id="33" name="CuadroTexto 32">
            <a:extLst>
              <a:ext uri="{FF2B5EF4-FFF2-40B4-BE49-F238E27FC236}">
                <a16:creationId xmlns:a16="http://schemas.microsoft.com/office/drawing/2014/main" id="{A44A79ED-7A5F-4401-AB35-0437DDF5FB2C}"/>
              </a:ext>
            </a:extLst>
          </p:cNvPr>
          <p:cNvSpPr txBox="1"/>
          <p:nvPr/>
        </p:nvSpPr>
        <p:spPr>
          <a:xfrm>
            <a:off x="6423991" y="3244334"/>
            <a:ext cx="754932" cy="369332"/>
          </a:xfrm>
          <a:prstGeom prst="rect">
            <a:avLst/>
          </a:prstGeom>
          <a:noFill/>
        </p:spPr>
        <p:txBody>
          <a:bodyPr wrap="square" rtlCol="0">
            <a:spAutoFit/>
          </a:bodyPr>
          <a:lstStyle/>
          <a:p>
            <a:r>
              <a:rPr lang="es-MX" b="1" dirty="0">
                <a:solidFill>
                  <a:schemeClr val="bg1"/>
                </a:solidFill>
              </a:rPr>
              <a:t>OE 3</a:t>
            </a:r>
            <a:endParaRPr lang="es-CL" b="1" dirty="0">
              <a:solidFill>
                <a:schemeClr val="bg1"/>
              </a:solidFill>
            </a:endParaRPr>
          </a:p>
        </p:txBody>
      </p:sp>
      <p:sp>
        <p:nvSpPr>
          <p:cNvPr id="34" name="CuadroTexto 33">
            <a:extLst>
              <a:ext uri="{FF2B5EF4-FFF2-40B4-BE49-F238E27FC236}">
                <a16:creationId xmlns:a16="http://schemas.microsoft.com/office/drawing/2014/main" id="{96B09EC3-3139-455B-B114-ED5C757F0077}"/>
              </a:ext>
            </a:extLst>
          </p:cNvPr>
          <p:cNvSpPr txBox="1"/>
          <p:nvPr/>
        </p:nvSpPr>
        <p:spPr>
          <a:xfrm>
            <a:off x="9159011" y="3261446"/>
            <a:ext cx="754930" cy="369332"/>
          </a:xfrm>
          <a:prstGeom prst="rect">
            <a:avLst/>
          </a:prstGeom>
          <a:noFill/>
        </p:spPr>
        <p:txBody>
          <a:bodyPr wrap="square" rtlCol="0">
            <a:spAutoFit/>
          </a:bodyPr>
          <a:lstStyle/>
          <a:p>
            <a:r>
              <a:rPr lang="es-MX" b="1" dirty="0">
                <a:solidFill>
                  <a:schemeClr val="bg1"/>
                </a:solidFill>
              </a:rPr>
              <a:t>OE 4</a:t>
            </a:r>
            <a:endParaRPr lang="es-CL" b="1" dirty="0">
              <a:solidFill>
                <a:schemeClr val="bg1"/>
              </a:solidFill>
            </a:endParaRPr>
          </a:p>
        </p:txBody>
      </p:sp>
    </p:spTree>
    <p:extLst>
      <p:ext uri="{BB962C8B-B14F-4D97-AF65-F5344CB8AC3E}">
        <p14:creationId xmlns:p14="http://schemas.microsoft.com/office/powerpoint/2010/main" val="22101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6B70C-3E51-4D69-86FD-0699A4D4FC0A}"/>
              </a:ext>
            </a:extLst>
          </p:cNvPr>
          <p:cNvSpPr>
            <a:spLocks noGrp="1"/>
          </p:cNvSpPr>
          <p:nvPr>
            <p:ph type="title"/>
          </p:nvPr>
        </p:nvSpPr>
        <p:spPr/>
        <p:txBody>
          <a:bodyPr/>
          <a:lstStyle/>
          <a:p>
            <a:r>
              <a:rPr lang="es-MX" dirty="0"/>
              <a:t>Indicaciones generales</a:t>
            </a:r>
            <a:endParaRPr lang="es-CL" dirty="0"/>
          </a:p>
        </p:txBody>
      </p:sp>
      <p:sp>
        <p:nvSpPr>
          <p:cNvPr id="3" name="Marcador de contenido 2">
            <a:extLst>
              <a:ext uri="{FF2B5EF4-FFF2-40B4-BE49-F238E27FC236}">
                <a16:creationId xmlns:a16="http://schemas.microsoft.com/office/drawing/2014/main" id="{27EE9F59-4006-4BB5-9C49-FBE69DF6150C}"/>
              </a:ext>
            </a:extLst>
          </p:cNvPr>
          <p:cNvSpPr>
            <a:spLocks noGrp="1"/>
          </p:cNvSpPr>
          <p:nvPr>
            <p:ph idx="1"/>
          </p:nvPr>
        </p:nvSpPr>
        <p:spPr>
          <a:xfrm>
            <a:off x="875201" y="1758916"/>
            <a:ext cx="8946541" cy="4646366"/>
          </a:xfrm>
        </p:spPr>
        <p:txBody>
          <a:bodyPr>
            <a:normAutofit fontScale="62500" lnSpcReduction="20000"/>
          </a:bodyPr>
          <a:lstStyle/>
          <a:p>
            <a:pPr marL="0" indent="0">
              <a:buNone/>
            </a:pPr>
            <a:r>
              <a:rPr lang="es-MX" sz="3800" dirty="0">
                <a:latin typeface="Arial" panose="020B0604020202020204" pitchFamily="34" charset="0"/>
                <a:cs typeface="Arial" panose="020B0604020202020204" pitchFamily="34" charset="0"/>
              </a:rPr>
              <a:t>En las siguientes diapositivas se desglosan las clases para ser explicadas paso a paso:</a:t>
            </a:r>
          </a:p>
          <a:p>
            <a:endParaRPr lang="es-MX" sz="3800" dirty="0">
              <a:latin typeface="Arial" panose="020B0604020202020204" pitchFamily="34" charset="0"/>
              <a:cs typeface="Arial" panose="020B0604020202020204" pitchFamily="34" charset="0"/>
            </a:endParaRPr>
          </a:p>
          <a:p>
            <a:r>
              <a:rPr lang="es-MX" sz="3800" dirty="0">
                <a:latin typeface="Arial" panose="020B0604020202020204" pitchFamily="34" charset="0"/>
                <a:cs typeface="Arial" panose="020B0604020202020204" pitchFamily="34" charset="0"/>
              </a:rPr>
              <a:t>Primero en tres cuadros de colores que muestran de forma general la sesión con sus tres momentos. </a:t>
            </a:r>
          </a:p>
          <a:p>
            <a:pPr marL="0" indent="0">
              <a:buNone/>
            </a:pPr>
            <a:endParaRPr lang="es-MX" sz="3800" dirty="0">
              <a:latin typeface="Arial" panose="020B0604020202020204" pitchFamily="34" charset="0"/>
              <a:cs typeface="Arial" panose="020B0604020202020204" pitchFamily="34" charset="0"/>
            </a:endParaRPr>
          </a:p>
          <a:p>
            <a:r>
              <a:rPr lang="es-MX" sz="3800" dirty="0">
                <a:latin typeface="Arial" panose="020B0604020202020204" pitchFamily="34" charset="0"/>
                <a:cs typeface="Arial" panose="020B0604020202020204" pitchFamily="34" charset="0"/>
              </a:rPr>
              <a:t> Luego, en las siguientes diapositivas se entregan las instrucciones detalladas de la actividad en caso de ser necesario. </a:t>
            </a:r>
          </a:p>
          <a:p>
            <a:endParaRPr lang="es-MX" sz="3800" dirty="0">
              <a:latin typeface="Arial" panose="020B0604020202020204" pitchFamily="34" charset="0"/>
              <a:cs typeface="Arial" panose="020B0604020202020204" pitchFamily="34" charset="0"/>
            </a:endParaRPr>
          </a:p>
          <a:p>
            <a:r>
              <a:rPr lang="es-MX" sz="3800" dirty="0">
                <a:latin typeface="Arial" panose="020B0604020202020204" pitchFamily="34" charset="0"/>
                <a:cs typeface="Arial" panose="020B0604020202020204" pitchFamily="34" charset="0"/>
              </a:rPr>
              <a:t>En color blanco encontrarás los tiempos sugeridos para cada momento considerando sesiones de 60 min. </a:t>
            </a:r>
          </a:p>
          <a:p>
            <a:endParaRPr lang="es-CL" dirty="0"/>
          </a:p>
        </p:txBody>
      </p:sp>
    </p:spTree>
    <p:extLst>
      <p:ext uri="{BB962C8B-B14F-4D97-AF65-F5344CB8AC3E}">
        <p14:creationId xmlns:p14="http://schemas.microsoft.com/office/powerpoint/2010/main" val="365114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E6908-4C8E-46CA-B928-344E55CEC4B0}"/>
              </a:ext>
            </a:extLst>
          </p:cNvPr>
          <p:cNvSpPr>
            <a:spLocks noGrp="1"/>
          </p:cNvSpPr>
          <p:nvPr>
            <p:ph type="title"/>
          </p:nvPr>
        </p:nvSpPr>
        <p:spPr>
          <a:xfrm>
            <a:off x="3824182" y="727741"/>
            <a:ext cx="4543631" cy="1266184"/>
          </a:xfrm>
        </p:spPr>
        <p:txBody>
          <a:bodyPr/>
          <a:lstStyle/>
          <a:p>
            <a:pPr lvl="0" algn="ctr"/>
            <a:r>
              <a:rPr lang="en-US" sz="2000" b="1" dirty="0">
                <a:solidFill>
                  <a:schemeClr val="tx1"/>
                </a:solidFill>
                <a:latin typeface="Arial" panose="020B0604020202020204" pitchFamily="34" charset="0"/>
                <a:cs typeface="Arial" panose="020B0604020202020204" pitchFamily="34" charset="0"/>
              </a:rPr>
              <a:t>Sesión 1</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Tipo de indagación: Estructurada</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Etapa de Exploración</a:t>
            </a:r>
            <a:br>
              <a:rPr lang="en-US" sz="2400" b="1" dirty="0">
                <a:solidFill>
                  <a:schemeClr val="tx1"/>
                </a:solidFill>
                <a:latin typeface="Arial" panose="020B0604020202020204" pitchFamily="34" charset="0"/>
                <a:cs typeface="Arial" panose="020B0604020202020204" pitchFamily="34" charset="0"/>
              </a:rPr>
            </a:br>
            <a:endParaRPr lang="es-CL" sz="2400" dirty="0">
              <a:solidFill>
                <a:schemeClr val="tx1"/>
              </a:solidFill>
            </a:endParaRPr>
          </a:p>
        </p:txBody>
      </p:sp>
      <p:graphicFrame>
        <p:nvGraphicFramePr>
          <p:cNvPr id="4" name="Marcador de contenido 2">
            <a:extLst>
              <a:ext uri="{FF2B5EF4-FFF2-40B4-BE49-F238E27FC236}">
                <a16:creationId xmlns:a16="http://schemas.microsoft.com/office/drawing/2014/main" id="{41B8375B-9F8B-4DF2-940F-5E008454D89B}"/>
              </a:ext>
            </a:extLst>
          </p:cNvPr>
          <p:cNvGraphicFramePr>
            <a:graphicFrameLocks noGrp="1"/>
          </p:cNvGraphicFramePr>
          <p:nvPr>
            <p:ph idx="1"/>
            <p:extLst>
              <p:ext uri="{D42A27DB-BD31-4B8C-83A1-F6EECF244321}">
                <p14:modId xmlns:p14="http://schemas.microsoft.com/office/powerpoint/2010/main" val="513757235"/>
              </p:ext>
            </p:extLst>
          </p:nvPr>
        </p:nvGraphicFramePr>
        <p:xfrm>
          <a:off x="324462" y="1993925"/>
          <a:ext cx="11543069" cy="458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85650F59-167F-4B98-9055-B2187622000B}"/>
              </a:ext>
            </a:extLst>
          </p:cNvPr>
          <p:cNvSpPr txBox="1"/>
          <p:nvPr/>
        </p:nvSpPr>
        <p:spPr>
          <a:xfrm>
            <a:off x="2167467" y="2912944"/>
            <a:ext cx="948266" cy="369332"/>
          </a:xfrm>
          <a:prstGeom prst="rect">
            <a:avLst/>
          </a:prstGeom>
          <a:noFill/>
        </p:spPr>
        <p:txBody>
          <a:bodyPr wrap="square" rtlCol="0">
            <a:spAutoFit/>
          </a:bodyPr>
          <a:lstStyle/>
          <a:p>
            <a:r>
              <a:rPr lang="es-MX" dirty="0"/>
              <a:t>20 min</a:t>
            </a:r>
            <a:endParaRPr lang="es-CL" dirty="0"/>
          </a:p>
        </p:txBody>
      </p:sp>
      <p:sp>
        <p:nvSpPr>
          <p:cNvPr id="5" name="CuadroTexto 4">
            <a:extLst>
              <a:ext uri="{FF2B5EF4-FFF2-40B4-BE49-F238E27FC236}">
                <a16:creationId xmlns:a16="http://schemas.microsoft.com/office/drawing/2014/main" id="{73E7938B-1C0A-40EF-A0CE-43922E64F135}"/>
              </a:ext>
            </a:extLst>
          </p:cNvPr>
          <p:cNvSpPr txBox="1"/>
          <p:nvPr/>
        </p:nvSpPr>
        <p:spPr>
          <a:xfrm>
            <a:off x="2167467" y="4201295"/>
            <a:ext cx="948266" cy="369332"/>
          </a:xfrm>
          <a:prstGeom prst="rect">
            <a:avLst/>
          </a:prstGeom>
          <a:noFill/>
        </p:spPr>
        <p:txBody>
          <a:bodyPr wrap="square" rtlCol="0">
            <a:spAutoFit/>
          </a:bodyPr>
          <a:lstStyle/>
          <a:p>
            <a:r>
              <a:rPr lang="es-MX" dirty="0"/>
              <a:t>15 min</a:t>
            </a:r>
            <a:endParaRPr lang="es-CL" dirty="0"/>
          </a:p>
        </p:txBody>
      </p:sp>
      <p:sp>
        <p:nvSpPr>
          <p:cNvPr id="6" name="CuadroTexto 5">
            <a:extLst>
              <a:ext uri="{FF2B5EF4-FFF2-40B4-BE49-F238E27FC236}">
                <a16:creationId xmlns:a16="http://schemas.microsoft.com/office/drawing/2014/main" id="{9845BCAD-0CAF-48E2-87EA-6E2B8558ED85}"/>
              </a:ext>
            </a:extLst>
          </p:cNvPr>
          <p:cNvSpPr txBox="1"/>
          <p:nvPr/>
        </p:nvSpPr>
        <p:spPr>
          <a:xfrm>
            <a:off x="2167467" y="5571067"/>
            <a:ext cx="948266" cy="369332"/>
          </a:xfrm>
          <a:prstGeom prst="rect">
            <a:avLst/>
          </a:prstGeom>
          <a:noFill/>
        </p:spPr>
        <p:txBody>
          <a:bodyPr wrap="square" rtlCol="0">
            <a:spAutoFit/>
          </a:bodyPr>
          <a:lstStyle/>
          <a:p>
            <a:r>
              <a:rPr lang="es-MX" dirty="0"/>
              <a:t>25 min </a:t>
            </a:r>
            <a:endParaRPr lang="es-CL" dirty="0"/>
          </a:p>
        </p:txBody>
      </p:sp>
    </p:spTree>
    <p:extLst>
      <p:ext uri="{BB962C8B-B14F-4D97-AF65-F5344CB8AC3E}">
        <p14:creationId xmlns:p14="http://schemas.microsoft.com/office/powerpoint/2010/main" val="48948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69B5C-F0E7-4A78-A491-2AD68486C6B5}"/>
              </a:ext>
            </a:extLst>
          </p:cNvPr>
          <p:cNvSpPr>
            <a:spLocks noGrp="1"/>
          </p:cNvSpPr>
          <p:nvPr>
            <p:ph type="title" idx="4294967295"/>
          </p:nvPr>
        </p:nvSpPr>
        <p:spPr>
          <a:xfrm>
            <a:off x="659502" y="620888"/>
            <a:ext cx="8665120" cy="658553"/>
          </a:xfrm>
        </p:spPr>
        <p:txBody>
          <a:bodyPr vert="horz" lIns="91440" tIns="45720" rIns="91440" bIns="45720" rtlCol="0" anchor="b">
            <a:normAutofit fontScale="90000"/>
          </a:bodyPr>
          <a:lstStyle/>
          <a:p>
            <a:r>
              <a:rPr lang="es-MX" sz="4400" dirty="0">
                <a:solidFill>
                  <a:srgbClr val="FFFFFF"/>
                </a:solidFill>
                <a:cs typeface="Arial" panose="020B0604020202020204" pitchFamily="34" charset="0"/>
              </a:rPr>
              <a:t>Previo a la clase:</a:t>
            </a:r>
            <a:endParaRPr lang="en-US" kern="1200" cap="all" spc="200" baseline="0" dirty="0">
              <a:solidFill>
                <a:srgbClr val="FFFFFF"/>
              </a:solidFill>
            </a:endParaRPr>
          </a:p>
        </p:txBody>
      </p:sp>
      <p:sp>
        <p:nvSpPr>
          <p:cNvPr id="4" name="CuadroTexto 3">
            <a:extLst>
              <a:ext uri="{FF2B5EF4-FFF2-40B4-BE49-F238E27FC236}">
                <a16:creationId xmlns:a16="http://schemas.microsoft.com/office/drawing/2014/main" id="{5C3F3D56-FD5F-4549-ABB5-EFEF18458319}"/>
              </a:ext>
            </a:extLst>
          </p:cNvPr>
          <p:cNvSpPr txBox="1"/>
          <p:nvPr/>
        </p:nvSpPr>
        <p:spPr>
          <a:xfrm>
            <a:off x="318462" y="1384413"/>
            <a:ext cx="11555076" cy="6303777"/>
          </a:xfrm>
          <a:prstGeom prst="rect">
            <a:avLst/>
          </a:prstGeom>
          <a:noFill/>
        </p:spPr>
        <p:txBody>
          <a:bodyPr wrap="square" rtlCol="0">
            <a:spAutoFit/>
          </a:bodyPr>
          <a:lstStyle/>
          <a:p>
            <a:pPr marL="285750" indent="-285750" defTabSz="914400">
              <a:lnSpc>
                <a:spcPct val="90000"/>
              </a:lnSpc>
              <a:spcAft>
                <a:spcPts val="200"/>
              </a:spcAft>
              <a:buClr>
                <a:schemeClr val="accent1"/>
              </a:buClr>
              <a:buSzPct val="100000"/>
              <a:buFont typeface="Wingdings" panose="05000000000000000000" pitchFamily="2" charset="2"/>
              <a:buChar char="ü"/>
            </a:pPr>
            <a:r>
              <a:rPr lang="es-MX" sz="1600" dirty="0">
                <a:solidFill>
                  <a:srgbClr val="FFFFFF"/>
                </a:solidFill>
                <a:latin typeface="Arial" panose="020B0604020202020204" pitchFamily="34" charset="0"/>
                <a:cs typeface="Arial" panose="020B0604020202020204" pitchFamily="34" charset="0"/>
              </a:rPr>
              <a:t>Se debe comprender que la finalidad del juego es plantear una dinámica similar a “las quemadas”, siendo una analogía de la polinización. Es importante no decirles lo que el juego representa, ya que después los estudiantes lo trabajarán en las actividades futuras, donde podrán identificar los tipos de polinización y factores que influyen en ella.</a:t>
            </a:r>
          </a:p>
          <a:p>
            <a:pPr marL="285750" indent="-285750" defTabSz="914400">
              <a:lnSpc>
                <a:spcPct val="90000"/>
              </a:lnSpc>
              <a:spcAft>
                <a:spcPts val="200"/>
              </a:spcAft>
              <a:buClr>
                <a:schemeClr val="accent1"/>
              </a:buClr>
              <a:buSzPct val="100000"/>
              <a:buFont typeface="Wingdings" panose="05000000000000000000" pitchFamily="2" charset="2"/>
              <a:buChar char="ü"/>
            </a:pPr>
            <a:endParaRPr lang="es-MX" sz="1000" dirty="0">
              <a:solidFill>
                <a:srgbClr val="FFFFFF"/>
              </a:solidFill>
              <a:latin typeface="Arial" panose="020B0604020202020204" pitchFamily="34" charset="0"/>
              <a:cs typeface="Arial" panose="020B0604020202020204" pitchFamily="34" charset="0"/>
            </a:endParaRPr>
          </a:p>
          <a:p>
            <a:pPr marL="285750" indent="-285750" defTabSz="914400">
              <a:lnSpc>
                <a:spcPct val="90000"/>
              </a:lnSpc>
              <a:spcAft>
                <a:spcPts val="200"/>
              </a:spcAft>
              <a:buClr>
                <a:schemeClr val="accent1"/>
              </a:buClr>
              <a:buSzPct val="100000"/>
              <a:buFont typeface="Wingdings" panose="05000000000000000000" pitchFamily="2" charset="2"/>
              <a:buChar char="ü"/>
            </a:pPr>
            <a:r>
              <a:rPr lang="es-MX" sz="1600" dirty="0">
                <a:solidFill>
                  <a:srgbClr val="FFFFFF"/>
                </a:solidFill>
                <a:latin typeface="Arial" panose="020B0604020202020204" pitchFamily="34" charset="0"/>
                <a:cs typeface="Arial" panose="020B0604020202020204" pitchFamily="34" charset="0"/>
              </a:rPr>
              <a:t>Se debe seleccionar el lugar donde se realizará el juego (la idea es poder trabajar en un espacio abierto como el patio, una cancha, etc.) </a:t>
            </a:r>
          </a:p>
          <a:p>
            <a:pPr defTabSz="914400">
              <a:lnSpc>
                <a:spcPct val="90000"/>
              </a:lnSpc>
              <a:spcAft>
                <a:spcPts val="200"/>
              </a:spcAft>
              <a:buClr>
                <a:schemeClr val="accent1"/>
              </a:buClr>
              <a:buSzPct val="100000"/>
            </a:pPr>
            <a:endParaRPr lang="es-MX" sz="1000" dirty="0">
              <a:solidFill>
                <a:srgbClr val="FFFFFF"/>
              </a:solidFill>
              <a:latin typeface="Arial" panose="020B0604020202020204" pitchFamily="34" charset="0"/>
              <a:cs typeface="Arial" panose="020B0604020202020204" pitchFamily="34" charset="0"/>
            </a:endParaRPr>
          </a:p>
          <a:p>
            <a:pPr marL="285750" indent="-285750" defTabSz="914400">
              <a:lnSpc>
                <a:spcPct val="90000"/>
              </a:lnSpc>
              <a:spcAft>
                <a:spcPts val="200"/>
              </a:spcAft>
              <a:buClr>
                <a:schemeClr val="accent1"/>
              </a:buClr>
              <a:buSzPct val="100000"/>
              <a:buFont typeface="Wingdings" panose="05000000000000000000" pitchFamily="2" charset="2"/>
              <a:buChar char="ü"/>
            </a:pPr>
            <a:r>
              <a:rPr lang="es-MX" sz="1600" b="1" u="sng" dirty="0">
                <a:solidFill>
                  <a:srgbClr val="FFFFFF"/>
                </a:solidFill>
                <a:latin typeface="Arial" panose="020B0604020202020204" pitchFamily="34" charset="0"/>
                <a:cs typeface="Arial" panose="020B0604020202020204" pitchFamily="34" charset="0"/>
              </a:rPr>
              <a:t>Se deben armar los letreros:</a:t>
            </a:r>
            <a:r>
              <a:rPr lang="es-MX" sz="1600" b="1" dirty="0">
                <a:solidFill>
                  <a:srgbClr val="FFFFFF"/>
                </a:solidFill>
                <a:latin typeface="Arial" panose="020B0604020202020204" pitchFamily="34" charset="0"/>
                <a:cs typeface="Arial" panose="020B0604020202020204" pitchFamily="34" charset="0"/>
              </a:rPr>
              <a:t>  </a:t>
            </a:r>
            <a:endParaRPr lang="es-MX" sz="600" b="1"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endParaRPr lang="es-MX" sz="500" b="1"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s-MX" sz="1600" dirty="0">
                <a:solidFill>
                  <a:srgbClr val="FFFFFF"/>
                </a:solidFill>
                <a:latin typeface="Arial" panose="020B0604020202020204" pitchFamily="34" charset="0"/>
                <a:cs typeface="Arial" panose="020B0604020202020204" pitchFamily="34" charset="0"/>
              </a:rPr>
              <a:t>Cada jugador tendrá un letrero con dos caras, una cara “visible” (que se mostrará a los demás jugadores) y una cara “no visible” (no se debe mostrar al jugar, por lo que, se aconseja que los letreros pueden ir colgados o pegados en el pecho). </a:t>
            </a:r>
          </a:p>
          <a:p>
            <a:pPr defTabSz="914400">
              <a:lnSpc>
                <a:spcPct val="90000"/>
              </a:lnSpc>
              <a:spcAft>
                <a:spcPts val="200"/>
              </a:spcAft>
              <a:buClr>
                <a:schemeClr val="accent1"/>
              </a:buClr>
              <a:buSzPct val="100000"/>
            </a:pPr>
            <a:endParaRPr lang="es-MX" sz="10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s-MX" sz="1600" dirty="0">
                <a:solidFill>
                  <a:srgbClr val="FFFFFF"/>
                </a:solidFill>
                <a:latin typeface="Arial" panose="020B0604020202020204" pitchFamily="34" charset="0"/>
                <a:cs typeface="Arial" panose="020B0604020202020204" pitchFamily="34" charset="0"/>
              </a:rPr>
              <a:t>En la cara visible, debe llevar la imagen de la flor, insecto o ave que representa el jugador y en el revés (no visible), debe llevar un “CÓDIGO” que puede ser numérico o un color.</a:t>
            </a:r>
          </a:p>
          <a:p>
            <a:pPr defTabSz="914400">
              <a:lnSpc>
                <a:spcPct val="90000"/>
              </a:lnSpc>
              <a:spcAft>
                <a:spcPts val="200"/>
              </a:spcAft>
              <a:buClr>
                <a:schemeClr val="accent1"/>
              </a:buClr>
              <a:buSzPct val="100000"/>
            </a:pPr>
            <a:endParaRPr lang="es-MX" sz="10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s-MX" sz="1600" dirty="0">
                <a:solidFill>
                  <a:srgbClr val="FFFFFF"/>
                </a:solidFill>
                <a:latin typeface="Arial" panose="020B0604020202020204" pitchFamily="34" charset="0"/>
                <a:cs typeface="Arial" panose="020B0604020202020204" pitchFamily="34" charset="0"/>
              </a:rPr>
              <a:t>Además en los letreros de las flores, en la parte del código (en el reverso) se debe agregar en una esquina un dibujo pequeño de agua o aire al azar en algunos letreros (mínimo en 4 flores). </a:t>
            </a:r>
          </a:p>
          <a:p>
            <a:pPr defTabSz="914400">
              <a:lnSpc>
                <a:spcPct val="90000"/>
              </a:lnSpc>
              <a:spcAft>
                <a:spcPts val="200"/>
              </a:spcAft>
              <a:buClr>
                <a:schemeClr val="accent1"/>
              </a:buClr>
              <a:buSzPct val="100000"/>
            </a:pPr>
            <a:endParaRPr lang="es-MX" sz="10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s-MX" sz="1600" dirty="0">
                <a:solidFill>
                  <a:srgbClr val="FFFFFF"/>
                </a:solidFill>
                <a:latin typeface="Arial" panose="020B0604020202020204" pitchFamily="34" charset="0"/>
                <a:cs typeface="Arial" panose="020B0604020202020204" pitchFamily="34" charset="0"/>
              </a:rPr>
              <a:t>Se debe hacer un letrero para cada jugador (excepto, en el caso de las flores que se autopolinizan que deben tener 2 letreros) </a:t>
            </a:r>
            <a:r>
              <a:rPr lang="en-US" sz="1600" dirty="0">
                <a:solidFill>
                  <a:srgbClr val="FFFFFF"/>
                </a:solidFill>
                <a:latin typeface="Arial" panose="020B0604020202020204" pitchFamily="34" charset="0"/>
                <a:cs typeface="Arial" panose="020B0604020202020204" pitchFamily="34" charset="0"/>
              </a:rPr>
              <a:t>. </a:t>
            </a:r>
            <a:r>
              <a:rPr lang="es-MX" sz="1600" dirty="0">
                <a:solidFill>
                  <a:srgbClr val="FFFFFF"/>
                </a:solidFill>
                <a:latin typeface="Arial" panose="020B0604020202020204" pitchFamily="34" charset="0"/>
                <a:cs typeface="Arial" panose="020B0604020202020204" pitchFamily="34" charset="0"/>
              </a:rPr>
              <a:t>Para las flores que se autopolinizan, se deben hacer dos letreros idénticos con la misma flor y mismo código que solo coincida consigo misma. </a:t>
            </a:r>
          </a:p>
          <a:p>
            <a:pPr defTabSz="914400">
              <a:lnSpc>
                <a:spcPct val="90000"/>
              </a:lnSpc>
              <a:spcAft>
                <a:spcPts val="200"/>
              </a:spcAft>
              <a:buClr>
                <a:schemeClr val="accent1"/>
              </a:buClr>
              <a:buSzPct val="100000"/>
            </a:pPr>
            <a:endParaRPr lang="es-MX" sz="1000" dirty="0">
              <a:solidFill>
                <a:srgbClr val="FFFFFF"/>
              </a:solidFill>
              <a:latin typeface="Arial" panose="020B0604020202020204" pitchFamily="34" charset="0"/>
              <a:cs typeface="Arial" panose="020B0604020202020204" pitchFamily="34" charset="0"/>
            </a:endParaRPr>
          </a:p>
          <a:p>
            <a:pPr marL="285750" indent="-285750" defTabSz="914400">
              <a:lnSpc>
                <a:spcPct val="90000"/>
              </a:lnSpc>
              <a:spcAft>
                <a:spcPts val="200"/>
              </a:spcAft>
              <a:buClr>
                <a:schemeClr val="accent1"/>
              </a:buClr>
              <a:buSzPct val="100000"/>
              <a:buFont typeface="Wingdings" panose="05000000000000000000" pitchFamily="2" charset="2"/>
              <a:buChar char="ü"/>
            </a:pPr>
            <a:r>
              <a:rPr lang="es-MX" sz="1600" dirty="0">
                <a:solidFill>
                  <a:srgbClr val="FFFFFF"/>
                </a:solidFill>
                <a:latin typeface="Arial" panose="020B0604020202020204" pitchFamily="34" charset="0"/>
                <a:cs typeface="Arial" panose="020B0604020202020204" pitchFamily="34" charset="0"/>
              </a:rPr>
              <a:t>Los jugadores deben tener un sistema para registrar su cantidad de coincidencias con los otros, esto puede realizarse: mediante un trozo papel lustre de color, con un lápiz grafito rayando en letrero, haciendo el reverso del letrero de papel celofán para que se pueda rayar con plumón y borrar, etc.</a:t>
            </a:r>
          </a:p>
          <a:p>
            <a:pPr defTabSz="914400">
              <a:lnSpc>
                <a:spcPct val="90000"/>
              </a:lnSpc>
              <a:spcAft>
                <a:spcPts val="200"/>
              </a:spcAft>
              <a:buClr>
                <a:schemeClr val="accent1"/>
              </a:buClr>
              <a:buSzPct val="100000"/>
            </a:pPr>
            <a:endParaRPr lang="es-MX" sz="16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endParaRPr lang="es-MX" sz="16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endParaRPr lang="es-MX" sz="1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48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3" name="Título 2">
            <a:extLst>
              <a:ext uri="{FF2B5EF4-FFF2-40B4-BE49-F238E27FC236}">
                <a16:creationId xmlns:a16="http://schemas.microsoft.com/office/drawing/2014/main" id="{0AA039CF-2134-4FEB-90EA-41DDEB4EF42B}"/>
              </a:ext>
            </a:extLst>
          </p:cNvPr>
          <p:cNvSpPr>
            <a:spLocks noGrp="1"/>
          </p:cNvSpPr>
          <p:nvPr>
            <p:ph type="title"/>
          </p:nvPr>
        </p:nvSpPr>
        <p:spPr>
          <a:xfrm>
            <a:off x="382614" y="343947"/>
            <a:ext cx="4944152" cy="1622321"/>
          </a:xfrm>
        </p:spPr>
        <p:txBody>
          <a:bodyPr vert="horz" lIns="91440" tIns="45720" rIns="91440" bIns="45720" rtlCol="0" anchor="t">
            <a:normAutofit/>
          </a:bodyPr>
          <a:lstStyle/>
          <a:p>
            <a:r>
              <a:rPr lang="en-US" b="0" i="0" kern="1200" dirty="0">
                <a:solidFill>
                  <a:srgbClr val="EBEBEB"/>
                </a:solidFill>
                <a:latin typeface="+mj-lt"/>
                <a:ea typeface="+mj-ea"/>
                <a:cs typeface="+mj-cs"/>
              </a:rPr>
              <a:t>Cómo jugar:</a:t>
            </a:r>
          </a:p>
        </p:txBody>
      </p:sp>
      <p:sp>
        <p:nvSpPr>
          <p:cNvPr id="21" name="Rectangle 13">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7">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uadroTexto 1">
            <a:extLst>
              <a:ext uri="{FF2B5EF4-FFF2-40B4-BE49-F238E27FC236}">
                <a16:creationId xmlns:a16="http://schemas.microsoft.com/office/drawing/2014/main" id="{2BAC75EE-F927-4272-84D5-FE7D236356A6}"/>
              </a:ext>
            </a:extLst>
          </p:cNvPr>
          <p:cNvSpPr txBox="1"/>
          <p:nvPr/>
        </p:nvSpPr>
        <p:spPr>
          <a:xfrm>
            <a:off x="0" y="1143000"/>
            <a:ext cx="6122928" cy="5246146"/>
          </a:xfrm>
          <a:prstGeom prst="rect">
            <a:avLst/>
          </a:prstGeom>
        </p:spPr>
        <p:txBody>
          <a:bodyPr vert="horz" lIns="91440" tIns="45720" rIns="91440" bIns="45720" rtlCol="0">
            <a:normAutofit fontScale="25000" lnSpcReduction="20000"/>
          </a:bodyPr>
          <a:lstStyle/>
          <a:p>
            <a:pPr algn="just">
              <a:lnSpc>
                <a:spcPct val="120000"/>
              </a:lnSpc>
              <a:spcBef>
                <a:spcPts val="1000"/>
              </a:spcBef>
              <a:buClr>
                <a:schemeClr val="bg2">
                  <a:lumMod val="40000"/>
                  <a:lumOff val="60000"/>
                </a:schemeClr>
              </a:buClr>
              <a:buSzPct val="80000"/>
            </a:pPr>
            <a:r>
              <a:rPr lang="en-US" sz="6400" dirty="0">
                <a:solidFill>
                  <a:srgbClr val="FFFFFF"/>
                </a:solidFill>
                <a:latin typeface="Arial" panose="020B0604020202020204" pitchFamily="34" charset="0"/>
                <a:ea typeface="+mj-ea"/>
                <a:cs typeface="Arial" panose="020B0604020202020204" pitchFamily="34" charset="0"/>
              </a:rPr>
              <a:t>Primero se deben entregar letreros que indican que ser vivo de la zona que representarán en el juego.</a:t>
            </a:r>
            <a:endParaRPr lang="en-US" sz="3200" dirty="0">
              <a:solidFill>
                <a:srgbClr val="FFFFFF"/>
              </a:solidFill>
              <a:latin typeface="Arial" panose="020B0604020202020204" pitchFamily="34" charset="0"/>
              <a:ea typeface="+mj-ea"/>
              <a:cs typeface="Arial" panose="020B0604020202020204" pitchFamily="34" charset="0"/>
            </a:endParaRPr>
          </a:p>
          <a:p>
            <a:pPr algn="just">
              <a:lnSpc>
                <a:spcPct val="120000"/>
              </a:lnSpc>
              <a:spcBef>
                <a:spcPts val="1000"/>
              </a:spcBef>
              <a:buClr>
                <a:schemeClr val="bg2">
                  <a:lumMod val="40000"/>
                  <a:lumOff val="60000"/>
                </a:schemeClr>
              </a:buClr>
              <a:buSzPct val="80000"/>
            </a:pPr>
            <a:r>
              <a:rPr lang="en-US" sz="6400" dirty="0" err="1">
                <a:solidFill>
                  <a:srgbClr val="FFFFFF"/>
                </a:solidFill>
                <a:latin typeface="Arial" panose="020B0604020202020204" pitchFamily="34" charset="0"/>
                <a:ea typeface="+mj-ea"/>
                <a:cs typeface="Arial" panose="020B0604020202020204" pitchFamily="34" charset="0"/>
              </a:rPr>
              <a:t>Cada</a:t>
            </a:r>
            <a:r>
              <a:rPr lang="en-US" sz="6400" dirty="0">
                <a:solidFill>
                  <a:srgbClr val="FFFFFF"/>
                </a:solidFill>
                <a:latin typeface="Arial" panose="020B0604020202020204" pitchFamily="34" charset="0"/>
                <a:ea typeface="+mj-ea"/>
                <a:cs typeface="Arial" panose="020B0604020202020204" pitchFamily="34" charset="0"/>
              </a:rPr>
              <a:t> equipo debe posicionarse en un </a:t>
            </a:r>
            <a:r>
              <a:rPr lang="en-US" sz="6400" dirty="0" err="1">
                <a:solidFill>
                  <a:srgbClr val="FFFFFF"/>
                </a:solidFill>
                <a:latin typeface="Arial" panose="020B0604020202020204" pitchFamily="34" charset="0"/>
                <a:ea typeface="+mj-ea"/>
                <a:cs typeface="Arial" panose="020B0604020202020204" pitchFamily="34" charset="0"/>
              </a:rPr>
              <a:t>lado</a:t>
            </a:r>
            <a:r>
              <a:rPr lang="en-US" sz="6400" dirty="0">
                <a:solidFill>
                  <a:srgbClr val="FFFFFF"/>
                </a:solidFill>
                <a:latin typeface="Arial" panose="020B0604020202020204" pitchFamily="34" charset="0"/>
                <a:ea typeface="+mj-ea"/>
                <a:cs typeface="Arial" panose="020B0604020202020204" pitchFamily="34" charset="0"/>
              </a:rPr>
              <a:t> del campo. El equipo de flores deben posicionarse donde se quedarán “plantados”.</a:t>
            </a:r>
          </a:p>
          <a:p>
            <a:pPr algn="just">
              <a:lnSpc>
                <a:spcPct val="90000"/>
              </a:lnSpc>
              <a:spcBef>
                <a:spcPts val="1000"/>
              </a:spcBef>
              <a:buClr>
                <a:schemeClr val="bg2">
                  <a:lumMod val="40000"/>
                  <a:lumOff val="60000"/>
                </a:schemeClr>
              </a:buClr>
              <a:buSzPct val="80000"/>
            </a:pPr>
            <a:endParaRPr lang="en-US" sz="3200" dirty="0">
              <a:solidFill>
                <a:srgbClr val="FFFFFF"/>
              </a:solidFill>
              <a:latin typeface="Arial" panose="020B0604020202020204" pitchFamily="34" charset="0"/>
              <a:ea typeface="+mj-ea"/>
              <a:cs typeface="Arial" panose="020B0604020202020204" pitchFamily="34" charset="0"/>
            </a:endParaRPr>
          </a:p>
          <a:p>
            <a:pPr marL="285750" indent="-285750" algn="just">
              <a:lnSpc>
                <a:spcPct val="120000"/>
              </a:lnSpc>
              <a:spcBef>
                <a:spcPts val="1000"/>
              </a:spcBef>
              <a:buClr>
                <a:schemeClr val="bg2">
                  <a:lumMod val="40000"/>
                  <a:lumOff val="60000"/>
                </a:schemeClr>
              </a:buClr>
              <a:buSzPct val="80000"/>
              <a:buFont typeface="Wingdings 3" charset="2"/>
              <a:buChar char=""/>
            </a:pPr>
            <a:r>
              <a:rPr lang="en-US" sz="6400" dirty="0">
                <a:solidFill>
                  <a:srgbClr val="FFFFFF"/>
                </a:solidFill>
                <a:latin typeface="Arial" panose="020B0604020202020204" pitchFamily="34" charset="0"/>
                <a:ea typeface="+mj-ea"/>
                <a:cs typeface="Arial" panose="020B0604020202020204" pitchFamily="34" charset="0"/>
              </a:rPr>
              <a:t>El juego </a:t>
            </a:r>
            <a:r>
              <a:rPr lang="es-CL" sz="6400" dirty="0">
                <a:solidFill>
                  <a:srgbClr val="FFFFFF"/>
                </a:solidFill>
                <a:latin typeface="Arial" panose="020B0604020202020204" pitchFamily="34" charset="0"/>
                <a:ea typeface="+mj-ea"/>
                <a:cs typeface="Arial" panose="020B0604020202020204" pitchFamily="34" charset="0"/>
              </a:rPr>
              <a:t>consiste</a:t>
            </a:r>
            <a:r>
              <a:rPr lang="en-US" sz="6400" dirty="0">
                <a:solidFill>
                  <a:srgbClr val="FFFFFF"/>
                </a:solidFill>
                <a:latin typeface="Arial" panose="020B0604020202020204" pitchFamily="34" charset="0"/>
                <a:ea typeface="+mj-ea"/>
                <a:cs typeface="Arial" panose="020B0604020202020204" pitchFamily="34" charset="0"/>
              </a:rPr>
              <a:t> en que el equipo de los </a:t>
            </a:r>
            <a:r>
              <a:rPr lang="es-CL" sz="6400" dirty="0">
                <a:solidFill>
                  <a:srgbClr val="FFFFFF"/>
                </a:solidFill>
                <a:latin typeface="Arial" panose="020B0604020202020204" pitchFamily="34" charset="0"/>
                <a:ea typeface="+mj-ea"/>
                <a:cs typeface="Arial" panose="020B0604020202020204" pitchFamily="34" charset="0"/>
              </a:rPr>
              <a:t>insectos</a:t>
            </a:r>
            <a:r>
              <a:rPr lang="en-US" sz="6400" dirty="0">
                <a:solidFill>
                  <a:srgbClr val="FFFFFF"/>
                </a:solidFill>
                <a:latin typeface="Arial" panose="020B0604020202020204" pitchFamily="34" charset="0"/>
                <a:ea typeface="+mj-ea"/>
                <a:cs typeface="Arial" panose="020B0604020202020204" pitchFamily="34" charset="0"/>
              </a:rPr>
              <a:t>/aves deben </a:t>
            </a:r>
            <a:r>
              <a:rPr lang="en-US" sz="6400" dirty="0" err="1">
                <a:solidFill>
                  <a:srgbClr val="FFFFFF"/>
                </a:solidFill>
                <a:latin typeface="Arial" panose="020B0604020202020204" pitchFamily="34" charset="0"/>
                <a:ea typeface="+mj-ea"/>
                <a:cs typeface="Arial" panose="020B0604020202020204" pitchFamily="34" charset="0"/>
              </a:rPr>
              <a:t>moverse</a:t>
            </a:r>
            <a:r>
              <a:rPr lang="en-US" sz="6400" dirty="0">
                <a:solidFill>
                  <a:srgbClr val="FFFFFF"/>
                </a:solidFill>
                <a:latin typeface="Arial" panose="020B0604020202020204" pitchFamily="34" charset="0"/>
                <a:ea typeface="+mj-ea"/>
                <a:cs typeface="Arial" panose="020B0604020202020204" pitchFamily="34" charset="0"/>
              </a:rPr>
              <a:t> en el campo para </a:t>
            </a:r>
            <a:r>
              <a:rPr lang="en-US" sz="6400" dirty="0" err="1">
                <a:solidFill>
                  <a:srgbClr val="FFFFFF"/>
                </a:solidFill>
                <a:latin typeface="Arial" panose="020B0604020202020204" pitchFamily="34" charset="0"/>
                <a:ea typeface="+mj-ea"/>
                <a:cs typeface="Arial" panose="020B0604020202020204" pitchFamily="34" charset="0"/>
              </a:rPr>
              <a:t>intentar</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llegar</a:t>
            </a:r>
            <a:r>
              <a:rPr lang="en-US" sz="6400" dirty="0">
                <a:solidFill>
                  <a:srgbClr val="FFFFFF"/>
                </a:solidFill>
                <a:latin typeface="Arial" panose="020B0604020202020204" pitchFamily="34" charset="0"/>
                <a:ea typeface="+mj-ea"/>
                <a:cs typeface="Arial" panose="020B0604020202020204" pitchFamily="34" charset="0"/>
              </a:rPr>
              <a:t> a las flores que se </a:t>
            </a:r>
            <a:r>
              <a:rPr lang="en-US" sz="6400" dirty="0" err="1">
                <a:solidFill>
                  <a:srgbClr val="FFFFFF"/>
                </a:solidFill>
                <a:latin typeface="Arial" panose="020B0604020202020204" pitchFamily="34" charset="0"/>
                <a:ea typeface="+mj-ea"/>
                <a:cs typeface="Arial" panose="020B0604020202020204" pitchFamily="34" charset="0"/>
              </a:rPr>
              <a:t>encuentran</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posicionadas</a:t>
            </a:r>
            <a:r>
              <a:rPr lang="en-US" sz="6400" dirty="0">
                <a:solidFill>
                  <a:srgbClr val="FFFFFF"/>
                </a:solidFill>
                <a:latin typeface="Arial" panose="020B0604020202020204" pitchFamily="34" charset="0"/>
                <a:ea typeface="+mj-ea"/>
                <a:cs typeface="Arial" panose="020B0604020202020204" pitchFamily="34" charset="0"/>
              </a:rPr>
              <a:t> en </a:t>
            </a:r>
            <a:r>
              <a:rPr lang="en-US" sz="6400" dirty="0" err="1">
                <a:solidFill>
                  <a:srgbClr val="FFFFFF"/>
                </a:solidFill>
                <a:latin typeface="Arial" panose="020B0604020202020204" pitchFamily="34" charset="0"/>
                <a:ea typeface="+mj-ea"/>
                <a:cs typeface="Arial" panose="020B0604020202020204" pitchFamily="34" charset="0"/>
              </a:rPr>
              <a:t>diferentes</a:t>
            </a:r>
            <a:r>
              <a:rPr lang="en-US" sz="6400" dirty="0">
                <a:solidFill>
                  <a:srgbClr val="FFFFFF"/>
                </a:solidFill>
                <a:latin typeface="Arial" panose="020B0604020202020204" pitchFamily="34" charset="0"/>
                <a:ea typeface="+mj-ea"/>
                <a:cs typeface="Arial" panose="020B0604020202020204" pitchFamily="34" charset="0"/>
              </a:rPr>
              <a:t> puntos, con la </a:t>
            </a:r>
            <a:r>
              <a:rPr lang="en-US" sz="6400" dirty="0" err="1">
                <a:solidFill>
                  <a:srgbClr val="FFFFFF"/>
                </a:solidFill>
                <a:latin typeface="Arial" panose="020B0604020202020204" pitchFamily="34" charset="0"/>
                <a:ea typeface="+mj-ea"/>
                <a:cs typeface="Arial" panose="020B0604020202020204" pitchFamily="34" charset="0"/>
              </a:rPr>
              <a:t>finalidad</a:t>
            </a:r>
            <a:r>
              <a:rPr lang="en-US" sz="6400" dirty="0">
                <a:solidFill>
                  <a:srgbClr val="FFFFFF"/>
                </a:solidFill>
                <a:latin typeface="Arial" panose="020B0604020202020204" pitchFamily="34" charset="0"/>
                <a:ea typeface="+mj-ea"/>
                <a:cs typeface="Arial" panose="020B0604020202020204" pitchFamily="34" charset="0"/>
              </a:rPr>
              <a:t> de </a:t>
            </a:r>
            <a:r>
              <a:rPr lang="en-US" sz="6400" dirty="0" err="1">
                <a:solidFill>
                  <a:srgbClr val="FFFFFF"/>
                </a:solidFill>
                <a:latin typeface="Arial" panose="020B0604020202020204" pitchFamily="34" charset="0"/>
                <a:ea typeface="+mj-ea"/>
                <a:cs typeface="Arial" panose="020B0604020202020204" pitchFamily="34" charset="0"/>
              </a:rPr>
              <a:t>poder</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hacer</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coincidir</a:t>
            </a:r>
            <a:r>
              <a:rPr lang="en-US" sz="6400" dirty="0">
                <a:solidFill>
                  <a:srgbClr val="FFFFFF"/>
                </a:solidFill>
                <a:latin typeface="Arial" panose="020B0604020202020204" pitchFamily="34" charset="0"/>
                <a:ea typeface="+mj-ea"/>
                <a:cs typeface="Arial" panose="020B0604020202020204" pitchFamily="34" charset="0"/>
              </a:rPr>
              <a:t> sus </a:t>
            </a:r>
            <a:r>
              <a:rPr lang="en-US" sz="6400" dirty="0" err="1">
                <a:solidFill>
                  <a:srgbClr val="FFFFFF"/>
                </a:solidFill>
                <a:latin typeface="Arial" panose="020B0604020202020204" pitchFamily="34" charset="0"/>
                <a:ea typeface="+mj-ea"/>
                <a:cs typeface="Arial" panose="020B0604020202020204" pitchFamily="34" charset="0"/>
              </a:rPr>
              <a:t>códigos</a:t>
            </a:r>
            <a:r>
              <a:rPr lang="en-US" sz="6400" dirty="0">
                <a:solidFill>
                  <a:srgbClr val="FFFFFF"/>
                </a:solidFill>
                <a:latin typeface="Arial" panose="020B0604020202020204" pitchFamily="34" charset="0"/>
                <a:ea typeface="+mj-ea"/>
                <a:cs typeface="Arial" panose="020B0604020202020204" pitchFamily="34" charset="0"/>
              </a:rPr>
              <a:t> con las flores (</a:t>
            </a:r>
            <a:r>
              <a:rPr lang="en-US" sz="6400" dirty="0" err="1">
                <a:solidFill>
                  <a:srgbClr val="FFFFFF"/>
                </a:solidFill>
                <a:latin typeface="Arial" panose="020B0604020202020204" pitchFamily="34" charset="0"/>
                <a:ea typeface="+mj-ea"/>
                <a:cs typeface="Arial" panose="020B0604020202020204" pitchFamily="34" charset="0"/>
              </a:rPr>
              <a:t>insecto</a:t>
            </a:r>
            <a:r>
              <a:rPr lang="en-US" sz="6400" dirty="0">
                <a:solidFill>
                  <a:srgbClr val="FFFFFF"/>
                </a:solidFill>
                <a:latin typeface="Arial" panose="020B0604020202020204" pitchFamily="34" charset="0"/>
                <a:ea typeface="+mj-ea"/>
                <a:cs typeface="Arial" panose="020B0604020202020204" pitchFamily="34" charset="0"/>
              </a:rPr>
              <a:t>/</a:t>
            </a:r>
            <a:r>
              <a:rPr lang="en-US" sz="6400" dirty="0" err="1">
                <a:solidFill>
                  <a:srgbClr val="FFFFFF"/>
                </a:solidFill>
                <a:latin typeface="Arial" panose="020B0604020202020204" pitchFamily="34" charset="0"/>
                <a:ea typeface="+mj-ea"/>
                <a:cs typeface="Arial" panose="020B0604020202020204" pitchFamily="34" charset="0"/>
              </a:rPr>
              <a:t>ave</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flor</a:t>
            </a:r>
            <a:r>
              <a:rPr lang="en-US" sz="6400" dirty="0">
                <a:solidFill>
                  <a:srgbClr val="FFFFFF"/>
                </a:solidFill>
                <a:latin typeface="Arial" panose="020B0604020202020204" pitchFamily="34" charset="0"/>
                <a:ea typeface="+mj-ea"/>
                <a:cs typeface="Arial" panose="020B0604020202020204" pitchFamily="34" charset="0"/>
              </a:rPr>
              <a:t>). En </a:t>
            </a:r>
            <a:r>
              <a:rPr lang="en-US" sz="6400" dirty="0" err="1">
                <a:solidFill>
                  <a:srgbClr val="FFFFFF"/>
                </a:solidFill>
                <a:latin typeface="Arial" panose="020B0604020202020204" pitchFamily="34" charset="0"/>
                <a:ea typeface="+mj-ea"/>
                <a:cs typeface="Arial" panose="020B0604020202020204" pitchFamily="34" charset="0"/>
              </a:rPr>
              <a:t>caso</a:t>
            </a:r>
            <a:r>
              <a:rPr lang="en-US" sz="6400" dirty="0">
                <a:solidFill>
                  <a:srgbClr val="FFFFFF"/>
                </a:solidFill>
                <a:latin typeface="Arial" panose="020B0604020202020204" pitchFamily="34" charset="0"/>
                <a:ea typeface="+mj-ea"/>
                <a:cs typeface="Arial" panose="020B0604020202020204" pitchFamily="34" charset="0"/>
              </a:rPr>
              <a:t> de no </a:t>
            </a:r>
            <a:r>
              <a:rPr lang="en-US" sz="6400" dirty="0" err="1">
                <a:solidFill>
                  <a:srgbClr val="FFFFFF"/>
                </a:solidFill>
                <a:latin typeface="Arial" panose="020B0604020202020204" pitchFamily="34" charset="0"/>
                <a:ea typeface="+mj-ea"/>
                <a:cs typeface="Arial" panose="020B0604020202020204" pitchFamily="34" charset="0"/>
              </a:rPr>
              <a:t>lograrlo</a:t>
            </a:r>
            <a:r>
              <a:rPr lang="en-US" sz="6400" dirty="0">
                <a:solidFill>
                  <a:srgbClr val="FFFFFF"/>
                </a:solidFill>
                <a:latin typeface="Arial" panose="020B0604020202020204" pitchFamily="34" charset="0"/>
                <a:ea typeface="+mj-ea"/>
                <a:cs typeface="Arial" panose="020B0604020202020204" pitchFamily="34" charset="0"/>
              </a:rPr>
              <a:t>, deben </a:t>
            </a:r>
            <a:r>
              <a:rPr lang="en-US" sz="6400" dirty="0" err="1">
                <a:solidFill>
                  <a:srgbClr val="FFFFFF"/>
                </a:solidFill>
                <a:latin typeface="Arial" panose="020B0604020202020204" pitchFamily="34" charset="0"/>
                <a:ea typeface="+mj-ea"/>
                <a:cs typeface="Arial" panose="020B0604020202020204" pitchFamily="34" charset="0"/>
              </a:rPr>
              <a:t>volver</a:t>
            </a:r>
            <a:r>
              <a:rPr lang="en-US" sz="6400" dirty="0">
                <a:solidFill>
                  <a:srgbClr val="FFFFFF"/>
                </a:solidFill>
                <a:latin typeface="Arial" panose="020B0604020202020204" pitchFamily="34" charset="0"/>
                <a:ea typeface="+mj-ea"/>
                <a:cs typeface="Arial" panose="020B0604020202020204" pitchFamily="34" charset="0"/>
              </a:rPr>
              <a:t> al punto de </a:t>
            </a:r>
            <a:r>
              <a:rPr lang="en-US" sz="6400" dirty="0" err="1">
                <a:solidFill>
                  <a:srgbClr val="FFFFFF"/>
                </a:solidFill>
                <a:latin typeface="Arial" panose="020B0604020202020204" pitchFamily="34" charset="0"/>
                <a:ea typeface="+mj-ea"/>
                <a:cs typeface="Arial" panose="020B0604020202020204" pitchFamily="34" charset="0"/>
              </a:rPr>
              <a:t>inicio</a:t>
            </a:r>
            <a:r>
              <a:rPr lang="en-US" sz="6400" dirty="0">
                <a:solidFill>
                  <a:srgbClr val="FFFFFF"/>
                </a:solidFill>
                <a:latin typeface="Arial" panose="020B0604020202020204" pitchFamily="34" charset="0"/>
                <a:ea typeface="+mj-ea"/>
                <a:cs typeface="Arial" panose="020B0604020202020204" pitchFamily="34" charset="0"/>
              </a:rPr>
              <a:t> e </a:t>
            </a:r>
            <a:r>
              <a:rPr lang="en-US" sz="6400" dirty="0" err="1">
                <a:solidFill>
                  <a:srgbClr val="FFFFFF"/>
                </a:solidFill>
                <a:latin typeface="Arial" panose="020B0604020202020204" pitchFamily="34" charset="0"/>
                <a:ea typeface="+mj-ea"/>
                <a:cs typeface="Arial" panose="020B0604020202020204" pitchFamily="34" charset="0"/>
              </a:rPr>
              <a:t>intentar</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hacer</a:t>
            </a:r>
            <a:r>
              <a:rPr lang="en-US" sz="6400" dirty="0">
                <a:solidFill>
                  <a:srgbClr val="FFFFFF"/>
                </a:solidFill>
                <a:latin typeface="Arial" panose="020B0604020202020204" pitchFamily="34" charset="0"/>
                <a:ea typeface="+mj-ea"/>
                <a:cs typeface="Arial" panose="020B0604020202020204" pitchFamily="34" charset="0"/>
              </a:rPr>
              <a:t> un nuevo </a:t>
            </a:r>
            <a:r>
              <a:rPr lang="en-US" sz="6400" dirty="0" err="1">
                <a:solidFill>
                  <a:srgbClr val="FFFFFF"/>
                </a:solidFill>
                <a:latin typeface="Arial" panose="020B0604020202020204" pitchFamily="34" charset="0"/>
                <a:ea typeface="+mj-ea"/>
                <a:cs typeface="Arial" panose="020B0604020202020204" pitchFamily="34" charset="0"/>
              </a:rPr>
              <a:t>recorrido</a:t>
            </a:r>
            <a:r>
              <a:rPr lang="en-US" sz="6400" dirty="0">
                <a:solidFill>
                  <a:srgbClr val="FFFFFF"/>
                </a:solidFill>
                <a:latin typeface="Arial" panose="020B0604020202020204" pitchFamily="34" charset="0"/>
                <a:ea typeface="+mj-ea"/>
                <a:cs typeface="Arial" panose="020B0604020202020204" pitchFamily="34" charset="0"/>
              </a:rPr>
              <a:t> a </a:t>
            </a:r>
            <a:r>
              <a:rPr lang="en-US" sz="6400" dirty="0" err="1">
                <a:solidFill>
                  <a:srgbClr val="FFFFFF"/>
                </a:solidFill>
                <a:latin typeface="Arial" panose="020B0604020202020204" pitchFamily="34" charset="0"/>
                <a:ea typeface="+mj-ea"/>
                <a:cs typeface="Arial" panose="020B0604020202020204" pitchFamily="34" charset="0"/>
              </a:rPr>
              <a:t>otra</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flor</a:t>
            </a:r>
            <a:r>
              <a:rPr lang="en-US" sz="6400" dirty="0">
                <a:solidFill>
                  <a:srgbClr val="FFFFFF"/>
                </a:solidFill>
                <a:latin typeface="Arial" panose="020B0604020202020204" pitchFamily="34" charset="0"/>
                <a:ea typeface="+mj-ea"/>
                <a:cs typeface="Arial" panose="020B0604020202020204" pitchFamily="34" charset="0"/>
              </a:rPr>
              <a:t>.</a:t>
            </a:r>
          </a:p>
          <a:p>
            <a:pPr marL="285750" indent="-285750" algn="just">
              <a:lnSpc>
                <a:spcPct val="120000"/>
              </a:lnSpc>
              <a:spcBef>
                <a:spcPts val="1000"/>
              </a:spcBef>
              <a:buClr>
                <a:schemeClr val="bg2">
                  <a:lumMod val="40000"/>
                  <a:lumOff val="60000"/>
                </a:schemeClr>
              </a:buClr>
              <a:buSzPct val="80000"/>
              <a:buFont typeface="Wingdings 3" charset="2"/>
              <a:buChar char=""/>
            </a:pPr>
            <a:r>
              <a:rPr lang="en-US" sz="6400" dirty="0" err="1">
                <a:solidFill>
                  <a:srgbClr val="FFFFFF"/>
                </a:solidFill>
                <a:latin typeface="Arial" panose="020B0604020202020204" pitchFamily="34" charset="0"/>
                <a:ea typeface="+mj-ea"/>
                <a:cs typeface="Arial" panose="020B0604020202020204" pitchFamily="34" charset="0"/>
              </a:rPr>
              <a:t>Mientras</a:t>
            </a:r>
            <a:r>
              <a:rPr lang="en-US" sz="6400" dirty="0">
                <a:solidFill>
                  <a:srgbClr val="FFFFFF"/>
                </a:solidFill>
                <a:latin typeface="Arial" panose="020B0604020202020204" pitchFamily="34" charset="0"/>
                <a:ea typeface="+mj-ea"/>
                <a:cs typeface="Arial" panose="020B0604020202020204" pitchFamily="34" charset="0"/>
              </a:rPr>
              <a:t> que el equipo que “</a:t>
            </a:r>
            <a:r>
              <a:rPr lang="en-US" sz="6400" dirty="0" err="1">
                <a:solidFill>
                  <a:srgbClr val="FFFFFF"/>
                </a:solidFill>
                <a:latin typeface="Arial" panose="020B0604020202020204" pitchFamily="34" charset="0"/>
                <a:ea typeface="+mj-ea"/>
                <a:cs typeface="Arial" panose="020B0604020202020204" pitchFamily="34" charset="0"/>
              </a:rPr>
              <a:t>quema</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correspondiente</a:t>
            </a:r>
            <a:r>
              <a:rPr lang="en-US" sz="6400" dirty="0">
                <a:solidFill>
                  <a:srgbClr val="FFFFFF"/>
                </a:solidFill>
                <a:latin typeface="Arial" panose="020B0604020202020204" pitchFamily="34" charset="0"/>
                <a:ea typeface="+mj-ea"/>
                <a:cs typeface="Arial" panose="020B0604020202020204" pitchFamily="34" charset="0"/>
              </a:rPr>
              <a:t> a los </a:t>
            </a:r>
            <a:r>
              <a:rPr lang="en-US" sz="6400" dirty="0" err="1">
                <a:solidFill>
                  <a:srgbClr val="FFFFFF"/>
                </a:solidFill>
                <a:latin typeface="Arial" panose="020B0604020202020204" pitchFamily="34" charset="0"/>
                <a:ea typeface="+mj-ea"/>
                <a:cs typeface="Arial" panose="020B0604020202020204" pitchFamily="34" charset="0"/>
              </a:rPr>
              <a:t>factores</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abióticos</a:t>
            </a:r>
            <a:r>
              <a:rPr lang="en-US" sz="6400" dirty="0">
                <a:solidFill>
                  <a:srgbClr val="FFFFFF"/>
                </a:solidFill>
                <a:latin typeface="Arial" panose="020B0604020202020204" pitchFamily="34" charset="0"/>
                <a:ea typeface="+mj-ea"/>
                <a:cs typeface="Arial" panose="020B0604020202020204" pitchFamily="34" charset="0"/>
              </a:rPr>
              <a:t>) con una pelota  a los </a:t>
            </a:r>
            <a:r>
              <a:rPr lang="en-US" sz="6400" dirty="0" err="1">
                <a:solidFill>
                  <a:srgbClr val="FFFFFF"/>
                </a:solidFill>
                <a:latin typeface="Arial" panose="020B0604020202020204" pitchFamily="34" charset="0"/>
                <a:ea typeface="+mj-ea"/>
                <a:cs typeface="Arial" panose="020B0604020202020204" pitchFamily="34" charset="0"/>
              </a:rPr>
              <a:t>insectos</a:t>
            </a:r>
            <a:r>
              <a:rPr lang="en-US" sz="6400" dirty="0">
                <a:solidFill>
                  <a:srgbClr val="FFFFFF"/>
                </a:solidFill>
                <a:latin typeface="Arial" panose="020B0604020202020204" pitchFamily="34" charset="0"/>
                <a:ea typeface="+mj-ea"/>
                <a:cs typeface="Arial" panose="020B0604020202020204" pitchFamily="34" charset="0"/>
              </a:rPr>
              <a:t>/</a:t>
            </a:r>
            <a:r>
              <a:rPr lang="en-US" sz="6400" dirty="0" err="1">
                <a:solidFill>
                  <a:srgbClr val="FFFFFF"/>
                </a:solidFill>
                <a:latin typeface="Arial" panose="020B0604020202020204" pitchFamily="34" charset="0"/>
                <a:ea typeface="+mj-ea"/>
                <a:cs typeface="Arial" panose="020B0604020202020204" pitchFamily="34" charset="0"/>
              </a:rPr>
              <a:t>aves</a:t>
            </a:r>
            <a:r>
              <a:rPr lang="en-US" sz="6400" dirty="0">
                <a:solidFill>
                  <a:srgbClr val="FFFFFF"/>
                </a:solidFill>
                <a:latin typeface="Arial" panose="020B0604020202020204" pitchFamily="34" charset="0"/>
                <a:ea typeface="+mj-ea"/>
                <a:cs typeface="Arial" panose="020B0604020202020204" pitchFamily="34" charset="0"/>
              </a:rPr>
              <a:t> son los </a:t>
            </a:r>
            <a:r>
              <a:rPr lang="en-US" sz="6400" dirty="0" err="1">
                <a:solidFill>
                  <a:srgbClr val="FFFFFF"/>
                </a:solidFill>
                <a:latin typeface="Arial" panose="020B0604020202020204" pitchFamily="34" charset="0"/>
                <a:ea typeface="+mj-ea"/>
                <a:cs typeface="Arial" panose="020B0604020202020204" pitchFamily="34" charset="0"/>
              </a:rPr>
              <a:t>encargados</a:t>
            </a:r>
            <a:r>
              <a:rPr lang="en-US" sz="6400" dirty="0">
                <a:solidFill>
                  <a:srgbClr val="FFFFFF"/>
                </a:solidFill>
                <a:latin typeface="Arial" panose="020B0604020202020204" pitchFamily="34" charset="0"/>
                <a:ea typeface="+mj-ea"/>
                <a:cs typeface="Arial" panose="020B0604020202020204" pitchFamily="34" charset="0"/>
              </a:rPr>
              <a:t> de </a:t>
            </a:r>
            <a:r>
              <a:rPr lang="en-US" sz="6400" dirty="0" err="1">
                <a:solidFill>
                  <a:srgbClr val="FFFFFF"/>
                </a:solidFill>
                <a:latin typeface="Arial" panose="020B0604020202020204" pitchFamily="34" charset="0"/>
                <a:ea typeface="+mj-ea"/>
                <a:cs typeface="Arial" panose="020B0604020202020204" pitchFamily="34" charset="0"/>
              </a:rPr>
              <a:t>aumentar</a:t>
            </a:r>
            <a:r>
              <a:rPr lang="en-US" sz="6400" dirty="0">
                <a:solidFill>
                  <a:srgbClr val="FFFFFF"/>
                </a:solidFill>
                <a:latin typeface="Arial" panose="020B0604020202020204" pitchFamily="34" charset="0"/>
                <a:ea typeface="+mj-ea"/>
                <a:cs typeface="Arial" panose="020B0604020202020204" pitchFamily="34" charset="0"/>
              </a:rPr>
              <a:t> la </a:t>
            </a:r>
            <a:r>
              <a:rPr lang="en-US" sz="6400" dirty="0" err="1">
                <a:solidFill>
                  <a:srgbClr val="FFFFFF"/>
                </a:solidFill>
                <a:latin typeface="Arial" panose="020B0604020202020204" pitchFamily="34" charset="0"/>
                <a:ea typeface="+mj-ea"/>
                <a:cs typeface="Arial" panose="020B0604020202020204" pitchFamily="34" charset="0"/>
              </a:rPr>
              <a:t>dificultad</a:t>
            </a:r>
            <a:r>
              <a:rPr lang="en-US" sz="6400" dirty="0">
                <a:solidFill>
                  <a:srgbClr val="FFFFFF"/>
                </a:solidFill>
                <a:latin typeface="Arial" panose="020B0604020202020204" pitchFamily="34" charset="0"/>
                <a:ea typeface="+mj-ea"/>
                <a:cs typeface="Arial" panose="020B0604020202020204" pitchFamily="34" charset="0"/>
              </a:rPr>
              <a:t> de que los </a:t>
            </a:r>
            <a:r>
              <a:rPr lang="en-US" sz="6400" dirty="0" err="1">
                <a:solidFill>
                  <a:srgbClr val="FFFFFF"/>
                </a:solidFill>
                <a:latin typeface="Arial" panose="020B0604020202020204" pitchFamily="34" charset="0"/>
                <a:ea typeface="+mj-ea"/>
                <a:cs typeface="Arial" panose="020B0604020202020204" pitchFamily="34" charset="0"/>
              </a:rPr>
              <a:t>jugadores</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lleguen</a:t>
            </a:r>
            <a:r>
              <a:rPr lang="en-US" sz="6400" dirty="0">
                <a:solidFill>
                  <a:srgbClr val="FFFFFF"/>
                </a:solidFill>
                <a:latin typeface="Arial" panose="020B0604020202020204" pitchFamily="34" charset="0"/>
                <a:ea typeface="+mj-ea"/>
                <a:cs typeface="Arial" panose="020B0604020202020204" pitchFamily="34" charset="0"/>
              </a:rPr>
              <a:t> a la </a:t>
            </a:r>
            <a:r>
              <a:rPr lang="en-US" sz="6400" dirty="0" err="1">
                <a:solidFill>
                  <a:srgbClr val="FFFFFF"/>
                </a:solidFill>
                <a:latin typeface="Arial" panose="020B0604020202020204" pitchFamily="34" charset="0"/>
                <a:ea typeface="+mj-ea"/>
                <a:cs typeface="Arial" panose="020B0604020202020204" pitchFamily="34" charset="0"/>
              </a:rPr>
              <a:t>flor</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Además</a:t>
            </a:r>
            <a:r>
              <a:rPr lang="en-US" sz="6400" dirty="0">
                <a:solidFill>
                  <a:srgbClr val="FFFFFF"/>
                </a:solidFill>
                <a:latin typeface="Arial" panose="020B0604020202020204" pitchFamily="34" charset="0"/>
                <a:ea typeface="+mj-ea"/>
                <a:cs typeface="Arial" panose="020B0604020202020204" pitchFamily="34" charset="0"/>
              </a:rPr>
              <a:t>, el equipo que “</a:t>
            </a:r>
            <a:r>
              <a:rPr lang="en-US" sz="6400" dirty="0" err="1">
                <a:solidFill>
                  <a:srgbClr val="FFFFFF"/>
                </a:solidFill>
                <a:latin typeface="Arial" panose="020B0604020202020204" pitchFamily="34" charset="0"/>
                <a:ea typeface="+mj-ea"/>
                <a:cs typeface="Arial" panose="020B0604020202020204" pitchFamily="34" charset="0"/>
              </a:rPr>
              <a:t>quema</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también</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puede</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marcar</a:t>
            </a:r>
            <a:r>
              <a:rPr lang="en-US" sz="6400" dirty="0">
                <a:solidFill>
                  <a:srgbClr val="FFFFFF"/>
                </a:solidFill>
                <a:latin typeface="Arial" panose="020B0604020202020204" pitchFamily="34" charset="0"/>
                <a:ea typeface="+mj-ea"/>
                <a:cs typeface="Arial" panose="020B0604020202020204" pitchFamily="34" charset="0"/>
              </a:rPr>
              <a:t> a las flores bajo </a:t>
            </a:r>
            <a:r>
              <a:rPr lang="en-US" sz="6400" dirty="0" err="1">
                <a:solidFill>
                  <a:srgbClr val="FFFFFF"/>
                </a:solidFill>
                <a:latin typeface="Arial" panose="020B0604020202020204" pitchFamily="34" charset="0"/>
                <a:ea typeface="+mj-ea"/>
                <a:cs typeface="Arial" panose="020B0604020202020204" pitchFamily="34" charset="0"/>
              </a:rPr>
              <a:t>ciertas</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reglas</a:t>
            </a:r>
            <a:r>
              <a:rPr lang="en-US" sz="6400" dirty="0">
                <a:solidFill>
                  <a:srgbClr val="FFFFFF"/>
                </a:solidFill>
                <a:latin typeface="Arial" panose="020B0604020202020204" pitchFamily="34" charset="0"/>
                <a:ea typeface="+mj-ea"/>
                <a:cs typeface="Arial" panose="020B0604020202020204" pitchFamily="34" charset="0"/>
              </a:rPr>
              <a:t>. </a:t>
            </a:r>
            <a:endParaRPr lang="en-US" sz="3200" dirty="0">
              <a:solidFill>
                <a:srgbClr val="FFFFFF"/>
              </a:solidFill>
              <a:latin typeface="Arial" panose="020B0604020202020204" pitchFamily="34" charset="0"/>
              <a:ea typeface="+mj-ea"/>
              <a:cs typeface="Arial" panose="020B0604020202020204" pitchFamily="34" charset="0"/>
            </a:endParaRPr>
          </a:p>
          <a:p>
            <a:pPr marL="285750" indent="-285750" algn="just">
              <a:lnSpc>
                <a:spcPct val="120000"/>
              </a:lnSpc>
              <a:spcBef>
                <a:spcPts val="1000"/>
              </a:spcBef>
              <a:buClr>
                <a:schemeClr val="bg2">
                  <a:lumMod val="40000"/>
                  <a:lumOff val="60000"/>
                </a:schemeClr>
              </a:buClr>
              <a:buSzPct val="80000"/>
              <a:buFont typeface="Wingdings 3" charset="2"/>
              <a:buChar char=""/>
            </a:pPr>
            <a:r>
              <a:rPr lang="en-US" sz="6400" dirty="0" err="1">
                <a:solidFill>
                  <a:srgbClr val="FFFFFF"/>
                </a:solidFill>
                <a:latin typeface="Arial" panose="020B0604020202020204" pitchFamily="34" charset="0"/>
                <a:ea typeface="+mj-ea"/>
                <a:cs typeface="Arial" panose="020B0604020202020204" pitchFamily="34" charset="0"/>
              </a:rPr>
              <a:t>Asignar</a:t>
            </a:r>
            <a:r>
              <a:rPr lang="en-US" sz="6400" dirty="0">
                <a:solidFill>
                  <a:srgbClr val="FFFFFF"/>
                </a:solidFill>
                <a:latin typeface="Arial" panose="020B0604020202020204" pitchFamily="34" charset="0"/>
                <a:ea typeface="+mj-ea"/>
                <a:cs typeface="Arial" panose="020B0604020202020204" pitchFamily="34" charset="0"/>
              </a:rPr>
              <a:t> un tiempo de 5-8 </a:t>
            </a:r>
            <a:r>
              <a:rPr lang="en-US" sz="6400" dirty="0" err="1">
                <a:solidFill>
                  <a:srgbClr val="FFFFFF"/>
                </a:solidFill>
                <a:latin typeface="Arial" panose="020B0604020202020204" pitchFamily="34" charset="0"/>
                <a:ea typeface="+mj-ea"/>
                <a:cs typeface="Arial" panose="020B0604020202020204" pitchFamily="34" charset="0"/>
              </a:rPr>
              <a:t>minutos</a:t>
            </a:r>
            <a:r>
              <a:rPr lang="en-US" sz="6400" dirty="0">
                <a:solidFill>
                  <a:srgbClr val="FFFFFF"/>
                </a:solidFill>
                <a:latin typeface="Arial" panose="020B0604020202020204" pitchFamily="34" charset="0"/>
                <a:ea typeface="+mj-ea"/>
                <a:cs typeface="Arial" panose="020B0604020202020204" pitchFamily="34" charset="0"/>
              </a:rPr>
              <a:t> para que </a:t>
            </a:r>
            <a:r>
              <a:rPr lang="en-US" sz="6400" dirty="0" err="1">
                <a:solidFill>
                  <a:srgbClr val="FFFFFF"/>
                </a:solidFill>
                <a:latin typeface="Arial" panose="020B0604020202020204" pitchFamily="34" charset="0"/>
                <a:ea typeface="+mj-ea"/>
                <a:cs typeface="Arial" panose="020B0604020202020204" pitchFamily="34" charset="0"/>
              </a:rPr>
              <a:t>hagan</a:t>
            </a:r>
            <a:r>
              <a:rPr lang="en-US" sz="6400" dirty="0">
                <a:solidFill>
                  <a:srgbClr val="FFFFFF"/>
                </a:solidFill>
                <a:latin typeface="Arial" panose="020B0604020202020204" pitchFamily="34" charset="0"/>
                <a:ea typeface="+mj-ea"/>
                <a:cs typeface="Arial" panose="020B0604020202020204" pitchFamily="34" charset="0"/>
              </a:rPr>
              <a:t> la mayor </a:t>
            </a:r>
            <a:r>
              <a:rPr lang="en-US" sz="6400" dirty="0" err="1">
                <a:solidFill>
                  <a:srgbClr val="FFFFFF"/>
                </a:solidFill>
                <a:latin typeface="Arial" panose="020B0604020202020204" pitchFamily="34" charset="0"/>
                <a:ea typeface="+mj-ea"/>
                <a:cs typeface="Arial" panose="020B0604020202020204" pitchFamily="34" charset="0"/>
              </a:rPr>
              <a:t>cantidad</a:t>
            </a:r>
            <a:r>
              <a:rPr lang="en-US" sz="6400" dirty="0">
                <a:solidFill>
                  <a:srgbClr val="FFFFFF"/>
                </a:solidFill>
                <a:latin typeface="Arial" panose="020B0604020202020204" pitchFamily="34" charset="0"/>
                <a:ea typeface="+mj-ea"/>
                <a:cs typeface="Arial" panose="020B0604020202020204" pitchFamily="34" charset="0"/>
              </a:rPr>
              <a:t> de </a:t>
            </a:r>
            <a:r>
              <a:rPr lang="en-US" sz="6400" dirty="0" err="1">
                <a:solidFill>
                  <a:srgbClr val="FFFFFF"/>
                </a:solidFill>
                <a:latin typeface="Arial" panose="020B0604020202020204" pitchFamily="34" charset="0"/>
                <a:ea typeface="+mj-ea"/>
                <a:cs typeface="Arial" panose="020B0604020202020204" pitchFamily="34" charset="0"/>
              </a:rPr>
              <a:t>coincidencias</a:t>
            </a:r>
            <a:r>
              <a:rPr lang="en-US" sz="6400" dirty="0">
                <a:solidFill>
                  <a:srgbClr val="FFFFFF"/>
                </a:solidFill>
                <a:latin typeface="Arial" panose="020B0604020202020204" pitchFamily="34" charset="0"/>
                <a:ea typeface="+mj-ea"/>
                <a:cs typeface="Arial" panose="020B0604020202020204" pitchFamily="34" charset="0"/>
              </a:rPr>
              <a:t> </a:t>
            </a:r>
            <a:r>
              <a:rPr lang="en-US" sz="6400" dirty="0" err="1">
                <a:solidFill>
                  <a:srgbClr val="FFFFFF"/>
                </a:solidFill>
                <a:latin typeface="Arial" panose="020B0604020202020204" pitchFamily="34" charset="0"/>
                <a:ea typeface="+mj-ea"/>
                <a:cs typeface="Arial" panose="020B0604020202020204" pitchFamily="34" charset="0"/>
              </a:rPr>
              <a:t>posibles</a:t>
            </a:r>
            <a:r>
              <a:rPr lang="en-US" sz="6400" dirty="0">
                <a:solidFill>
                  <a:srgbClr val="FFFFFF"/>
                </a:solidFill>
                <a:latin typeface="Arial" panose="020B0604020202020204" pitchFamily="34" charset="0"/>
                <a:ea typeface="+mj-ea"/>
                <a:cs typeface="Arial" panose="020B0604020202020204" pitchFamily="34" charset="0"/>
              </a:rPr>
              <a:t> y registrándolas (ideas de </a:t>
            </a:r>
            <a:r>
              <a:rPr lang="en-US" sz="6400" dirty="0" err="1">
                <a:solidFill>
                  <a:srgbClr val="FFFFFF"/>
                </a:solidFill>
                <a:latin typeface="Arial" panose="020B0604020202020204" pitchFamily="34" charset="0"/>
                <a:ea typeface="+mj-ea"/>
                <a:cs typeface="Arial" panose="020B0604020202020204" pitchFamily="34" charset="0"/>
              </a:rPr>
              <a:t>registro</a:t>
            </a:r>
            <a:r>
              <a:rPr lang="en-US" sz="6400" dirty="0">
                <a:solidFill>
                  <a:srgbClr val="FFFFFF"/>
                </a:solidFill>
                <a:latin typeface="Arial" panose="020B0604020202020204" pitchFamily="34" charset="0"/>
                <a:ea typeface="+mj-ea"/>
                <a:cs typeface="Arial" panose="020B0604020202020204" pitchFamily="34" charset="0"/>
              </a:rPr>
              <a:t> en </a:t>
            </a:r>
            <a:r>
              <a:rPr lang="en-US" sz="6400" dirty="0" err="1">
                <a:solidFill>
                  <a:srgbClr val="FFFFFF"/>
                </a:solidFill>
                <a:latin typeface="Arial" panose="020B0604020202020204" pitchFamily="34" charset="0"/>
                <a:ea typeface="+mj-ea"/>
                <a:cs typeface="Arial" panose="020B0604020202020204" pitchFamily="34" charset="0"/>
              </a:rPr>
              <a:t>diapositiva</a:t>
            </a:r>
            <a:r>
              <a:rPr lang="en-US" sz="6400" dirty="0">
                <a:solidFill>
                  <a:srgbClr val="FFFFFF"/>
                </a:solidFill>
                <a:latin typeface="Arial" panose="020B0604020202020204" pitchFamily="34" charset="0"/>
                <a:ea typeface="+mj-ea"/>
                <a:cs typeface="Arial" panose="020B0604020202020204" pitchFamily="34" charset="0"/>
              </a:rPr>
              <a:t> anterior).</a:t>
            </a:r>
            <a:endParaRPr lang="en-US" sz="3000" dirty="0">
              <a:solidFill>
                <a:srgbClr val="FFFFFF"/>
              </a:solidFill>
              <a:latin typeface="Arial" panose="020B0604020202020204" pitchFamily="34" charset="0"/>
              <a:ea typeface="+mj-ea"/>
              <a:cs typeface="Arial" panose="020B0604020202020204" pitchFamily="34" charset="0"/>
            </a:endParaRPr>
          </a:p>
          <a:p>
            <a:pPr>
              <a:lnSpc>
                <a:spcPct val="90000"/>
              </a:lnSpc>
              <a:spcBef>
                <a:spcPts val="1000"/>
              </a:spcBef>
              <a:buClr>
                <a:schemeClr val="bg2">
                  <a:lumMod val="40000"/>
                  <a:lumOff val="60000"/>
                </a:schemeClr>
              </a:buClr>
              <a:buSzPct val="80000"/>
              <a:buFont typeface="Wingdings 3" charset="2"/>
              <a:buChar char=""/>
            </a:pPr>
            <a:endParaRPr lang="en-US" sz="900" dirty="0">
              <a:solidFill>
                <a:srgbClr val="FFFFFF"/>
              </a:solidFill>
              <a:latin typeface="+mj-lt"/>
              <a:ea typeface="+mj-ea"/>
              <a:cs typeface="+mj-cs"/>
            </a:endParaRPr>
          </a:p>
          <a:p>
            <a:pPr>
              <a:lnSpc>
                <a:spcPct val="90000"/>
              </a:lnSpc>
              <a:spcBef>
                <a:spcPts val="1000"/>
              </a:spcBef>
              <a:buClr>
                <a:schemeClr val="bg2">
                  <a:lumMod val="40000"/>
                  <a:lumOff val="60000"/>
                </a:schemeClr>
              </a:buClr>
              <a:buSzPct val="80000"/>
            </a:pPr>
            <a:endParaRPr lang="en-US" sz="900" dirty="0">
              <a:solidFill>
                <a:srgbClr val="FFFFFF"/>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900" dirty="0">
              <a:solidFill>
                <a:srgbClr val="FFFFFF"/>
              </a:solidFill>
              <a:latin typeface="+mj-lt"/>
              <a:ea typeface="+mj-ea"/>
              <a:cs typeface="+mj-cs"/>
            </a:endParaRPr>
          </a:p>
        </p:txBody>
      </p:sp>
      <p:pic>
        <p:nvPicPr>
          <p:cNvPr id="9" name="Imagen 8" descr="Escala de tiempo&#10;&#10;Descripción generada automáticamente">
            <a:extLst>
              <a:ext uri="{FF2B5EF4-FFF2-40B4-BE49-F238E27FC236}">
                <a16:creationId xmlns:a16="http://schemas.microsoft.com/office/drawing/2014/main" id="{9E2A59A8-DB9A-45E0-9B3F-D3889A3411FB}"/>
              </a:ext>
            </a:extLst>
          </p:cNvPr>
          <p:cNvPicPr>
            <a:picLocks noChangeAspect="1"/>
          </p:cNvPicPr>
          <p:nvPr/>
        </p:nvPicPr>
        <p:blipFill rotWithShape="1">
          <a:blip r:embed="rId2">
            <a:extLst>
              <a:ext uri="{28A0092B-C50C-407E-A947-70E740481C1C}">
                <a14:useLocalDpi xmlns:a14="http://schemas.microsoft.com/office/drawing/2010/main" val="0"/>
              </a:ext>
            </a:extLst>
          </a:blip>
          <a:srcRect l="7257" t="11747" r="11845" b="7673"/>
          <a:stretch/>
        </p:blipFill>
        <p:spPr>
          <a:xfrm>
            <a:off x="6639814" y="1956404"/>
            <a:ext cx="5005321" cy="2736375"/>
          </a:xfrm>
          <a:prstGeom prst="rect">
            <a:avLst/>
          </a:prstGeom>
        </p:spPr>
      </p:pic>
      <p:sp>
        <p:nvSpPr>
          <p:cNvPr id="10" name="CuadroTexto 9">
            <a:extLst>
              <a:ext uri="{FF2B5EF4-FFF2-40B4-BE49-F238E27FC236}">
                <a16:creationId xmlns:a16="http://schemas.microsoft.com/office/drawing/2014/main" id="{218E0778-DFCF-491D-BD5C-DA96ED46A194}"/>
              </a:ext>
            </a:extLst>
          </p:cNvPr>
          <p:cNvSpPr txBox="1"/>
          <p:nvPr/>
        </p:nvSpPr>
        <p:spPr>
          <a:xfrm>
            <a:off x="6702466" y="5219677"/>
            <a:ext cx="5005320" cy="944874"/>
          </a:xfrm>
          <a:prstGeom prst="rect">
            <a:avLst/>
          </a:prstGeom>
          <a:noFill/>
        </p:spPr>
        <p:txBody>
          <a:bodyPr wrap="square" rtlCol="0">
            <a:spAutoFit/>
          </a:bodyPr>
          <a:lstStyle/>
          <a:p>
            <a:pPr defTabSz="914400">
              <a:lnSpc>
                <a:spcPct val="90000"/>
              </a:lnSpc>
              <a:spcAft>
                <a:spcPts val="200"/>
              </a:spcAft>
              <a:buClr>
                <a:schemeClr val="accent1"/>
              </a:buClr>
              <a:buSzPct val="100000"/>
            </a:pPr>
            <a:r>
              <a:rPr lang="es-MX" sz="1400" dirty="0">
                <a:latin typeface="Arial" panose="020B0604020202020204" pitchFamily="34" charset="0"/>
                <a:cs typeface="Arial" panose="020B0604020202020204" pitchFamily="34" charset="0"/>
              </a:rPr>
              <a:t>Equipo: Insectos/ Aves</a:t>
            </a:r>
          </a:p>
          <a:p>
            <a:pPr defTabSz="914400">
              <a:lnSpc>
                <a:spcPct val="90000"/>
              </a:lnSpc>
              <a:spcAft>
                <a:spcPts val="200"/>
              </a:spcAft>
              <a:buClr>
                <a:schemeClr val="accent1"/>
              </a:buClr>
              <a:buSzPct val="100000"/>
            </a:pPr>
            <a:r>
              <a:rPr lang="es-MX" sz="1400" dirty="0">
                <a:latin typeface="Arial" panose="020B0604020202020204" pitchFamily="34" charset="0"/>
                <a:cs typeface="Arial" panose="020B0604020202020204" pitchFamily="34" charset="0"/>
              </a:rPr>
              <a:t>Equipo: Flores </a:t>
            </a:r>
          </a:p>
          <a:p>
            <a:pPr defTabSz="914400">
              <a:lnSpc>
                <a:spcPct val="90000"/>
              </a:lnSpc>
              <a:spcAft>
                <a:spcPts val="200"/>
              </a:spcAft>
              <a:buClr>
                <a:schemeClr val="accent1"/>
              </a:buClr>
              <a:buSzPct val="100000"/>
            </a:pPr>
            <a:r>
              <a:rPr lang="es-MX" sz="1400" dirty="0">
                <a:latin typeface="Arial" panose="020B0604020202020204" pitchFamily="34" charset="0"/>
                <a:cs typeface="Arial" panose="020B0604020202020204" pitchFamily="34" charset="0"/>
              </a:rPr>
              <a:t>Equipo:</a:t>
            </a:r>
            <a:r>
              <a:rPr lang="es-CL" sz="1400" dirty="0"/>
              <a:t> </a:t>
            </a:r>
            <a:r>
              <a:rPr lang="es-MX" sz="1400" dirty="0">
                <a:latin typeface="Arial" panose="020B0604020202020204" pitchFamily="34" charset="0"/>
                <a:cs typeface="Arial" panose="020B0604020202020204" pitchFamily="34" charset="0"/>
              </a:rPr>
              <a:t>Flores que se autopolinizan</a:t>
            </a:r>
          </a:p>
          <a:p>
            <a:pPr defTabSz="914400">
              <a:lnSpc>
                <a:spcPct val="90000"/>
              </a:lnSpc>
              <a:spcAft>
                <a:spcPts val="200"/>
              </a:spcAft>
              <a:buClr>
                <a:schemeClr val="accent1"/>
              </a:buClr>
              <a:buSzPct val="100000"/>
            </a:pPr>
            <a:r>
              <a:rPr lang="es-MX" sz="1400" dirty="0">
                <a:latin typeface="Arial" panose="020B0604020202020204" pitchFamily="34" charset="0"/>
                <a:cs typeface="Arial" panose="020B0604020202020204" pitchFamily="34" charset="0"/>
              </a:rPr>
              <a:t>Equipo de docentes: Factores abióticos (aire y agua)</a:t>
            </a:r>
          </a:p>
        </p:txBody>
      </p:sp>
    </p:spTree>
    <p:extLst>
      <p:ext uri="{BB962C8B-B14F-4D97-AF65-F5344CB8AC3E}">
        <p14:creationId xmlns:p14="http://schemas.microsoft.com/office/powerpoint/2010/main" val="34561913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45C9B66-1945-42FA-9B38-4487FE5C10F7}"/>
              </a:ext>
            </a:extLst>
          </p:cNvPr>
          <p:cNvSpPr txBox="1"/>
          <p:nvPr/>
        </p:nvSpPr>
        <p:spPr>
          <a:xfrm>
            <a:off x="474131" y="532354"/>
            <a:ext cx="10893780" cy="5542030"/>
          </a:xfrm>
          <a:prstGeom prst="rect">
            <a:avLst/>
          </a:prstGeom>
          <a:noFill/>
        </p:spPr>
        <p:txBody>
          <a:bodyPr wrap="square">
            <a:spAutoFit/>
          </a:bodyPr>
          <a:lstStyle/>
          <a:p>
            <a:pPr defTabSz="914400">
              <a:lnSpc>
                <a:spcPct val="90000"/>
              </a:lnSpc>
              <a:spcAft>
                <a:spcPts val="200"/>
              </a:spcAft>
              <a:buClr>
                <a:schemeClr val="accent1"/>
              </a:buClr>
              <a:buSzPct val="100000"/>
            </a:pPr>
            <a:r>
              <a:rPr lang="en-US" sz="1800" dirty="0" err="1">
                <a:solidFill>
                  <a:srgbClr val="FFFFFF"/>
                </a:solidFill>
                <a:latin typeface="Arial" panose="020B0604020202020204" pitchFamily="34" charset="0"/>
                <a:cs typeface="Arial" panose="020B0604020202020204" pitchFamily="34" charset="0"/>
              </a:rPr>
              <a:t>Reglas</a:t>
            </a:r>
            <a:r>
              <a:rPr lang="en-US" sz="1800" dirty="0">
                <a:solidFill>
                  <a:srgbClr val="FFFFFF"/>
                </a:solidFill>
                <a:latin typeface="Arial" panose="020B0604020202020204" pitchFamily="34" charset="0"/>
                <a:cs typeface="Arial" panose="020B0604020202020204" pitchFamily="34" charset="0"/>
              </a:rPr>
              <a:t>: </a:t>
            </a:r>
          </a:p>
          <a:p>
            <a:pPr defTabSz="914400">
              <a:lnSpc>
                <a:spcPct val="90000"/>
              </a:lnSpc>
              <a:spcAft>
                <a:spcPts val="200"/>
              </a:spcAft>
              <a:buClr>
                <a:schemeClr val="accent1"/>
              </a:buClr>
              <a:buSzPct val="100000"/>
            </a:pPr>
            <a:endParaRPr lang="en-US" sz="1000" dirty="0">
              <a:solidFill>
                <a:srgbClr val="FFFFFF"/>
              </a:solidFill>
              <a:latin typeface="Arial" panose="020B0604020202020204" pitchFamily="34" charset="0"/>
              <a:cs typeface="Arial" panose="020B0604020202020204" pitchFamily="34" charset="0"/>
            </a:endParaRPr>
          </a:p>
          <a:p>
            <a:pPr marL="285750" indent="-285750" defTabSz="914400">
              <a:lnSpc>
                <a:spcPct val="90000"/>
              </a:lnSpc>
              <a:spcAft>
                <a:spcPts val="200"/>
              </a:spcAft>
              <a:buClr>
                <a:schemeClr val="accent1"/>
              </a:buClr>
              <a:buSzPct val="100000"/>
              <a:buFont typeface="Arial" panose="020B0604020202020204" pitchFamily="34" charset="0"/>
              <a:buChar char="•"/>
            </a:pPr>
            <a:r>
              <a:rPr lang="en-US" dirty="0" err="1">
                <a:solidFill>
                  <a:srgbClr val="FFFFFF"/>
                </a:solidFill>
                <a:latin typeface="Arial" panose="020B0604020202020204" pitchFamily="34" charset="0"/>
                <a:cs typeface="Arial" panose="020B0604020202020204" pitchFamily="34" charset="0"/>
              </a:rPr>
              <a:t>Insectos</a:t>
            </a:r>
            <a:r>
              <a:rPr lang="en-US" dirty="0">
                <a:solidFill>
                  <a:srgbClr val="FFFFFF"/>
                </a:solidFill>
                <a:latin typeface="Arial" panose="020B0604020202020204" pitchFamily="34" charset="0"/>
                <a:cs typeface="Arial" panose="020B0604020202020204" pitchFamily="34" charset="0"/>
              </a:rPr>
              <a:t>/</a:t>
            </a:r>
            <a:r>
              <a:rPr lang="en-US" dirty="0" err="1">
                <a:solidFill>
                  <a:srgbClr val="FFFFFF"/>
                </a:solidFill>
                <a:latin typeface="Arial" panose="020B0604020202020204" pitchFamily="34" charset="0"/>
                <a:cs typeface="Arial" panose="020B0604020202020204" pitchFamily="34" charset="0"/>
              </a:rPr>
              <a:t>aves</a:t>
            </a:r>
            <a:r>
              <a:rPr lang="en-US" dirty="0">
                <a:solidFill>
                  <a:srgbClr val="FFFFFF"/>
                </a:solidFill>
                <a:latin typeface="Arial" panose="020B0604020202020204" pitchFamily="34" charset="0"/>
                <a:cs typeface="Arial" panose="020B0604020202020204" pitchFamily="34" charset="0"/>
              </a:rPr>
              <a:t> solo </a:t>
            </a:r>
            <a:r>
              <a:rPr lang="en-US" dirty="0" err="1">
                <a:solidFill>
                  <a:srgbClr val="FFFFFF"/>
                </a:solidFill>
                <a:latin typeface="Arial" panose="020B0604020202020204" pitchFamily="34" charset="0"/>
                <a:cs typeface="Arial" panose="020B0604020202020204" pitchFamily="34" charset="0"/>
              </a:rPr>
              <a:t>pueden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hacer</a:t>
            </a:r>
            <a:r>
              <a:rPr lang="en-US" dirty="0">
                <a:solidFill>
                  <a:srgbClr val="FFFFFF"/>
                </a:solidFill>
                <a:latin typeface="Arial" panose="020B0604020202020204" pitchFamily="34" charset="0"/>
                <a:cs typeface="Arial" panose="020B0604020202020204" pitchFamily="34" charset="0"/>
              </a:rPr>
              <a:t> 1 </a:t>
            </a:r>
            <a:r>
              <a:rPr lang="en-US" dirty="0" err="1">
                <a:solidFill>
                  <a:srgbClr val="FFFFFF"/>
                </a:solidFill>
                <a:latin typeface="Arial" panose="020B0604020202020204" pitchFamily="34" charset="0"/>
                <a:cs typeface="Arial" panose="020B0604020202020204" pitchFamily="34" charset="0"/>
              </a:rPr>
              <a:t>intento</a:t>
            </a:r>
            <a:r>
              <a:rPr lang="en-US" dirty="0">
                <a:solidFill>
                  <a:srgbClr val="FFFFFF"/>
                </a:solidFill>
                <a:latin typeface="Arial" panose="020B0604020202020204" pitchFamily="34" charset="0"/>
                <a:cs typeface="Arial" panose="020B0604020202020204" pitchFamily="34" charset="0"/>
              </a:rPr>
              <a:t> por </a:t>
            </a:r>
            <a:r>
              <a:rPr lang="en-US" dirty="0" err="1">
                <a:solidFill>
                  <a:srgbClr val="FFFFFF"/>
                </a:solidFill>
                <a:latin typeface="Arial" panose="020B0604020202020204" pitchFamily="34" charset="0"/>
                <a:cs typeface="Arial" panose="020B0604020202020204" pitchFamily="34" charset="0"/>
              </a:rPr>
              <a:t>cada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flor</a:t>
            </a:r>
            <a:r>
              <a:rPr lang="en-US" dirty="0">
                <a:solidFill>
                  <a:srgbClr val="FFFFFF"/>
                </a:solidFill>
                <a:latin typeface="Arial" panose="020B0604020202020204" pitchFamily="34" charset="0"/>
                <a:cs typeface="Arial" panose="020B0604020202020204" pitchFamily="34" charset="0"/>
              </a:rPr>
              <a:t>. </a:t>
            </a:r>
          </a:p>
          <a:p>
            <a:pPr marL="285750" indent="-285750" defTabSz="914400">
              <a:lnSpc>
                <a:spcPct val="90000"/>
              </a:lnSpc>
              <a:spcAft>
                <a:spcPts val="200"/>
              </a:spcAft>
              <a:buClr>
                <a:schemeClr val="accent1"/>
              </a:buClr>
              <a:buSzPct val="100000"/>
              <a:buFont typeface="Arial" panose="020B0604020202020204" pitchFamily="34" charset="0"/>
              <a:buChar char="•"/>
            </a:pPr>
            <a:r>
              <a:rPr lang="en-US" dirty="0">
                <a:solidFill>
                  <a:srgbClr val="FFFFFF"/>
                </a:solidFill>
                <a:latin typeface="Arial" panose="020B0604020202020204" pitchFamily="34" charset="0"/>
                <a:cs typeface="Arial" panose="020B0604020202020204" pitchFamily="34" charset="0"/>
              </a:rPr>
              <a:t>Si </a:t>
            </a:r>
            <a:r>
              <a:rPr lang="en-US" dirty="0" err="1">
                <a:solidFill>
                  <a:srgbClr val="FFFFFF"/>
                </a:solidFill>
                <a:latin typeface="Arial" panose="020B0604020202020204" pitchFamily="34" charset="0"/>
                <a:cs typeface="Arial" panose="020B0604020202020204" pitchFamily="34" charset="0"/>
              </a:rPr>
              <a:t>te</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queman</a:t>
            </a:r>
            <a:r>
              <a:rPr lang="en-US" dirty="0">
                <a:solidFill>
                  <a:srgbClr val="FFFFFF"/>
                </a:solidFill>
                <a:latin typeface="Arial" panose="020B0604020202020204" pitchFamily="34" charset="0"/>
                <a:cs typeface="Arial" panose="020B0604020202020204" pitchFamily="34" charset="0"/>
              </a:rPr>
              <a:t> 1 </a:t>
            </a:r>
            <a:r>
              <a:rPr lang="en-US" dirty="0" err="1">
                <a:solidFill>
                  <a:srgbClr val="FFFFFF"/>
                </a:solidFill>
                <a:latin typeface="Arial" panose="020B0604020202020204" pitchFamily="34" charset="0"/>
                <a:cs typeface="Arial" panose="020B0604020202020204" pitchFamily="34" charset="0"/>
              </a:rPr>
              <a:t>vez</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insectos</a:t>
            </a:r>
            <a:r>
              <a:rPr lang="en-US" dirty="0">
                <a:solidFill>
                  <a:srgbClr val="FFFFFF"/>
                </a:solidFill>
                <a:latin typeface="Arial" panose="020B0604020202020204" pitchFamily="34" charset="0"/>
                <a:cs typeface="Arial" panose="020B0604020202020204" pitchFamily="34" charset="0"/>
              </a:rPr>
              <a:t>/</a:t>
            </a:r>
            <a:r>
              <a:rPr lang="en-US" dirty="0" err="1">
                <a:solidFill>
                  <a:srgbClr val="FFFFFF"/>
                </a:solidFill>
                <a:latin typeface="Arial" panose="020B0604020202020204" pitchFamily="34" charset="0"/>
                <a:cs typeface="Arial" panose="020B0604020202020204" pitchFamily="34" charset="0"/>
              </a:rPr>
              <a:t>aves</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debes</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volver</a:t>
            </a:r>
            <a:r>
              <a:rPr lang="en-US" dirty="0">
                <a:solidFill>
                  <a:srgbClr val="FFFFFF"/>
                </a:solidFill>
                <a:latin typeface="Arial" panose="020B0604020202020204" pitchFamily="34" charset="0"/>
                <a:cs typeface="Arial" panose="020B0604020202020204" pitchFamily="34" charset="0"/>
              </a:rPr>
              <a:t> a </a:t>
            </a:r>
            <a:r>
              <a:rPr lang="en-US" dirty="0" err="1">
                <a:solidFill>
                  <a:srgbClr val="FFFFFF"/>
                </a:solidFill>
                <a:latin typeface="Arial" panose="020B0604020202020204" pitchFamily="34" charset="0"/>
                <a:cs typeface="Arial" panose="020B0604020202020204" pitchFamily="34" charset="0"/>
              </a:rPr>
              <a:t>tu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lado</a:t>
            </a:r>
            <a:r>
              <a:rPr lang="en-US" dirty="0">
                <a:solidFill>
                  <a:srgbClr val="FFFFFF"/>
                </a:solidFill>
                <a:latin typeface="Arial" panose="020B0604020202020204" pitchFamily="34" charset="0"/>
                <a:cs typeface="Arial" panose="020B0604020202020204" pitchFamily="34" charset="0"/>
              </a:rPr>
              <a:t> del campo y </a:t>
            </a:r>
            <a:r>
              <a:rPr lang="en-US" dirty="0" err="1">
                <a:solidFill>
                  <a:srgbClr val="FFFFFF"/>
                </a:solidFill>
                <a:latin typeface="Arial" panose="020B0604020202020204" pitchFamily="34" charset="0"/>
                <a:cs typeface="Arial" panose="020B0604020202020204" pitchFamily="34" charset="0"/>
              </a:rPr>
              <a:t>comenzar</a:t>
            </a:r>
            <a:r>
              <a:rPr lang="en-US" dirty="0">
                <a:solidFill>
                  <a:srgbClr val="FFFFFF"/>
                </a:solidFill>
                <a:latin typeface="Arial" panose="020B0604020202020204" pitchFamily="34" charset="0"/>
                <a:cs typeface="Arial" panose="020B0604020202020204" pitchFamily="34" charset="0"/>
              </a:rPr>
              <a:t> de nuevo el </a:t>
            </a:r>
            <a:r>
              <a:rPr lang="en-US" dirty="0" err="1">
                <a:solidFill>
                  <a:srgbClr val="FFFFFF"/>
                </a:solidFill>
                <a:latin typeface="Arial" panose="020B0604020202020204" pitchFamily="34" charset="0"/>
                <a:cs typeface="Arial" panose="020B0604020202020204" pitchFamily="34" charset="0"/>
              </a:rPr>
              <a:t>recorrido</a:t>
            </a:r>
            <a:r>
              <a:rPr lang="en-US" dirty="0">
                <a:solidFill>
                  <a:srgbClr val="FFFFFF"/>
                </a:solidFill>
                <a:latin typeface="Arial" panose="020B0604020202020204" pitchFamily="34" charset="0"/>
                <a:cs typeface="Arial" panose="020B0604020202020204" pitchFamily="34" charset="0"/>
              </a:rPr>
              <a:t>. </a:t>
            </a:r>
          </a:p>
          <a:p>
            <a:pPr marL="285750" indent="-285750" defTabSz="914400">
              <a:lnSpc>
                <a:spcPct val="90000"/>
              </a:lnSpc>
              <a:spcAft>
                <a:spcPts val="200"/>
              </a:spcAft>
              <a:buClr>
                <a:schemeClr val="accent1"/>
              </a:buClr>
              <a:buSzPct val="100000"/>
              <a:buFont typeface="Arial" panose="020B0604020202020204" pitchFamily="34" charset="0"/>
              <a:buChar char="•"/>
            </a:pPr>
            <a:r>
              <a:rPr lang="en-US" dirty="0">
                <a:solidFill>
                  <a:srgbClr val="FFFFFF"/>
                </a:solidFill>
                <a:latin typeface="Arial" panose="020B0604020202020204" pitchFamily="34" charset="0"/>
                <a:cs typeface="Arial" panose="020B0604020202020204" pitchFamily="34" charset="0"/>
              </a:rPr>
              <a:t>Si </a:t>
            </a:r>
            <a:r>
              <a:rPr lang="en-US" dirty="0" err="1">
                <a:solidFill>
                  <a:srgbClr val="FFFFFF"/>
                </a:solidFill>
                <a:latin typeface="Arial" panose="020B0604020202020204" pitchFamily="34" charset="0"/>
                <a:cs typeface="Arial" panose="020B0604020202020204" pitchFamily="34" charset="0"/>
              </a:rPr>
              <a:t>te</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queman</a:t>
            </a:r>
            <a:r>
              <a:rPr lang="en-US" dirty="0">
                <a:solidFill>
                  <a:srgbClr val="FFFFFF"/>
                </a:solidFill>
                <a:latin typeface="Arial" panose="020B0604020202020204" pitchFamily="34" charset="0"/>
                <a:cs typeface="Arial" panose="020B0604020202020204" pitchFamily="34" charset="0"/>
              </a:rPr>
              <a:t> 2 </a:t>
            </a:r>
            <a:r>
              <a:rPr lang="en-US" dirty="0" err="1">
                <a:solidFill>
                  <a:srgbClr val="FFFFFF"/>
                </a:solidFill>
                <a:latin typeface="Arial" panose="020B0604020202020204" pitchFamily="34" charset="0"/>
                <a:cs typeface="Arial" panose="020B0604020202020204" pitchFamily="34" charset="0"/>
              </a:rPr>
              <a:t>veces</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quedas</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fuera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insectos</a:t>
            </a:r>
            <a:r>
              <a:rPr lang="en-US" dirty="0">
                <a:solidFill>
                  <a:srgbClr val="FFFFFF"/>
                </a:solidFill>
                <a:latin typeface="Arial" panose="020B0604020202020204" pitchFamily="34" charset="0"/>
                <a:cs typeface="Arial" panose="020B0604020202020204" pitchFamily="34" charset="0"/>
              </a:rPr>
              <a:t>/</a:t>
            </a:r>
            <a:r>
              <a:rPr lang="en-US" dirty="0" err="1">
                <a:solidFill>
                  <a:srgbClr val="FFFFFF"/>
                </a:solidFill>
                <a:latin typeface="Arial" panose="020B0604020202020204" pitchFamily="34" charset="0"/>
                <a:cs typeface="Arial" panose="020B0604020202020204" pitchFamily="34" charset="0"/>
              </a:rPr>
              <a:t>aves</a:t>
            </a:r>
            <a:r>
              <a:rPr lang="en-US" dirty="0">
                <a:solidFill>
                  <a:srgbClr val="FFFFFF"/>
                </a:solidFill>
                <a:latin typeface="Arial" panose="020B0604020202020204" pitchFamily="34" charset="0"/>
                <a:cs typeface="Arial" panose="020B0604020202020204" pitchFamily="34" charset="0"/>
              </a:rPr>
              <a:t>).</a:t>
            </a:r>
          </a:p>
          <a:p>
            <a:pPr marL="285750" indent="-285750" defTabSz="914400">
              <a:lnSpc>
                <a:spcPct val="90000"/>
              </a:lnSpc>
              <a:spcAft>
                <a:spcPts val="200"/>
              </a:spcAft>
              <a:buClr>
                <a:schemeClr val="accent1"/>
              </a:buClr>
              <a:buSzPct val="100000"/>
              <a:buFont typeface="Arial" panose="020B0604020202020204" pitchFamily="34" charset="0"/>
              <a:buChar char="•"/>
            </a:pPr>
            <a:r>
              <a:rPr lang="en-US" dirty="0">
                <a:solidFill>
                  <a:srgbClr val="FFFFFF"/>
                </a:solidFill>
                <a:latin typeface="Arial" panose="020B0604020202020204" pitchFamily="34" charset="0"/>
                <a:cs typeface="Arial" panose="020B0604020202020204" pitchFamily="34" charset="0"/>
              </a:rPr>
              <a:t>S</a:t>
            </a:r>
            <a:r>
              <a:rPr lang="en-US" sz="1800" dirty="0">
                <a:solidFill>
                  <a:srgbClr val="FFFFFF"/>
                </a:solidFill>
                <a:latin typeface="Arial" panose="020B0604020202020204" pitchFamily="34" charset="0"/>
                <a:cs typeface="Arial" panose="020B0604020202020204" pitchFamily="34" charset="0"/>
              </a:rPr>
              <a:t>i un factor </a:t>
            </a:r>
            <a:r>
              <a:rPr lang="en-US" sz="1800" dirty="0" err="1">
                <a:solidFill>
                  <a:srgbClr val="FFFFFF"/>
                </a:solidFill>
                <a:latin typeface="Arial" panose="020B0604020202020204" pitchFamily="34" charset="0"/>
                <a:cs typeface="Arial" panose="020B0604020202020204" pitchFamily="34" charset="0"/>
              </a:rPr>
              <a:t>abiótico</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quema</a:t>
            </a:r>
            <a:r>
              <a:rPr lang="en-US" sz="1800" dirty="0">
                <a:solidFill>
                  <a:srgbClr val="FFFFFF"/>
                </a:solidFill>
                <a:latin typeface="Arial" panose="020B0604020202020204" pitchFamily="34" charset="0"/>
                <a:cs typeface="Arial" panose="020B0604020202020204" pitchFamily="34" charset="0"/>
              </a:rPr>
              <a:t>” dos </a:t>
            </a:r>
            <a:r>
              <a:rPr lang="en-US" sz="1800" dirty="0" err="1">
                <a:solidFill>
                  <a:srgbClr val="FFFFFF"/>
                </a:solidFill>
                <a:latin typeface="Arial" panose="020B0604020202020204" pitchFamily="34" charset="0"/>
                <a:cs typeface="Arial" panose="020B0604020202020204" pitchFamily="34" charset="0"/>
              </a:rPr>
              <a:t>veces</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seguidas</a:t>
            </a:r>
            <a:r>
              <a:rPr lang="en-US" sz="1800" dirty="0">
                <a:solidFill>
                  <a:srgbClr val="FFFFFF"/>
                </a:solidFill>
                <a:latin typeface="Arial" panose="020B0604020202020204" pitchFamily="34" charset="0"/>
                <a:cs typeface="Arial" panose="020B0604020202020204" pitchFamily="34" charset="0"/>
              </a:rPr>
              <a:t> flores que no </a:t>
            </a:r>
            <a:r>
              <a:rPr lang="en-US" sz="1800" dirty="0" err="1">
                <a:solidFill>
                  <a:srgbClr val="FFFFFF"/>
                </a:solidFill>
                <a:latin typeface="Arial" panose="020B0604020202020204" pitchFamily="34" charset="0"/>
                <a:cs typeface="Arial" panose="020B0604020202020204" pitchFamily="34" charset="0"/>
              </a:rPr>
              <a:t>tengan</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código</a:t>
            </a:r>
            <a:r>
              <a:rPr lang="en-US" sz="1800" dirty="0">
                <a:solidFill>
                  <a:srgbClr val="FFFFFF"/>
                </a:solidFill>
                <a:latin typeface="Arial" panose="020B0604020202020204" pitchFamily="34" charset="0"/>
                <a:cs typeface="Arial" panose="020B0604020202020204" pitchFamily="34" charset="0"/>
              </a:rPr>
              <a:t> para </a:t>
            </a:r>
            <a:r>
              <a:rPr lang="en-US" sz="1800" dirty="0" err="1">
                <a:solidFill>
                  <a:srgbClr val="FFFFFF"/>
                </a:solidFill>
                <a:latin typeface="Arial" panose="020B0604020202020204" pitchFamily="34" charset="0"/>
                <a:cs typeface="Arial" panose="020B0604020202020204" pitchFamily="34" charset="0"/>
              </a:rPr>
              <a:t>agua</a:t>
            </a:r>
            <a:r>
              <a:rPr lang="en-US" sz="1800" dirty="0">
                <a:solidFill>
                  <a:srgbClr val="FFFFFF"/>
                </a:solidFill>
                <a:latin typeface="Arial" panose="020B0604020202020204" pitchFamily="34" charset="0"/>
                <a:cs typeface="Arial" panose="020B0604020202020204" pitchFamily="34" charset="0"/>
              </a:rPr>
              <a:t> o </a:t>
            </a:r>
            <a:r>
              <a:rPr lang="en-US" sz="1800" dirty="0" err="1">
                <a:solidFill>
                  <a:srgbClr val="FFFFFF"/>
                </a:solidFill>
                <a:latin typeface="Arial" panose="020B0604020202020204" pitchFamily="34" charset="0"/>
                <a:cs typeface="Arial" panose="020B0604020202020204" pitchFamily="34" charset="0"/>
              </a:rPr>
              <a:t>aire</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queda</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fuera</a:t>
            </a:r>
            <a:r>
              <a:rPr lang="en-US" sz="1800" dirty="0">
                <a:solidFill>
                  <a:srgbClr val="FFFFFF"/>
                </a:solidFill>
                <a:latin typeface="Arial" panose="020B0604020202020204" pitchFamily="34" charset="0"/>
                <a:cs typeface="Arial" panose="020B0604020202020204" pitchFamily="34" charset="0"/>
              </a:rPr>
              <a:t>.</a:t>
            </a:r>
          </a:p>
          <a:p>
            <a:pPr marL="285750" indent="-285750" defTabSz="914400">
              <a:lnSpc>
                <a:spcPct val="90000"/>
              </a:lnSpc>
              <a:spcAft>
                <a:spcPts val="200"/>
              </a:spcAft>
              <a:buClr>
                <a:schemeClr val="accent1"/>
              </a:buClr>
              <a:buSzPct val="100000"/>
              <a:buFont typeface="Arial" panose="020B0604020202020204" pitchFamily="34" charset="0"/>
              <a:buChar char="•"/>
            </a:pPr>
            <a:r>
              <a:rPr lang="en-US" dirty="0">
                <a:solidFill>
                  <a:srgbClr val="FFFFFF"/>
                </a:solidFill>
                <a:latin typeface="Arial" panose="020B0604020202020204" pitchFamily="34" charset="0"/>
                <a:cs typeface="Arial" panose="020B0604020202020204" pitchFamily="34" charset="0"/>
              </a:rPr>
              <a:t>S</a:t>
            </a:r>
            <a:r>
              <a:rPr lang="en-US" sz="1800" dirty="0">
                <a:solidFill>
                  <a:srgbClr val="FFFFFF"/>
                </a:solidFill>
                <a:latin typeface="Arial" panose="020B0604020202020204" pitchFamily="34" charset="0"/>
                <a:cs typeface="Arial" panose="020B0604020202020204" pitchFamily="34" charset="0"/>
              </a:rPr>
              <a:t>i un factor </a:t>
            </a:r>
            <a:r>
              <a:rPr lang="en-US" sz="1800" dirty="0" err="1">
                <a:solidFill>
                  <a:srgbClr val="FFFFFF"/>
                </a:solidFill>
                <a:latin typeface="Arial" panose="020B0604020202020204" pitchFamily="34" charset="0"/>
                <a:cs typeface="Arial" panose="020B0604020202020204" pitchFamily="34" charset="0"/>
              </a:rPr>
              <a:t>abiótico</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quema</a:t>
            </a:r>
            <a:r>
              <a:rPr lang="en-US" sz="1800" dirty="0">
                <a:solidFill>
                  <a:srgbClr val="FFFFFF"/>
                </a:solidFill>
                <a:latin typeface="Arial" panose="020B0604020202020204" pitchFamily="34" charset="0"/>
                <a:cs typeface="Arial" panose="020B0604020202020204" pitchFamily="34" charset="0"/>
              </a:rPr>
              <a:t>” dos </a:t>
            </a:r>
            <a:r>
              <a:rPr lang="en-US" sz="1800" dirty="0" err="1">
                <a:solidFill>
                  <a:srgbClr val="FFFFFF"/>
                </a:solidFill>
                <a:latin typeface="Arial" panose="020B0604020202020204" pitchFamily="34" charset="0"/>
                <a:cs typeface="Arial" panose="020B0604020202020204" pitchFamily="34" charset="0"/>
              </a:rPr>
              <a:t>veces</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seguidas</a:t>
            </a:r>
            <a:r>
              <a:rPr lang="en-US" sz="1800" dirty="0">
                <a:solidFill>
                  <a:srgbClr val="FFFFFF"/>
                </a:solidFill>
                <a:latin typeface="Arial" panose="020B0604020202020204" pitchFamily="34" charset="0"/>
                <a:cs typeface="Arial" panose="020B0604020202020204" pitchFamily="34" charset="0"/>
              </a:rPr>
              <a:t> a la </a:t>
            </a:r>
            <a:r>
              <a:rPr lang="en-US" sz="1800" dirty="0" err="1">
                <a:solidFill>
                  <a:srgbClr val="FFFFFF"/>
                </a:solidFill>
                <a:latin typeface="Arial" panose="020B0604020202020204" pitchFamily="34" charset="0"/>
                <a:cs typeface="Arial" panose="020B0604020202020204" pitchFamily="34" charset="0"/>
              </a:rPr>
              <a:t>misma</a:t>
            </a:r>
            <a:r>
              <a:rPr lang="en-US" sz="1800"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flor</a:t>
            </a:r>
            <a:r>
              <a:rPr lang="en-US"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queda</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fuera</a:t>
            </a:r>
            <a:r>
              <a:rPr lang="en-US" sz="1800" dirty="0">
                <a:solidFill>
                  <a:srgbClr val="FFFFFF"/>
                </a:solidFill>
                <a:latin typeface="Arial" panose="020B0604020202020204" pitchFamily="34" charset="0"/>
                <a:cs typeface="Arial" panose="020B0604020202020204" pitchFamily="34" charset="0"/>
              </a:rPr>
              <a:t>. </a:t>
            </a:r>
          </a:p>
          <a:p>
            <a:pPr marL="285750" indent="-285750" defTabSz="914400">
              <a:lnSpc>
                <a:spcPct val="90000"/>
              </a:lnSpc>
              <a:spcAft>
                <a:spcPts val="200"/>
              </a:spcAft>
              <a:buClr>
                <a:schemeClr val="accent1"/>
              </a:buClr>
              <a:buSzPct val="100000"/>
              <a:buFont typeface="Arial" panose="020B0604020202020204" pitchFamily="34" charset="0"/>
              <a:buChar char="•"/>
            </a:pPr>
            <a:r>
              <a:rPr lang="en-US" sz="1800" dirty="0">
                <a:solidFill>
                  <a:srgbClr val="FFFFFF"/>
                </a:solidFill>
                <a:latin typeface="Arial" panose="020B0604020202020204" pitchFamily="34" charset="0"/>
                <a:cs typeface="Arial" panose="020B0604020202020204" pitchFamily="34" charset="0"/>
              </a:rPr>
              <a:t>Si </a:t>
            </a:r>
            <a:r>
              <a:rPr lang="en-US" sz="1800" dirty="0" err="1">
                <a:solidFill>
                  <a:srgbClr val="FFFFFF"/>
                </a:solidFill>
                <a:latin typeface="Arial" panose="020B0604020202020204" pitchFamily="34" charset="0"/>
                <a:cs typeface="Arial" panose="020B0604020202020204" pitchFamily="34" charset="0"/>
              </a:rPr>
              <a:t>llegan</a:t>
            </a:r>
            <a:r>
              <a:rPr lang="en-US" sz="1800" dirty="0">
                <a:solidFill>
                  <a:srgbClr val="FFFFFF"/>
                </a:solidFill>
                <a:latin typeface="Arial" panose="020B0604020202020204" pitchFamily="34" charset="0"/>
                <a:cs typeface="Arial" panose="020B0604020202020204" pitchFamily="34" charset="0"/>
              </a:rPr>
              <a:t> dos </a:t>
            </a:r>
            <a:r>
              <a:rPr lang="en-US" sz="1800" dirty="0" err="1">
                <a:solidFill>
                  <a:srgbClr val="FFFFFF"/>
                </a:solidFill>
                <a:latin typeface="Arial" panose="020B0604020202020204" pitchFamily="34" charset="0"/>
                <a:cs typeface="Arial" panose="020B0604020202020204" pitchFamily="34" charset="0"/>
              </a:rPr>
              <a:t>insectos</a:t>
            </a:r>
            <a:r>
              <a:rPr lang="en-US" sz="1800" dirty="0">
                <a:solidFill>
                  <a:srgbClr val="FFFFFF"/>
                </a:solidFill>
                <a:latin typeface="Arial" panose="020B0604020202020204" pitchFamily="34" charset="0"/>
                <a:cs typeface="Arial" panose="020B0604020202020204" pitchFamily="34" charset="0"/>
              </a:rPr>
              <a:t>/</a:t>
            </a:r>
            <a:r>
              <a:rPr lang="en-US" sz="1800" dirty="0" err="1">
                <a:solidFill>
                  <a:srgbClr val="FFFFFF"/>
                </a:solidFill>
                <a:latin typeface="Arial" panose="020B0604020202020204" pitchFamily="34" charset="0"/>
                <a:cs typeface="Arial" panose="020B0604020202020204" pitchFamily="34" charset="0"/>
              </a:rPr>
              <a:t>aves</a:t>
            </a:r>
            <a:r>
              <a:rPr lang="en-US" sz="1800" dirty="0">
                <a:solidFill>
                  <a:srgbClr val="FFFFFF"/>
                </a:solidFill>
                <a:latin typeface="Arial" panose="020B0604020202020204" pitchFamily="34" charset="0"/>
                <a:cs typeface="Arial" panose="020B0604020202020204" pitchFamily="34" charset="0"/>
              </a:rPr>
              <a:t> a la </a:t>
            </a:r>
            <a:r>
              <a:rPr lang="en-US" sz="1800" dirty="0" err="1">
                <a:solidFill>
                  <a:srgbClr val="FFFFFF"/>
                </a:solidFill>
                <a:latin typeface="Arial" panose="020B0604020202020204" pitchFamily="34" charset="0"/>
                <a:cs typeface="Arial" panose="020B0604020202020204" pitchFamily="34" charset="0"/>
              </a:rPr>
              <a:t>misma</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flor</a:t>
            </a:r>
            <a:r>
              <a:rPr lang="en-US" sz="1800" dirty="0">
                <a:solidFill>
                  <a:srgbClr val="FFFFFF"/>
                </a:solidFill>
                <a:latin typeface="Arial" panose="020B0604020202020204" pitchFamily="34" charset="0"/>
                <a:cs typeface="Arial" panose="020B0604020202020204" pitchFamily="34" charset="0"/>
              </a:rPr>
              <a:t> al </a:t>
            </a:r>
            <a:r>
              <a:rPr lang="en-US" sz="1800" dirty="0" err="1">
                <a:solidFill>
                  <a:srgbClr val="FFFFFF"/>
                </a:solidFill>
                <a:latin typeface="Arial" panose="020B0604020202020204" pitchFamily="34" charset="0"/>
                <a:cs typeface="Arial" panose="020B0604020202020204" pitchFamily="34" charset="0"/>
              </a:rPr>
              <a:t>mismo</a:t>
            </a:r>
            <a:r>
              <a:rPr lang="en-US" sz="1800" dirty="0">
                <a:solidFill>
                  <a:srgbClr val="FFFFFF"/>
                </a:solidFill>
                <a:latin typeface="Arial" panose="020B0604020202020204" pitchFamily="34" charset="0"/>
                <a:cs typeface="Arial" panose="020B0604020202020204" pitchFamily="34" charset="0"/>
              </a:rPr>
              <a:t> tiempo, </a:t>
            </a:r>
            <a:r>
              <a:rPr lang="en-US" sz="1800" dirty="0" err="1">
                <a:solidFill>
                  <a:srgbClr val="FFFFFF"/>
                </a:solidFill>
                <a:latin typeface="Arial" panose="020B0604020202020204" pitchFamily="34" charset="0"/>
                <a:cs typeface="Arial" panose="020B0604020202020204" pitchFamily="34" charset="0"/>
              </a:rPr>
              <a:t>tiene</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prioridad</a:t>
            </a:r>
            <a:r>
              <a:rPr lang="en-US" sz="1800" dirty="0">
                <a:solidFill>
                  <a:srgbClr val="FFFFFF"/>
                </a:solidFill>
                <a:latin typeface="Arial" panose="020B0604020202020204" pitchFamily="34" charset="0"/>
                <a:cs typeface="Arial" panose="020B0604020202020204" pitchFamily="34" charset="0"/>
              </a:rPr>
              <a:t> el primero en </a:t>
            </a:r>
            <a:r>
              <a:rPr lang="en-US" sz="1800" dirty="0" err="1">
                <a:solidFill>
                  <a:srgbClr val="FFFFFF"/>
                </a:solidFill>
                <a:latin typeface="Arial" panose="020B0604020202020204" pitchFamily="34" charset="0"/>
                <a:cs typeface="Arial" panose="020B0604020202020204" pitchFamily="34" charset="0"/>
              </a:rPr>
              <a:t>llegar</a:t>
            </a:r>
            <a:r>
              <a:rPr lang="en-US" sz="1800" dirty="0">
                <a:solidFill>
                  <a:srgbClr val="FFFFFF"/>
                </a:solidFill>
                <a:latin typeface="Arial" panose="020B0604020202020204" pitchFamily="34" charset="0"/>
                <a:cs typeface="Arial" panose="020B0604020202020204" pitchFamily="34" charset="0"/>
              </a:rPr>
              <a:t>.</a:t>
            </a:r>
          </a:p>
          <a:p>
            <a:pPr defTabSz="914400">
              <a:lnSpc>
                <a:spcPct val="90000"/>
              </a:lnSpc>
              <a:spcAft>
                <a:spcPts val="200"/>
              </a:spcAft>
              <a:buClr>
                <a:schemeClr val="accent1"/>
              </a:buClr>
              <a:buSzPct val="100000"/>
            </a:pPr>
            <a:endParaRPr lang="en-US" sz="1800" b="1" u="sng"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n-US" sz="1800" b="1" u="sng" dirty="0" err="1">
                <a:solidFill>
                  <a:srgbClr val="FFFFFF"/>
                </a:solidFill>
                <a:latin typeface="Arial" panose="020B0604020202020204" pitchFamily="34" charset="0"/>
                <a:cs typeface="Arial" panose="020B0604020202020204" pitchFamily="34" charset="0"/>
              </a:rPr>
              <a:t>Puntajes</a:t>
            </a:r>
            <a:r>
              <a:rPr lang="en-US" sz="1800" b="1" u="sng" dirty="0">
                <a:solidFill>
                  <a:srgbClr val="FFFFFF"/>
                </a:solidFill>
                <a:latin typeface="Arial" panose="020B0604020202020204" pitchFamily="34" charset="0"/>
                <a:cs typeface="Arial" panose="020B0604020202020204" pitchFamily="34" charset="0"/>
              </a:rPr>
              <a:t>: </a:t>
            </a:r>
          </a:p>
          <a:p>
            <a:pPr defTabSz="914400">
              <a:lnSpc>
                <a:spcPct val="90000"/>
              </a:lnSpc>
              <a:spcAft>
                <a:spcPts val="200"/>
              </a:spcAft>
              <a:buClr>
                <a:schemeClr val="accent1"/>
              </a:buClr>
              <a:buSzPct val="100000"/>
            </a:pPr>
            <a:endParaRPr lang="en-US" sz="10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r>
              <a:rPr lang="en-US" sz="1800" dirty="0">
                <a:solidFill>
                  <a:srgbClr val="FFFFFF"/>
                </a:solidFill>
                <a:latin typeface="Arial" panose="020B0604020202020204" pitchFamily="34" charset="0"/>
                <a:cs typeface="Arial" panose="020B0604020202020204" pitchFamily="34" charset="0"/>
              </a:rPr>
              <a:t>1 punto: Si un </a:t>
            </a:r>
            <a:r>
              <a:rPr lang="en-US" sz="1800" dirty="0" err="1">
                <a:solidFill>
                  <a:srgbClr val="FFFFFF"/>
                </a:solidFill>
                <a:latin typeface="Arial" panose="020B0604020202020204" pitchFamily="34" charset="0"/>
                <a:cs typeface="Arial" panose="020B0604020202020204" pitchFamily="34" charset="0"/>
              </a:rPr>
              <a:t>polinizador</a:t>
            </a:r>
            <a:r>
              <a:rPr lang="en-US" sz="1800" dirty="0">
                <a:solidFill>
                  <a:srgbClr val="FFFFFF"/>
                </a:solidFill>
                <a:latin typeface="Arial" panose="020B0604020202020204" pitchFamily="34" charset="0"/>
                <a:cs typeface="Arial" panose="020B0604020202020204" pitchFamily="34" charset="0"/>
              </a:rPr>
              <a:t> coincide </a:t>
            </a:r>
            <a:r>
              <a:rPr lang="en-US" sz="1800" dirty="0" err="1">
                <a:solidFill>
                  <a:srgbClr val="FFFFFF"/>
                </a:solidFill>
                <a:latin typeface="Arial" panose="020B0604020202020204" pitchFamily="34" charset="0"/>
                <a:cs typeface="Arial" panose="020B0604020202020204" pitchFamily="34" charset="0"/>
              </a:rPr>
              <a:t>su</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código</a:t>
            </a:r>
            <a:r>
              <a:rPr lang="en-US" sz="1800" dirty="0">
                <a:solidFill>
                  <a:srgbClr val="FFFFFF"/>
                </a:solidFill>
                <a:latin typeface="Arial" panose="020B0604020202020204" pitchFamily="34" charset="0"/>
                <a:cs typeface="Arial" panose="020B0604020202020204" pitchFamily="34" charset="0"/>
              </a:rPr>
              <a:t> con una </a:t>
            </a:r>
            <a:r>
              <a:rPr lang="en-US" sz="1800" dirty="0" err="1">
                <a:solidFill>
                  <a:srgbClr val="FFFFFF"/>
                </a:solidFill>
                <a:latin typeface="Arial" panose="020B0604020202020204" pitchFamily="34" charset="0"/>
                <a:cs typeface="Arial" panose="020B0604020202020204" pitchFamily="34" charset="0"/>
              </a:rPr>
              <a:t>flor</a:t>
            </a:r>
            <a:r>
              <a:rPr lang="en-US" sz="1800" dirty="0">
                <a:solidFill>
                  <a:srgbClr val="FFFFFF"/>
                </a:solidFill>
                <a:latin typeface="Arial" panose="020B0604020202020204" pitchFamily="34" charset="0"/>
                <a:cs typeface="Arial" panose="020B0604020202020204" pitchFamily="34" charset="0"/>
              </a:rPr>
              <a:t>.</a:t>
            </a:r>
          </a:p>
          <a:p>
            <a:pPr defTabSz="914400">
              <a:lnSpc>
                <a:spcPct val="90000"/>
              </a:lnSpc>
              <a:spcAft>
                <a:spcPts val="200"/>
              </a:spcAft>
              <a:buClr>
                <a:schemeClr val="accent1"/>
              </a:buClr>
              <a:buSzPct val="100000"/>
            </a:pPr>
            <a:r>
              <a:rPr lang="en-US" sz="1800" dirty="0">
                <a:solidFill>
                  <a:srgbClr val="FFFFFF"/>
                </a:solidFill>
                <a:latin typeface="Arial" panose="020B0604020202020204" pitchFamily="34" charset="0"/>
                <a:cs typeface="Arial" panose="020B0604020202020204" pitchFamily="34" charset="0"/>
              </a:rPr>
              <a:t>1 punto: Si un factor </a:t>
            </a:r>
            <a:r>
              <a:rPr lang="en-US" sz="1800" dirty="0" err="1">
                <a:solidFill>
                  <a:srgbClr val="FFFFFF"/>
                </a:solidFill>
                <a:latin typeface="Arial" panose="020B0604020202020204" pitchFamily="34" charset="0"/>
                <a:cs typeface="Arial" panose="020B0604020202020204" pitchFamily="34" charset="0"/>
              </a:rPr>
              <a:t>abiótico</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quema</a:t>
            </a:r>
            <a:r>
              <a:rPr lang="en-US" sz="1800" dirty="0">
                <a:solidFill>
                  <a:srgbClr val="FFFFFF"/>
                </a:solidFill>
                <a:latin typeface="Arial" panose="020B0604020202020204" pitchFamily="34" charset="0"/>
                <a:cs typeface="Arial" panose="020B0604020202020204" pitchFamily="34" charset="0"/>
              </a:rPr>
              <a:t>” a una </a:t>
            </a:r>
            <a:r>
              <a:rPr lang="en-US" sz="1800" dirty="0" err="1">
                <a:solidFill>
                  <a:srgbClr val="FFFFFF"/>
                </a:solidFill>
                <a:latin typeface="Arial" panose="020B0604020202020204" pitchFamily="34" charset="0"/>
                <a:cs typeface="Arial" panose="020B0604020202020204" pitchFamily="34" charset="0"/>
              </a:rPr>
              <a:t>flor</a:t>
            </a:r>
            <a:r>
              <a:rPr lang="en-US" sz="1800" dirty="0">
                <a:solidFill>
                  <a:srgbClr val="FFFFFF"/>
                </a:solidFill>
                <a:latin typeface="Arial" panose="020B0604020202020204" pitchFamily="34" charset="0"/>
                <a:cs typeface="Arial" panose="020B0604020202020204" pitchFamily="34" charset="0"/>
              </a:rPr>
              <a:t> y el </a:t>
            </a:r>
            <a:r>
              <a:rPr lang="en-US" sz="1800" dirty="0" err="1">
                <a:solidFill>
                  <a:srgbClr val="FFFFFF"/>
                </a:solidFill>
                <a:latin typeface="Arial" panose="020B0604020202020204" pitchFamily="34" charset="0"/>
                <a:cs typeface="Arial" panose="020B0604020202020204" pitchFamily="34" charset="0"/>
              </a:rPr>
              <a:t>código</a:t>
            </a:r>
            <a:r>
              <a:rPr lang="en-US" sz="1800" dirty="0">
                <a:solidFill>
                  <a:srgbClr val="FFFFFF"/>
                </a:solidFill>
                <a:latin typeface="Arial" panose="020B0604020202020204" pitchFamily="34" charset="0"/>
                <a:cs typeface="Arial" panose="020B0604020202020204" pitchFamily="34" charset="0"/>
              </a:rPr>
              <a:t> coincide para </a:t>
            </a:r>
            <a:r>
              <a:rPr lang="en-US" sz="1800" dirty="0" err="1">
                <a:solidFill>
                  <a:srgbClr val="FFFFFF"/>
                </a:solidFill>
                <a:latin typeface="Arial" panose="020B0604020202020204" pitchFamily="34" charset="0"/>
                <a:cs typeface="Arial" panose="020B0604020202020204" pitchFamily="34" charset="0"/>
              </a:rPr>
              <a:t>agua</a:t>
            </a:r>
            <a:r>
              <a:rPr lang="en-US" sz="1800" dirty="0">
                <a:solidFill>
                  <a:srgbClr val="FFFFFF"/>
                </a:solidFill>
                <a:latin typeface="Arial" panose="020B0604020202020204" pitchFamily="34" charset="0"/>
                <a:cs typeface="Arial" panose="020B0604020202020204" pitchFamily="34" charset="0"/>
              </a:rPr>
              <a:t> o </a:t>
            </a:r>
            <a:r>
              <a:rPr lang="en-US" sz="1800" dirty="0" err="1">
                <a:solidFill>
                  <a:srgbClr val="FFFFFF"/>
                </a:solidFill>
                <a:latin typeface="Arial" panose="020B0604020202020204" pitchFamily="34" charset="0"/>
                <a:cs typeface="Arial" panose="020B0604020202020204" pitchFamily="34" charset="0"/>
              </a:rPr>
              <a:t>aire</a:t>
            </a:r>
            <a:r>
              <a:rPr lang="en-US" sz="1800" dirty="0">
                <a:solidFill>
                  <a:srgbClr val="FFFFFF"/>
                </a:solidFill>
                <a:latin typeface="Arial" panose="020B0604020202020204" pitchFamily="34" charset="0"/>
                <a:cs typeface="Arial" panose="020B0604020202020204" pitchFamily="34" charset="0"/>
              </a:rPr>
              <a:t>.</a:t>
            </a:r>
          </a:p>
          <a:p>
            <a:pPr defTabSz="914400">
              <a:lnSpc>
                <a:spcPct val="90000"/>
              </a:lnSpc>
              <a:spcAft>
                <a:spcPts val="200"/>
              </a:spcAft>
              <a:buClr>
                <a:schemeClr val="accent1"/>
              </a:buClr>
              <a:buSzPct val="100000"/>
            </a:pPr>
            <a:r>
              <a:rPr lang="en-US" sz="1800" dirty="0">
                <a:solidFill>
                  <a:srgbClr val="FFFFFF"/>
                </a:solidFill>
                <a:latin typeface="Arial" panose="020B0604020202020204" pitchFamily="34" charset="0"/>
                <a:cs typeface="Arial" panose="020B0604020202020204" pitchFamily="34" charset="0"/>
              </a:rPr>
              <a:t>1 punto: Si un factor </a:t>
            </a:r>
            <a:r>
              <a:rPr lang="en-US" sz="1800" dirty="0" err="1">
                <a:solidFill>
                  <a:srgbClr val="FFFFFF"/>
                </a:solidFill>
                <a:latin typeface="Arial" panose="020B0604020202020204" pitchFamily="34" charset="0"/>
                <a:cs typeface="Arial" panose="020B0604020202020204" pitchFamily="34" charset="0"/>
              </a:rPr>
              <a:t>abiótico</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quema</a:t>
            </a:r>
            <a:r>
              <a:rPr lang="en-US" sz="1800" dirty="0">
                <a:solidFill>
                  <a:srgbClr val="FFFFFF"/>
                </a:solidFill>
                <a:latin typeface="Arial" panose="020B0604020202020204" pitchFamily="34" charset="0"/>
                <a:cs typeface="Arial" panose="020B0604020202020204" pitchFamily="34" charset="0"/>
              </a:rPr>
              <a:t>” 2 </a:t>
            </a:r>
            <a:r>
              <a:rPr lang="en-US" sz="1800" dirty="0" err="1">
                <a:solidFill>
                  <a:srgbClr val="FFFFFF"/>
                </a:solidFill>
                <a:latin typeface="Arial" panose="020B0604020202020204" pitchFamily="34" charset="0"/>
                <a:cs typeface="Arial" panose="020B0604020202020204" pitchFamily="34" charset="0"/>
              </a:rPr>
              <a:t>veces</a:t>
            </a:r>
            <a:r>
              <a:rPr lang="en-US" sz="1800" dirty="0">
                <a:solidFill>
                  <a:srgbClr val="FFFFFF"/>
                </a:solidFill>
                <a:latin typeface="Arial" panose="020B0604020202020204" pitchFamily="34" charset="0"/>
                <a:cs typeface="Arial" panose="020B0604020202020204" pitchFamily="34" charset="0"/>
              </a:rPr>
              <a:t> el </a:t>
            </a:r>
            <a:r>
              <a:rPr lang="en-US" sz="1800" dirty="0" err="1">
                <a:solidFill>
                  <a:srgbClr val="FFFFFF"/>
                </a:solidFill>
                <a:latin typeface="Arial" panose="020B0604020202020204" pitchFamily="34" charset="0"/>
                <a:cs typeface="Arial" panose="020B0604020202020204" pitchFamily="34" charset="0"/>
              </a:rPr>
              <a:t>mismo</a:t>
            </a:r>
            <a:r>
              <a:rPr lang="en-US" sz="1800" dirty="0">
                <a:solidFill>
                  <a:srgbClr val="FFFFFF"/>
                </a:solidFill>
                <a:latin typeface="Arial" panose="020B0604020202020204" pitchFamily="34" charset="0"/>
                <a:cs typeface="Arial" panose="020B0604020202020204" pitchFamily="34" charset="0"/>
              </a:rPr>
              <a:t> </a:t>
            </a:r>
            <a:r>
              <a:rPr lang="en-US" sz="1800" dirty="0" err="1">
                <a:solidFill>
                  <a:srgbClr val="FFFFFF"/>
                </a:solidFill>
                <a:latin typeface="Arial" panose="020B0604020202020204" pitchFamily="34" charset="0"/>
                <a:cs typeface="Arial" panose="020B0604020202020204" pitchFamily="34" charset="0"/>
              </a:rPr>
              <a:t>polinizador</a:t>
            </a:r>
            <a:r>
              <a:rPr lang="en-US" sz="1800" dirty="0">
                <a:solidFill>
                  <a:srgbClr val="FFFFFF"/>
                </a:solidFill>
                <a:latin typeface="Arial" panose="020B0604020202020204" pitchFamily="34" charset="0"/>
                <a:cs typeface="Arial" panose="020B0604020202020204" pitchFamily="34" charset="0"/>
              </a:rPr>
              <a:t>.</a:t>
            </a:r>
          </a:p>
          <a:p>
            <a:pPr defTabSz="914400">
              <a:lnSpc>
                <a:spcPct val="90000"/>
              </a:lnSpc>
              <a:spcAft>
                <a:spcPts val="200"/>
              </a:spcAft>
              <a:buClr>
                <a:schemeClr val="accent1"/>
              </a:buClr>
              <a:buSzPct val="100000"/>
            </a:pPr>
            <a:r>
              <a:rPr lang="en-US" dirty="0">
                <a:solidFill>
                  <a:srgbClr val="FFFFFF"/>
                </a:solidFill>
                <a:latin typeface="Arial" panose="020B0604020202020204" pitchFamily="34" charset="0"/>
                <a:cs typeface="Arial" panose="020B0604020202020204" pitchFamily="34" charset="0"/>
              </a:rPr>
              <a:t>2 puntos: Si una </a:t>
            </a:r>
            <a:r>
              <a:rPr lang="en-US" dirty="0" err="1">
                <a:solidFill>
                  <a:srgbClr val="FFFFFF"/>
                </a:solidFill>
                <a:latin typeface="Arial" panose="020B0604020202020204" pitchFamily="34" charset="0"/>
                <a:cs typeface="Arial" panose="020B0604020202020204" pitchFamily="34" charset="0"/>
              </a:rPr>
              <a:t>flor</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comprende</a:t>
            </a:r>
            <a:r>
              <a:rPr lang="en-US" dirty="0">
                <a:solidFill>
                  <a:srgbClr val="FFFFFF"/>
                </a:solidFill>
                <a:latin typeface="Arial" panose="020B0604020202020204" pitchFamily="34" charset="0"/>
                <a:cs typeface="Arial" panose="020B0604020202020204" pitchFamily="34" charset="0"/>
              </a:rPr>
              <a:t> que sus </a:t>
            </a:r>
            <a:r>
              <a:rPr lang="en-US" dirty="0" err="1">
                <a:solidFill>
                  <a:srgbClr val="FFFFFF"/>
                </a:solidFill>
                <a:latin typeface="Arial" panose="020B0604020202020204" pitchFamily="34" charset="0"/>
                <a:cs typeface="Arial" panose="020B0604020202020204" pitchFamily="34" charset="0"/>
              </a:rPr>
              <a:t>códigos</a:t>
            </a:r>
            <a:r>
              <a:rPr lang="en-US" dirty="0">
                <a:solidFill>
                  <a:srgbClr val="FFFFFF"/>
                </a:solidFill>
                <a:latin typeface="Arial" panose="020B0604020202020204" pitchFamily="34" charset="0"/>
                <a:cs typeface="Arial" panose="020B0604020202020204" pitchFamily="34" charset="0"/>
              </a:rPr>
              <a:t> solo </a:t>
            </a:r>
            <a:r>
              <a:rPr lang="en-US" dirty="0" err="1">
                <a:solidFill>
                  <a:srgbClr val="FFFFFF"/>
                </a:solidFill>
                <a:latin typeface="Arial" panose="020B0604020202020204" pitchFamily="34" charset="0"/>
                <a:cs typeface="Arial" panose="020B0604020202020204" pitchFamily="34" charset="0"/>
              </a:rPr>
              <a:t>coinciden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consigo</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misma</a:t>
            </a:r>
            <a:r>
              <a:rPr lang="en-US" dirty="0">
                <a:solidFill>
                  <a:srgbClr val="FFFFFF"/>
                </a:solidFill>
                <a:latin typeface="Arial" panose="020B0604020202020204" pitchFamily="34" charset="0"/>
                <a:cs typeface="Arial" panose="020B0604020202020204" pitchFamily="34" charset="0"/>
              </a:rPr>
              <a:t>.</a:t>
            </a:r>
          </a:p>
          <a:p>
            <a:pPr defTabSz="914400">
              <a:lnSpc>
                <a:spcPct val="90000"/>
              </a:lnSpc>
              <a:spcAft>
                <a:spcPts val="200"/>
              </a:spcAft>
              <a:buClr>
                <a:schemeClr val="accent1"/>
              </a:buClr>
              <a:buSzPct val="100000"/>
            </a:pPr>
            <a:endParaRPr lang="en-US" sz="1800" dirty="0">
              <a:solidFill>
                <a:srgbClr val="FFFFFF"/>
              </a:solidFill>
              <a:latin typeface="Arial" panose="020B0604020202020204" pitchFamily="34" charset="0"/>
              <a:cs typeface="Arial" panose="020B0604020202020204" pitchFamily="34" charset="0"/>
            </a:endParaRPr>
          </a:p>
          <a:p>
            <a:pPr defTabSz="914400">
              <a:lnSpc>
                <a:spcPct val="90000"/>
              </a:lnSpc>
              <a:spcAft>
                <a:spcPts val="200"/>
              </a:spcAft>
              <a:buClr>
                <a:schemeClr val="accent1"/>
              </a:buClr>
              <a:buSzPct val="100000"/>
            </a:pPr>
            <a:endParaRPr lang="en-US" dirty="0">
              <a:solidFill>
                <a:srgbClr val="FFFFFF"/>
              </a:solidFill>
              <a:latin typeface="Arial" panose="020B0604020202020204" pitchFamily="34" charset="0"/>
              <a:cs typeface="Arial" panose="020B0604020202020204" pitchFamily="34" charset="0"/>
            </a:endParaRPr>
          </a:p>
          <a:p>
            <a:pPr marL="285750" indent="-285750" defTabSz="914400">
              <a:lnSpc>
                <a:spcPct val="90000"/>
              </a:lnSpc>
              <a:spcAft>
                <a:spcPts val="200"/>
              </a:spcAft>
              <a:buClr>
                <a:schemeClr val="accent1"/>
              </a:buClr>
              <a:buSzPct val="100000"/>
              <a:buFont typeface="Courier New" panose="02070309020205020404" pitchFamily="49" charset="0"/>
              <a:buChar char="o"/>
            </a:pPr>
            <a:r>
              <a:rPr lang="en-US" sz="1800" dirty="0">
                <a:solidFill>
                  <a:srgbClr val="FFFFFF"/>
                </a:solidFill>
                <a:latin typeface="Arial" panose="020B0604020202020204" pitchFamily="34" charset="0"/>
                <a:cs typeface="Arial" panose="020B0604020202020204" pitchFamily="34" charset="0"/>
              </a:rPr>
              <a:t>Una </a:t>
            </a:r>
            <a:r>
              <a:rPr lang="en-US" sz="1800" dirty="0" err="1">
                <a:solidFill>
                  <a:srgbClr val="FFFFFF"/>
                </a:solidFill>
                <a:latin typeface="Arial" panose="020B0604020202020204" pitchFamily="34" charset="0"/>
                <a:cs typeface="Arial" panose="020B0604020202020204" pitchFamily="34" charset="0"/>
              </a:rPr>
              <a:t>ve</a:t>
            </a:r>
            <a:r>
              <a:rPr lang="en-US" dirty="0" err="1">
                <a:solidFill>
                  <a:srgbClr val="FFFFFF"/>
                </a:solidFill>
                <a:latin typeface="Arial" panose="020B0604020202020204" pitchFamily="34" charset="0"/>
                <a:cs typeface="Arial" panose="020B0604020202020204" pitchFamily="34" charset="0"/>
              </a:rPr>
              <a:t>z</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terminado</a:t>
            </a:r>
            <a:r>
              <a:rPr lang="en-US" dirty="0">
                <a:solidFill>
                  <a:srgbClr val="FFFFFF"/>
                </a:solidFill>
                <a:latin typeface="Arial" panose="020B0604020202020204" pitchFamily="34" charset="0"/>
                <a:cs typeface="Arial" panose="020B0604020202020204" pitchFamily="34" charset="0"/>
              </a:rPr>
              <a:t> el tiempo, se </a:t>
            </a:r>
            <a:r>
              <a:rPr lang="en-US" dirty="0" err="1">
                <a:solidFill>
                  <a:srgbClr val="FFFFFF"/>
                </a:solidFill>
                <a:latin typeface="Arial" panose="020B0604020202020204" pitchFamily="34" charset="0"/>
                <a:cs typeface="Arial" panose="020B0604020202020204" pitchFamily="34" charset="0"/>
              </a:rPr>
              <a:t>pueden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contar</a:t>
            </a:r>
            <a:r>
              <a:rPr lang="en-US" dirty="0">
                <a:solidFill>
                  <a:srgbClr val="FFFFFF"/>
                </a:solidFill>
                <a:latin typeface="Arial" panose="020B0604020202020204" pitchFamily="34" charset="0"/>
                <a:cs typeface="Arial" panose="020B0604020202020204" pitchFamily="34" charset="0"/>
              </a:rPr>
              <a:t> los puntos de </a:t>
            </a:r>
            <a:r>
              <a:rPr lang="en-US" dirty="0" err="1">
                <a:solidFill>
                  <a:srgbClr val="FFFFFF"/>
                </a:solidFill>
                <a:latin typeface="Arial" panose="020B0604020202020204" pitchFamily="34" charset="0"/>
                <a:cs typeface="Arial" panose="020B0604020202020204" pitchFamily="34" charset="0"/>
              </a:rPr>
              <a:t>cada</a:t>
            </a:r>
            <a:r>
              <a:rPr lang="en-US" dirty="0">
                <a:solidFill>
                  <a:srgbClr val="FFFFFF"/>
                </a:solidFill>
                <a:latin typeface="Arial" panose="020B0604020202020204" pitchFamily="34" charset="0"/>
                <a:cs typeface="Arial" panose="020B0604020202020204" pitchFamily="34" charset="0"/>
              </a:rPr>
              <a:t> equipo para </a:t>
            </a:r>
            <a:r>
              <a:rPr lang="en-US" dirty="0" err="1">
                <a:solidFill>
                  <a:srgbClr val="FFFFFF"/>
                </a:solidFill>
                <a:latin typeface="Arial" panose="020B0604020202020204" pitchFamily="34" charset="0"/>
                <a:cs typeface="Arial" panose="020B0604020202020204" pitchFamily="34" charset="0"/>
              </a:rPr>
              <a:t>asignar</a:t>
            </a:r>
            <a:r>
              <a:rPr lang="en-US" dirty="0">
                <a:solidFill>
                  <a:srgbClr val="FFFFFF"/>
                </a:solidFill>
                <a:latin typeface="Arial" panose="020B0604020202020204" pitchFamily="34" charset="0"/>
                <a:cs typeface="Arial" panose="020B0604020202020204" pitchFamily="34" charset="0"/>
              </a:rPr>
              <a:t> al equipo </a:t>
            </a:r>
            <a:r>
              <a:rPr lang="en-US" dirty="0" err="1">
                <a:solidFill>
                  <a:srgbClr val="FFFFFF"/>
                </a:solidFill>
                <a:latin typeface="Arial" panose="020B0604020202020204" pitchFamily="34" charset="0"/>
                <a:cs typeface="Arial" panose="020B0604020202020204" pitchFamily="34" charset="0"/>
              </a:rPr>
              <a:t>ganador</a:t>
            </a:r>
            <a:r>
              <a:rPr lang="en-US" dirty="0">
                <a:solidFill>
                  <a:srgbClr val="FFFFFF"/>
                </a:solidFill>
                <a:latin typeface="Arial" panose="020B0604020202020204" pitchFamily="34" charset="0"/>
                <a:cs typeface="Arial" panose="020B0604020202020204" pitchFamily="34" charset="0"/>
              </a:rPr>
              <a:t>. </a:t>
            </a:r>
            <a:endParaRPr lang="en-US" sz="18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779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E811A-372D-414E-B50A-D2589210ABB3}"/>
              </a:ext>
            </a:extLst>
          </p:cNvPr>
          <p:cNvSpPr>
            <a:spLocks noGrp="1"/>
          </p:cNvSpPr>
          <p:nvPr>
            <p:ph type="title"/>
          </p:nvPr>
        </p:nvSpPr>
        <p:spPr>
          <a:xfrm>
            <a:off x="696911" y="626121"/>
            <a:ext cx="9404723" cy="1014838"/>
          </a:xfrm>
        </p:spPr>
        <p:txBody>
          <a:bodyPr/>
          <a:lstStyle/>
          <a:p>
            <a:r>
              <a:rPr lang="es-MX" dirty="0"/>
              <a:t>Instrucciones Paneles</a:t>
            </a:r>
            <a:br>
              <a:rPr lang="es-MX" dirty="0"/>
            </a:br>
            <a:endParaRPr lang="es-CL" dirty="0"/>
          </a:p>
        </p:txBody>
      </p:sp>
      <p:sp>
        <p:nvSpPr>
          <p:cNvPr id="20" name="Rectángulo 19">
            <a:extLst>
              <a:ext uri="{FF2B5EF4-FFF2-40B4-BE49-F238E27FC236}">
                <a16:creationId xmlns:a16="http://schemas.microsoft.com/office/drawing/2014/main" id="{F4FB8C4A-FA77-4A63-BC1B-30E6D9586E6C}"/>
              </a:ext>
            </a:extLst>
          </p:cNvPr>
          <p:cNvSpPr/>
          <p:nvPr/>
        </p:nvSpPr>
        <p:spPr>
          <a:xfrm>
            <a:off x="696908" y="4947138"/>
            <a:ext cx="10477589" cy="16646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600" dirty="0">
                <a:latin typeface="Arial" panose="020B0604020202020204" pitchFamily="34" charset="0"/>
                <a:cs typeface="Arial" panose="020B0604020202020204" pitchFamily="34" charset="0"/>
              </a:rPr>
              <a:t>En esta instancia final, el objetivo de la actividad es poder comenzar a trabajar los conceptos que poseen los estudiantes sobre polinización.</a:t>
            </a:r>
          </a:p>
          <a:p>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*Los paneles serán trabajados clase a clase, los estudiantes agregarán información en cada etapa, siendo uno de los productos finales del proyecto, por lo que, se aconseja que idealmente se pueda compartir estos paneles a la comunidad escolar.*</a:t>
            </a:r>
          </a:p>
        </p:txBody>
      </p:sp>
      <p:sp>
        <p:nvSpPr>
          <p:cNvPr id="23" name="CuadroTexto 22">
            <a:extLst>
              <a:ext uri="{FF2B5EF4-FFF2-40B4-BE49-F238E27FC236}">
                <a16:creationId xmlns:a16="http://schemas.microsoft.com/office/drawing/2014/main" id="{92C9F40C-4BE5-4B56-9BA4-B53309594BE1}"/>
              </a:ext>
            </a:extLst>
          </p:cNvPr>
          <p:cNvSpPr txBox="1"/>
          <p:nvPr/>
        </p:nvSpPr>
        <p:spPr>
          <a:xfrm>
            <a:off x="696908" y="1508279"/>
            <a:ext cx="10477589" cy="3046988"/>
          </a:xfrm>
          <a:prstGeom prst="rect">
            <a:avLst/>
          </a:prstGeom>
          <a:noFill/>
        </p:spPr>
        <p:txBody>
          <a:bodyPr wrap="square" rtlCol="0">
            <a:spAutoFit/>
          </a:bodyPr>
          <a:lstStyle/>
          <a:p>
            <a:pPr marL="0" indent="0">
              <a:buNone/>
            </a:pPr>
            <a:r>
              <a:rPr lang="es-MX" sz="1600" dirty="0">
                <a:latin typeface="Arial" panose="020B0604020202020204" pitchFamily="34" charset="0"/>
                <a:cs typeface="Arial" panose="020B0604020202020204" pitchFamily="34" charset="0"/>
              </a:rPr>
              <a:t>Posterior al juego, los estudiantes deben armar grupos por afinidad y se les entrega la primera hoja de la guía de trabajo:</a:t>
            </a:r>
          </a:p>
          <a:p>
            <a:pPr marL="0" indent="0">
              <a:buNone/>
            </a:pPr>
            <a:endParaRPr lang="es-MX" sz="16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s-MX" sz="1600" dirty="0">
                <a:latin typeface="Arial" panose="020B0604020202020204" pitchFamily="34" charset="0"/>
                <a:cs typeface="Arial" panose="020B0604020202020204" pitchFamily="34" charset="0"/>
              </a:rPr>
              <a:t>Primero se debe dar un tiempo a los estudiantes para que puedan responder las preguntas de la guía de forma grupal y luego pueden compartir su respuesta con el curso. </a:t>
            </a:r>
          </a:p>
          <a:p>
            <a:pPr marL="285750" indent="-285750">
              <a:buFont typeface="Courier New" panose="02070309020205020404" pitchFamily="49" charset="0"/>
              <a:buChar char="o"/>
            </a:pPr>
            <a:endParaRPr lang="es-MX" sz="16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s-MX" sz="1600" dirty="0">
                <a:latin typeface="Arial" panose="020B0604020202020204" pitchFamily="34" charset="0"/>
                <a:cs typeface="Arial" panose="020B0604020202020204" pitchFamily="34" charset="0"/>
              </a:rPr>
              <a:t>Después deben trabajar en la construcción de una definición de polinización a partir de sus conocimientos y lo discutido en las preguntas. </a:t>
            </a:r>
          </a:p>
          <a:p>
            <a:pPr marL="285750" indent="-285750">
              <a:buFont typeface="Courier New" panose="02070309020205020404" pitchFamily="49" charset="0"/>
              <a:buChar char="o"/>
            </a:pPr>
            <a:endParaRPr lang="es-MX" sz="16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s-MX" sz="1600" dirty="0">
                <a:latin typeface="Arial" panose="020B0604020202020204" pitchFamily="34" charset="0"/>
                <a:cs typeface="Arial" panose="020B0604020202020204" pitchFamily="34" charset="0"/>
              </a:rPr>
              <a:t>El docente debe verificar las definiciones creadas por cada grupo (sino guiar hacia una más adecuada) y luego dar la aprobación para que los estudiantes escriban su definición en el panel que construirán a los largo de las sesiones.</a:t>
            </a:r>
            <a:endParaRPr lang="es-C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67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899E9-3910-4837-9803-3427F43002DB}"/>
              </a:ext>
            </a:extLst>
          </p:cNvPr>
          <p:cNvSpPr>
            <a:spLocks noGrp="1"/>
          </p:cNvSpPr>
          <p:nvPr>
            <p:ph type="title"/>
          </p:nvPr>
        </p:nvSpPr>
        <p:spPr>
          <a:xfrm>
            <a:off x="3388443" y="654700"/>
            <a:ext cx="5415107" cy="1193202"/>
          </a:xfrm>
        </p:spPr>
        <p:txBody>
          <a:bodyPr/>
          <a:lstStyle/>
          <a:p>
            <a:pPr algn="ctr"/>
            <a:r>
              <a:rPr lang="en-US" sz="2000" b="1" dirty="0">
                <a:solidFill>
                  <a:schemeClr val="tx1"/>
                </a:solidFill>
                <a:latin typeface="Arial" panose="020B0604020202020204" pitchFamily="34" charset="0"/>
                <a:cs typeface="Arial" panose="020B0604020202020204" pitchFamily="34" charset="0"/>
              </a:rPr>
              <a:t>Sesión 2</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Nivel de alfabetización: Disciplinar- crítico</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Tipo de indagación: </a:t>
            </a:r>
            <a:r>
              <a:rPr lang="en-US" sz="2000" b="1" dirty="0" err="1">
                <a:solidFill>
                  <a:schemeClr val="tx1"/>
                </a:solidFill>
                <a:latin typeface="Arial" panose="020B0604020202020204" pitchFamily="34" charset="0"/>
                <a:cs typeface="Arial" panose="020B0604020202020204" pitchFamily="34" charset="0"/>
              </a:rPr>
              <a:t>Guiada</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Etapa de Contextualización </a:t>
            </a:r>
            <a:endParaRPr lang="es-CL" sz="2000" dirty="0">
              <a:latin typeface="Arial" panose="020B0604020202020204" pitchFamily="34" charset="0"/>
              <a:cs typeface="Arial" panose="020B0604020202020204" pitchFamily="34" charset="0"/>
            </a:endParaRPr>
          </a:p>
        </p:txBody>
      </p:sp>
      <p:graphicFrame>
        <p:nvGraphicFramePr>
          <p:cNvPr id="4" name="Marcador de contenido 2">
            <a:extLst>
              <a:ext uri="{FF2B5EF4-FFF2-40B4-BE49-F238E27FC236}">
                <a16:creationId xmlns:a16="http://schemas.microsoft.com/office/drawing/2014/main" id="{01E66355-DDAF-4223-A1C1-BECFC9578E75}"/>
              </a:ext>
            </a:extLst>
          </p:cNvPr>
          <p:cNvGraphicFramePr>
            <a:graphicFrameLocks noGrp="1"/>
          </p:cNvGraphicFramePr>
          <p:nvPr>
            <p:ph idx="1"/>
            <p:extLst>
              <p:ext uri="{D42A27DB-BD31-4B8C-83A1-F6EECF244321}">
                <p14:modId xmlns:p14="http://schemas.microsoft.com/office/powerpoint/2010/main" val="1624657974"/>
              </p:ext>
            </p:extLst>
          </p:nvPr>
        </p:nvGraphicFramePr>
        <p:xfrm>
          <a:off x="308004" y="1938213"/>
          <a:ext cx="11575987" cy="458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8996B3F3-F65E-4D38-AAA2-A407C7F1B3B2}"/>
              </a:ext>
            </a:extLst>
          </p:cNvPr>
          <p:cNvSpPr txBox="1"/>
          <p:nvPr/>
        </p:nvSpPr>
        <p:spPr>
          <a:xfrm>
            <a:off x="1986844" y="2851751"/>
            <a:ext cx="1049867" cy="369332"/>
          </a:xfrm>
          <a:prstGeom prst="rect">
            <a:avLst/>
          </a:prstGeom>
          <a:noFill/>
        </p:spPr>
        <p:txBody>
          <a:bodyPr wrap="square" rtlCol="0">
            <a:spAutoFit/>
          </a:bodyPr>
          <a:lstStyle/>
          <a:p>
            <a:r>
              <a:rPr lang="es-MX" dirty="0"/>
              <a:t>20 min</a:t>
            </a:r>
            <a:endParaRPr lang="es-CL" dirty="0"/>
          </a:p>
        </p:txBody>
      </p:sp>
      <p:sp>
        <p:nvSpPr>
          <p:cNvPr id="5" name="CuadroTexto 4">
            <a:extLst>
              <a:ext uri="{FF2B5EF4-FFF2-40B4-BE49-F238E27FC236}">
                <a16:creationId xmlns:a16="http://schemas.microsoft.com/office/drawing/2014/main" id="{1A1DC6B4-3536-42DB-A946-20549C3C1AC5}"/>
              </a:ext>
            </a:extLst>
          </p:cNvPr>
          <p:cNvSpPr txBox="1"/>
          <p:nvPr/>
        </p:nvSpPr>
        <p:spPr>
          <a:xfrm>
            <a:off x="1986844" y="4229619"/>
            <a:ext cx="1049867" cy="369332"/>
          </a:xfrm>
          <a:prstGeom prst="rect">
            <a:avLst/>
          </a:prstGeom>
          <a:noFill/>
        </p:spPr>
        <p:txBody>
          <a:bodyPr wrap="square" rtlCol="0">
            <a:spAutoFit/>
          </a:bodyPr>
          <a:lstStyle/>
          <a:p>
            <a:r>
              <a:rPr lang="es-MX" dirty="0"/>
              <a:t>20 min</a:t>
            </a:r>
            <a:endParaRPr lang="es-CL" dirty="0"/>
          </a:p>
        </p:txBody>
      </p:sp>
      <p:sp>
        <p:nvSpPr>
          <p:cNvPr id="6" name="CuadroTexto 5">
            <a:extLst>
              <a:ext uri="{FF2B5EF4-FFF2-40B4-BE49-F238E27FC236}">
                <a16:creationId xmlns:a16="http://schemas.microsoft.com/office/drawing/2014/main" id="{CF3E3C94-BB34-407A-A8F9-05C943D1A036}"/>
              </a:ext>
            </a:extLst>
          </p:cNvPr>
          <p:cNvSpPr txBox="1"/>
          <p:nvPr/>
        </p:nvSpPr>
        <p:spPr>
          <a:xfrm>
            <a:off x="1986844" y="5607487"/>
            <a:ext cx="1049867" cy="369332"/>
          </a:xfrm>
          <a:prstGeom prst="rect">
            <a:avLst/>
          </a:prstGeom>
          <a:noFill/>
        </p:spPr>
        <p:txBody>
          <a:bodyPr wrap="square" rtlCol="0">
            <a:spAutoFit/>
          </a:bodyPr>
          <a:lstStyle/>
          <a:p>
            <a:r>
              <a:rPr lang="es-MX" dirty="0"/>
              <a:t>20 min</a:t>
            </a:r>
            <a:endParaRPr lang="es-CL" dirty="0"/>
          </a:p>
        </p:txBody>
      </p:sp>
    </p:spTree>
    <p:extLst>
      <p:ext uri="{BB962C8B-B14F-4D97-AF65-F5344CB8AC3E}">
        <p14:creationId xmlns:p14="http://schemas.microsoft.com/office/powerpoint/2010/main" val="34767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4D093-7F0E-4CEE-AACE-E7A8A50B8904}"/>
              </a:ext>
            </a:extLst>
          </p:cNvPr>
          <p:cNvSpPr>
            <a:spLocks noGrp="1"/>
          </p:cNvSpPr>
          <p:nvPr>
            <p:ph type="title"/>
          </p:nvPr>
        </p:nvSpPr>
        <p:spPr>
          <a:xfrm>
            <a:off x="1079866" y="640426"/>
            <a:ext cx="8947522" cy="778933"/>
          </a:xfrm>
        </p:spPr>
        <p:txBody>
          <a:bodyPr/>
          <a:lstStyle/>
          <a:p>
            <a:r>
              <a:rPr lang="es-MX" dirty="0"/>
              <a:t>Instrucciones análisis del juego</a:t>
            </a:r>
            <a:endParaRPr lang="es-CL" dirty="0"/>
          </a:p>
        </p:txBody>
      </p:sp>
      <p:sp>
        <p:nvSpPr>
          <p:cNvPr id="3" name="Marcador de contenido 2">
            <a:extLst>
              <a:ext uri="{FF2B5EF4-FFF2-40B4-BE49-F238E27FC236}">
                <a16:creationId xmlns:a16="http://schemas.microsoft.com/office/drawing/2014/main" id="{4B01038B-8BA3-4028-B881-274856C6BD5F}"/>
              </a:ext>
            </a:extLst>
          </p:cNvPr>
          <p:cNvSpPr>
            <a:spLocks noGrp="1"/>
          </p:cNvSpPr>
          <p:nvPr>
            <p:ph idx="1"/>
          </p:nvPr>
        </p:nvSpPr>
        <p:spPr>
          <a:xfrm>
            <a:off x="742069" y="1939672"/>
            <a:ext cx="10004954" cy="2561989"/>
          </a:xfrm>
        </p:spPr>
        <p:txBody>
          <a:bodyPr>
            <a:normAutofit/>
          </a:bodyPr>
          <a:lstStyle/>
          <a:p>
            <a:pPr marL="0" indent="0">
              <a:buNone/>
            </a:pPr>
            <a:r>
              <a:rPr lang="es-MX" sz="1600" dirty="0">
                <a:latin typeface="Arial" panose="020B0604020202020204" pitchFamily="34" charset="0"/>
                <a:cs typeface="Arial" panose="020B0604020202020204" pitchFamily="34" charset="0"/>
              </a:rPr>
              <a:t>La finalidad de la sesión es que los estudiantes logren clarificar las analogías presentes con el proceso de polinización, ampliar sus conocimientos de polinizadores de la zona y concretar conceptos, por lo que: </a:t>
            </a: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Al comenzar la clase se debe realizar una breve revisión de lo realizado en la clase anterior (mencionando las analogías comprendidas hasta el momento), dando énfasis en mostrar los polinizadores correspondientes a la zona.</a:t>
            </a: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Se entrega un espacio para que los grupos compartan voluntariamente sus definiciones de polinización.</a:t>
            </a:r>
            <a:endParaRPr lang="es-CL" sz="16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Continuando con explicar los tipos de morfología de las flores (énfasis en las estructuras y por qué hay plantas que se autopolinizan) y clarificando la diferencia entre los tipos de polinización. </a:t>
            </a:r>
            <a:endParaRPr lang="es-MX" sz="16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C7A0F9CB-57F3-4807-AAEC-AADBA314995A}"/>
              </a:ext>
            </a:extLst>
          </p:cNvPr>
          <p:cNvSpPr/>
          <p:nvPr/>
        </p:nvSpPr>
        <p:spPr>
          <a:xfrm>
            <a:off x="742069" y="5021974"/>
            <a:ext cx="10004954" cy="13835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s-CL" sz="1600" dirty="0">
                <a:latin typeface="Arial" panose="020B0604020202020204" pitchFamily="34" charset="0"/>
                <a:cs typeface="Arial" panose="020B0604020202020204" pitchFamily="34" charset="0"/>
              </a:rPr>
              <a:t>Es importante clarificar las analogías del juego en cada explicación  que se entrega; cuando se menciona:</a:t>
            </a:r>
          </a:p>
          <a:p>
            <a:pPr marL="285750" indent="-285750">
              <a:buFontTx/>
              <a:buChar char="-"/>
            </a:pPr>
            <a:r>
              <a:rPr lang="es-CL" sz="1600" dirty="0">
                <a:latin typeface="Arial" panose="020B0604020202020204" pitchFamily="34" charset="0"/>
                <a:cs typeface="Arial" panose="020B0604020202020204" pitchFamily="34" charset="0"/>
              </a:rPr>
              <a:t>La morfología de las flores: aquellas que se </a:t>
            </a:r>
            <a:r>
              <a:rPr lang="es-CL" sz="1600" dirty="0" err="1">
                <a:latin typeface="Arial" panose="020B0604020202020204" pitchFamily="34" charset="0"/>
                <a:cs typeface="Arial" panose="020B0604020202020204" pitchFamily="34" charset="0"/>
              </a:rPr>
              <a:t>autopolinizaban</a:t>
            </a:r>
            <a:r>
              <a:rPr lang="es-CL" sz="1600" dirty="0">
                <a:latin typeface="Arial" panose="020B0604020202020204" pitchFamily="34" charset="0"/>
                <a:cs typeface="Arial" panose="020B0604020202020204" pitchFamily="34" charset="0"/>
              </a:rPr>
              <a:t> poseían 2 carteles que coincidían códigos y</a:t>
            </a:r>
            <a:r>
              <a:rPr lang="es-MX" sz="1600" dirty="0">
                <a:latin typeface="Arial" panose="020B0604020202020204" pitchFamily="34" charset="0"/>
                <a:cs typeface="Arial" panose="020B0604020202020204" pitchFamily="34" charset="0"/>
              </a:rPr>
              <a:t> en polinización cruzada coincidían insecto con flor específica.</a:t>
            </a:r>
            <a:endParaRPr lang="es-CL" sz="1600" dirty="0">
              <a:latin typeface="Arial" panose="020B0604020202020204" pitchFamily="34" charset="0"/>
              <a:cs typeface="Arial" panose="020B0604020202020204" pitchFamily="34" charset="0"/>
            </a:endParaRPr>
          </a:p>
          <a:p>
            <a:pPr marL="285750" indent="-285750">
              <a:buFontTx/>
              <a:buChar char="-"/>
            </a:pPr>
            <a:r>
              <a:rPr lang="es-CL" sz="1600" dirty="0">
                <a:latin typeface="Arial" panose="020B0604020202020204" pitchFamily="34" charset="0"/>
                <a:cs typeface="Arial" panose="020B0604020202020204" pitchFamily="34" charset="0"/>
              </a:rPr>
              <a:t>Los factores abióticos: representados con la pelota como un factor de dificultad o de polinización (cuando se “quemaban” las flores). </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38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res flechas en el centro de la diana">
            <a:extLst>
              <a:ext uri="{FF2B5EF4-FFF2-40B4-BE49-F238E27FC236}">
                <a16:creationId xmlns:a16="http://schemas.microsoft.com/office/drawing/2014/main" id="{E6C6ADC3-FE1F-43BD-8338-249345398E73}"/>
              </a:ext>
            </a:extLst>
          </p:cNvPr>
          <p:cNvPicPr>
            <a:picLocks noChangeAspect="1"/>
          </p:cNvPicPr>
          <p:nvPr/>
        </p:nvPicPr>
        <p:blipFill rotWithShape="1">
          <a:blip r:embed="rId2">
            <a:alphaModFix amt="35000"/>
          </a:blip>
          <a:srcRect t="1412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B9691D8-0C8E-45CC-A6C9-F095024F91F3}"/>
              </a:ext>
            </a:extLst>
          </p:cNvPr>
          <p:cNvSpPr>
            <a:spLocks noGrp="1"/>
          </p:cNvSpPr>
          <p:nvPr>
            <p:ph type="title"/>
          </p:nvPr>
        </p:nvSpPr>
        <p:spPr>
          <a:xfrm>
            <a:off x="646111" y="452718"/>
            <a:ext cx="9404723" cy="1400530"/>
          </a:xfrm>
        </p:spPr>
        <p:txBody>
          <a:bodyPr>
            <a:normAutofit/>
          </a:bodyPr>
          <a:lstStyle/>
          <a:p>
            <a:r>
              <a:rPr lang="es-MX" b="1" dirty="0"/>
              <a:t>Objetivos</a:t>
            </a:r>
            <a:endParaRPr lang="es-CL" b="1" dirty="0"/>
          </a:p>
        </p:txBody>
      </p:sp>
      <p:sp>
        <p:nvSpPr>
          <p:cNvPr id="3" name="Marcador de contenido 2">
            <a:extLst>
              <a:ext uri="{FF2B5EF4-FFF2-40B4-BE49-F238E27FC236}">
                <a16:creationId xmlns:a16="http://schemas.microsoft.com/office/drawing/2014/main" id="{BD254FE4-B27B-43D9-8D4E-4E1C8D64E4E5}"/>
              </a:ext>
            </a:extLst>
          </p:cNvPr>
          <p:cNvSpPr>
            <a:spLocks noGrp="1"/>
          </p:cNvSpPr>
          <p:nvPr>
            <p:ph idx="1"/>
          </p:nvPr>
        </p:nvSpPr>
        <p:spPr>
          <a:xfrm>
            <a:off x="646111" y="1853248"/>
            <a:ext cx="8946541" cy="4195481"/>
          </a:xfrm>
        </p:spPr>
        <p:txBody>
          <a:bodyPr>
            <a:normAutofit/>
          </a:bodyPr>
          <a:lstStyle/>
          <a:p>
            <a:pPr marL="0" indent="0">
              <a:buNone/>
            </a:pPr>
            <a:r>
              <a:rPr lang="es-MX" dirty="0">
                <a:latin typeface="Arial" panose="020B0604020202020204" pitchFamily="34" charset="0"/>
                <a:cs typeface="Arial" panose="020B0604020202020204" pitchFamily="34" charset="0"/>
              </a:rPr>
              <a:t>Objetivo general:</a:t>
            </a:r>
          </a:p>
          <a:p>
            <a:pPr marL="0" indent="0">
              <a:buNone/>
            </a:pPr>
            <a:r>
              <a:rPr lang="es-CL" dirty="0">
                <a:effectLst/>
                <a:latin typeface="Arial" panose="020B0604020202020204" pitchFamily="34" charset="0"/>
                <a:ea typeface="Calibri" panose="020F0502020204030204" pitchFamily="34" charset="0"/>
                <a:cs typeface="Arial" panose="020B0604020202020204" pitchFamily="34" charset="0"/>
              </a:rPr>
              <a:t>Diseñar una breve secuencia didáctica basada en el contexto enfocada en la polinización, mediante la metodología de indagación científica en </a:t>
            </a:r>
            <a:r>
              <a:rPr lang="es-MX" dirty="0">
                <a:effectLst/>
                <a:latin typeface="Arial" panose="020B0604020202020204" pitchFamily="34" charset="0"/>
                <a:ea typeface="Calibri" panose="020F0502020204030204" pitchFamily="34" charset="0"/>
                <a:cs typeface="Arial" panose="020B0604020202020204" pitchFamily="34" charset="0"/>
              </a:rPr>
              <a:t>los niveles de enseñanza media. </a:t>
            </a:r>
            <a:endParaRPr lang="es-MX" dirty="0">
              <a:latin typeface="Arial" panose="020B0604020202020204" pitchFamily="34" charset="0"/>
              <a:cs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41496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22D1C-C2AF-42C0-9AE4-F372E9FFFDF1}"/>
              </a:ext>
            </a:extLst>
          </p:cNvPr>
          <p:cNvSpPr>
            <a:spLocks noGrp="1"/>
          </p:cNvSpPr>
          <p:nvPr>
            <p:ph type="title"/>
          </p:nvPr>
        </p:nvSpPr>
        <p:spPr>
          <a:xfrm>
            <a:off x="1103312" y="609601"/>
            <a:ext cx="9404723" cy="871612"/>
          </a:xfrm>
        </p:spPr>
        <p:txBody>
          <a:bodyPr/>
          <a:lstStyle/>
          <a:p>
            <a:r>
              <a:rPr lang="es-MX" dirty="0"/>
              <a:t>Pregunta para el proyecto</a:t>
            </a:r>
            <a:endParaRPr lang="es-CL" dirty="0"/>
          </a:p>
        </p:txBody>
      </p:sp>
      <p:sp>
        <p:nvSpPr>
          <p:cNvPr id="3" name="Marcador de contenido 2">
            <a:extLst>
              <a:ext uri="{FF2B5EF4-FFF2-40B4-BE49-F238E27FC236}">
                <a16:creationId xmlns:a16="http://schemas.microsoft.com/office/drawing/2014/main" id="{3910536A-CAC5-4333-A9E0-5B0CFAEA9F34}"/>
              </a:ext>
            </a:extLst>
          </p:cNvPr>
          <p:cNvSpPr>
            <a:spLocks noGrp="1"/>
          </p:cNvSpPr>
          <p:nvPr>
            <p:ph idx="1"/>
          </p:nvPr>
        </p:nvSpPr>
        <p:spPr>
          <a:xfrm>
            <a:off x="1103312" y="1669095"/>
            <a:ext cx="8946541" cy="3606290"/>
          </a:xfrm>
        </p:spPr>
        <p:txBody>
          <a:bodyPr>
            <a:normAutofit fontScale="92500" lnSpcReduction="10000"/>
          </a:bodyPr>
          <a:lstStyle/>
          <a:p>
            <a:pPr>
              <a:buFont typeface="Courier New" panose="02070309020205020404" pitchFamily="49" charset="0"/>
              <a:buChar char="o"/>
            </a:pPr>
            <a:r>
              <a:rPr lang="es-MX" sz="1600" dirty="0">
                <a:solidFill>
                  <a:srgbClr val="FFFFFF"/>
                </a:solidFill>
                <a:latin typeface="Arial" panose="020B0604020202020204" pitchFamily="34" charset="0"/>
                <a:cs typeface="Arial" panose="020B0604020202020204" pitchFamily="34" charset="0"/>
              </a:rPr>
              <a:t>Primero el docente debe plantear una pregunta para abordar como proyecto, cumpliendo con el requisito de que entregue la posibilidad de abordar la temática conectando con la actividad final del monitoreo de polinizadores.</a:t>
            </a:r>
            <a:endParaRPr lang="es-MX" sz="1600" dirty="0">
              <a:solidFill>
                <a:srgbClr val="FFFFFF"/>
              </a:solidFill>
              <a:highlight>
                <a:srgbClr val="FFFF00"/>
              </a:highlight>
              <a:latin typeface="Arial" panose="020B0604020202020204" pitchFamily="34" charset="0"/>
              <a:cs typeface="Arial" panose="020B0604020202020204" pitchFamily="34" charset="0"/>
            </a:endParaRPr>
          </a:p>
          <a:p>
            <a:pPr marL="0" indent="0">
              <a:buNone/>
            </a:pPr>
            <a:r>
              <a:rPr lang="es-MX" sz="1600" dirty="0">
                <a:solidFill>
                  <a:srgbClr val="FFFFFF"/>
                </a:solidFill>
                <a:latin typeface="Arial" panose="020B0604020202020204" pitchFamily="34" charset="0"/>
                <a:cs typeface="Arial" panose="020B0604020202020204" pitchFamily="34" charset="0"/>
              </a:rPr>
              <a:t>Algunos ejemplos: </a:t>
            </a:r>
          </a:p>
          <a:p>
            <a:pPr marL="0" indent="0">
              <a:buNone/>
            </a:pPr>
            <a:r>
              <a:rPr lang="es-MX" sz="1600" dirty="0">
                <a:latin typeface="Arial" panose="020B0604020202020204" pitchFamily="34" charset="0"/>
                <a:cs typeface="Arial" panose="020B0604020202020204" pitchFamily="34" charset="0"/>
              </a:rPr>
              <a:t>¿Cúales acciones podríamos realizar como escuela para aportar a la conservación de una especie?</a:t>
            </a:r>
          </a:p>
          <a:p>
            <a:pPr marL="0" indent="0">
              <a:buNone/>
            </a:pPr>
            <a:r>
              <a:rPr lang="es-CL" sz="1600" dirty="0">
                <a:latin typeface="Arial" panose="020B0604020202020204" pitchFamily="34" charset="0"/>
                <a:cs typeface="Arial" panose="020B0604020202020204" pitchFamily="34" charset="0"/>
              </a:rPr>
              <a:t>¿Por que son importantes los factores abióticos en la interacción flor insecto?</a:t>
            </a:r>
          </a:p>
          <a:p>
            <a:pPr marL="0" indent="0">
              <a:buNone/>
            </a:pPr>
            <a:r>
              <a:rPr lang="es-CL" sz="1600" dirty="0">
                <a:latin typeface="Arial" panose="020B0604020202020204" pitchFamily="34" charset="0"/>
                <a:cs typeface="Arial" panose="020B0604020202020204" pitchFamily="34" charset="0"/>
              </a:rPr>
              <a:t>¿Cómo influye la conversación de especies nativas en el equilibrio del ecosistema?</a:t>
            </a:r>
          </a:p>
          <a:p>
            <a:pPr marL="0" indent="0">
              <a:buNone/>
            </a:pPr>
            <a:endParaRPr lang="es-CL" sz="16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Se entrega el espacio a los estudiantes para responder desde sus conocimientos. </a:t>
            </a: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Luego, se presenta el proyecto a trabajar en las siguientes sesiones, explicando las tres etapas que lo conforman y mostrando como debería quedar el panel finalizado con cada una de sus partes y la bitácora de trabajo que tendrán en sus guías. </a:t>
            </a:r>
          </a:p>
        </p:txBody>
      </p:sp>
      <p:sp>
        <p:nvSpPr>
          <p:cNvPr id="5" name="Rectángulo 4">
            <a:extLst>
              <a:ext uri="{FF2B5EF4-FFF2-40B4-BE49-F238E27FC236}">
                <a16:creationId xmlns:a16="http://schemas.microsoft.com/office/drawing/2014/main" id="{C0FEE5F7-BE08-4C17-B66D-54F6B8F91E61}"/>
              </a:ext>
            </a:extLst>
          </p:cNvPr>
          <p:cNvSpPr/>
          <p:nvPr/>
        </p:nvSpPr>
        <p:spPr>
          <a:xfrm>
            <a:off x="803196" y="5275386"/>
            <a:ext cx="10004954" cy="9730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s-CL" sz="1600" dirty="0">
                <a:latin typeface="Arial" panose="020B0604020202020204" pitchFamily="34" charset="0"/>
                <a:cs typeface="Arial" panose="020B0604020202020204" pitchFamily="34" charset="0"/>
              </a:rPr>
              <a:t>E</a:t>
            </a:r>
            <a:r>
              <a:rPr lang="es-MX" sz="1600" dirty="0">
                <a:latin typeface="Arial" panose="020B0604020202020204" pitchFamily="34" charset="0"/>
                <a:cs typeface="Arial" panose="020B0604020202020204" pitchFamily="34" charset="0"/>
              </a:rPr>
              <a:t>n el tercer punto del proyecto, se debe explicar qué es y en qué consiste la ciencia ciudadana con la finalidad incentivar a los estudiantes en su participación y compromiso con el proyecto. </a:t>
            </a:r>
          </a:p>
        </p:txBody>
      </p:sp>
    </p:spTree>
    <p:extLst>
      <p:ext uri="{BB962C8B-B14F-4D97-AF65-F5344CB8AC3E}">
        <p14:creationId xmlns:p14="http://schemas.microsoft.com/office/powerpoint/2010/main" val="56556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71CED-ED81-46EB-9CBE-E9CA81ACDF42}"/>
              </a:ext>
            </a:extLst>
          </p:cNvPr>
          <p:cNvSpPr>
            <a:spLocks noGrp="1"/>
          </p:cNvSpPr>
          <p:nvPr>
            <p:ph type="title"/>
          </p:nvPr>
        </p:nvSpPr>
        <p:spPr>
          <a:xfrm>
            <a:off x="925385" y="844061"/>
            <a:ext cx="9404723" cy="1400530"/>
          </a:xfrm>
        </p:spPr>
        <p:txBody>
          <a:bodyPr/>
          <a:lstStyle/>
          <a:p>
            <a:r>
              <a:rPr lang="es-MX" dirty="0"/>
              <a:t>Instrucciones leer noticias</a:t>
            </a:r>
            <a:endParaRPr lang="es-CL" dirty="0"/>
          </a:p>
        </p:txBody>
      </p:sp>
      <p:sp>
        <p:nvSpPr>
          <p:cNvPr id="3" name="Marcador de contenido 2">
            <a:extLst>
              <a:ext uri="{FF2B5EF4-FFF2-40B4-BE49-F238E27FC236}">
                <a16:creationId xmlns:a16="http://schemas.microsoft.com/office/drawing/2014/main" id="{CB10F0BC-A941-4E4A-B293-ECA5DE81953E}"/>
              </a:ext>
            </a:extLst>
          </p:cNvPr>
          <p:cNvSpPr>
            <a:spLocks noGrp="1"/>
          </p:cNvSpPr>
          <p:nvPr>
            <p:ph idx="1"/>
          </p:nvPr>
        </p:nvSpPr>
        <p:spPr>
          <a:xfrm>
            <a:off x="798510" y="2123255"/>
            <a:ext cx="9658475" cy="3562437"/>
          </a:xfrm>
        </p:spPr>
        <p:txBody>
          <a:bodyPr>
            <a:normAutofit fontScale="92500" lnSpcReduction="10000"/>
          </a:bodyPr>
          <a:lstStyle/>
          <a:p>
            <a:pPr marL="0" indent="0">
              <a:buNone/>
            </a:pPr>
            <a:r>
              <a:rPr lang="es-MX" sz="1600" dirty="0">
                <a:latin typeface="Arial" panose="020B0604020202020204" pitchFamily="34" charset="0"/>
                <a:cs typeface="Arial" panose="020B0604020202020204" pitchFamily="34" charset="0"/>
              </a:rPr>
              <a:t>En esta actividad se plantea a los estudiantes una serie de noticias temáticas donde cada grupo debe elegir una de interés común para trabajar.</a:t>
            </a:r>
          </a:p>
          <a:p>
            <a:pPr>
              <a:buFont typeface="Courier New" panose="02070309020205020404" pitchFamily="49" charset="0"/>
              <a:buChar char="o"/>
            </a:pPr>
            <a:endParaRPr lang="es-MX" sz="16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Se debe entregar un texto breve (pueden ser 3 párrafos) de una noticia que le presente a los estudiantes la temática desde el punto de vista de la polinización. </a:t>
            </a: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Los estudiantes deben leerlo, discutirlo brevemente para luego escribir en su guía una frase que explique y entregue información relevante del tema y su influencia en la polinización</a:t>
            </a: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El docente debe revisar el progreso de cada grupo y dar la aprobación para escribirlo en el panel (en caso no alcanzar en el tiempo, se debe priorizar la lectura y discusión del grupo). </a:t>
            </a:r>
          </a:p>
          <a:p>
            <a:pPr marL="0" indent="0">
              <a:buNone/>
            </a:pPr>
            <a:endParaRPr lang="es-MX" sz="1600" dirty="0">
              <a:latin typeface="Arial" panose="020B0604020202020204" pitchFamily="34" charset="0"/>
              <a:cs typeface="Arial" panose="020B0604020202020204" pitchFamily="34" charset="0"/>
            </a:endParaRPr>
          </a:p>
          <a:p>
            <a:pPr marL="0" indent="0">
              <a:buNone/>
            </a:pPr>
            <a:r>
              <a:rPr lang="es-MX" sz="1600" dirty="0">
                <a:latin typeface="Arial" panose="020B0604020202020204" pitchFamily="34" charset="0"/>
                <a:cs typeface="Arial" panose="020B0604020202020204" pitchFamily="34" charset="0"/>
              </a:rPr>
              <a:t>Temáticas (considerando cumplir los OA correspondientes): conservación de especies, transgénicos, introducción de especies invasoras, agroquímica, deforestación.</a:t>
            </a:r>
          </a:p>
          <a:p>
            <a:endParaRPr lang="es-MX" dirty="0"/>
          </a:p>
        </p:txBody>
      </p:sp>
    </p:spTree>
    <p:extLst>
      <p:ext uri="{BB962C8B-B14F-4D97-AF65-F5344CB8AC3E}">
        <p14:creationId xmlns:p14="http://schemas.microsoft.com/office/powerpoint/2010/main" val="246760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A53DE-1D4F-4853-8E85-5B2E5AC0F759}"/>
              </a:ext>
            </a:extLst>
          </p:cNvPr>
          <p:cNvSpPr>
            <a:spLocks noGrp="1"/>
          </p:cNvSpPr>
          <p:nvPr>
            <p:ph type="title"/>
          </p:nvPr>
        </p:nvSpPr>
        <p:spPr>
          <a:xfrm>
            <a:off x="3384569" y="882915"/>
            <a:ext cx="5422862" cy="1400530"/>
          </a:xfrm>
        </p:spPr>
        <p:txBody>
          <a:bodyPr/>
          <a:lstStyle/>
          <a:p>
            <a:pPr algn="ctr"/>
            <a:r>
              <a:rPr lang="en-US" sz="2000" b="1" dirty="0">
                <a:solidFill>
                  <a:schemeClr val="tx1"/>
                </a:solidFill>
                <a:latin typeface="Arial" panose="020B0604020202020204" pitchFamily="34" charset="0"/>
                <a:cs typeface="Arial" panose="020B0604020202020204" pitchFamily="34" charset="0"/>
              </a:rPr>
              <a:t>Sesión 3:</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Nivel de alfabetización: Disciplinar- crítico</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Tipo de indagación: Estructurada</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Etapa de </a:t>
            </a:r>
            <a:r>
              <a:rPr lang="en-US" sz="2000" b="1" dirty="0" err="1">
                <a:solidFill>
                  <a:schemeClr val="tx1"/>
                </a:solidFill>
                <a:latin typeface="Arial" panose="020B0604020202020204" pitchFamily="34" charset="0"/>
                <a:cs typeface="Arial" panose="020B0604020202020204" pitchFamily="34" charset="0"/>
              </a:rPr>
              <a:t>síntesis</a:t>
            </a:r>
            <a:endParaRPr lang="es-CL" sz="2000" dirty="0"/>
          </a:p>
        </p:txBody>
      </p:sp>
      <p:graphicFrame>
        <p:nvGraphicFramePr>
          <p:cNvPr id="4" name="Marcador de contenido 2">
            <a:extLst>
              <a:ext uri="{FF2B5EF4-FFF2-40B4-BE49-F238E27FC236}">
                <a16:creationId xmlns:a16="http://schemas.microsoft.com/office/drawing/2014/main" id="{D6132102-EEA6-42CE-83C7-962BDB1E7DC9}"/>
              </a:ext>
            </a:extLst>
          </p:cNvPr>
          <p:cNvGraphicFramePr>
            <a:graphicFrameLocks noGrp="1"/>
          </p:cNvGraphicFramePr>
          <p:nvPr>
            <p:ph idx="1"/>
            <p:extLst>
              <p:ext uri="{D42A27DB-BD31-4B8C-83A1-F6EECF244321}">
                <p14:modId xmlns:p14="http://schemas.microsoft.com/office/powerpoint/2010/main" val="3106520254"/>
              </p:ext>
            </p:extLst>
          </p:nvPr>
        </p:nvGraphicFramePr>
        <p:xfrm>
          <a:off x="306786" y="2283445"/>
          <a:ext cx="11578427" cy="329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34D2DA9A-2729-45FD-BA59-14B6061F7449}"/>
              </a:ext>
            </a:extLst>
          </p:cNvPr>
          <p:cNvSpPr txBox="1"/>
          <p:nvPr/>
        </p:nvSpPr>
        <p:spPr>
          <a:xfrm>
            <a:off x="2109719" y="3429000"/>
            <a:ext cx="1027289" cy="369332"/>
          </a:xfrm>
          <a:prstGeom prst="rect">
            <a:avLst/>
          </a:prstGeom>
          <a:noFill/>
        </p:spPr>
        <p:txBody>
          <a:bodyPr wrap="square" rtlCol="0">
            <a:spAutoFit/>
          </a:bodyPr>
          <a:lstStyle/>
          <a:p>
            <a:r>
              <a:rPr lang="es-MX" dirty="0"/>
              <a:t>30 min</a:t>
            </a:r>
            <a:endParaRPr lang="es-CL" dirty="0"/>
          </a:p>
        </p:txBody>
      </p:sp>
      <p:sp>
        <p:nvSpPr>
          <p:cNvPr id="7" name="CuadroTexto 6">
            <a:extLst>
              <a:ext uri="{FF2B5EF4-FFF2-40B4-BE49-F238E27FC236}">
                <a16:creationId xmlns:a16="http://schemas.microsoft.com/office/drawing/2014/main" id="{1E42C5C6-C132-4B7F-9FD9-0D7043F60997}"/>
              </a:ext>
            </a:extLst>
          </p:cNvPr>
          <p:cNvSpPr txBox="1"/>
          <p:nvPr/>
        </p:nvSpPr>
        <p:spPr>
          <a:xfrm>
            <a:off x="2109720" y="4967626"/>
            <a:ext cx="1027289" cy="369332"/>
          </a:xfrm>
          <a:prstGeom prst="rect">
            <a:avLst/>
          </a:prstGeom>
          <a:noFill/>
        </p:spPr>
        <p:txBody>
          <a:bodyPr wrap="square" rtlCol="0">
            <a:spAutoFit/>
          </a:bodyPr>
          <a:lstStyle/>
          <a:p>
            <a:r>
              <a:rPr lang="es-MX" dirty="0"/>
              <a:t>30 min</a:t>
            </a:r>
            <a:endParaRPr lang="es-CL" dirty="0"/>
          </a:p>
        </p:txBody>
      </p:sp>
    </p:spTree>
    <p:extLst>
      <p:ext uri="{BB962C8B-B14F-4D97-AF65-F5344CB8AC3E}">
        <p14:creationId xmlns:p14="http://schemas.microsoft.com/office/powerpoint/2010/main" val="312154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3395D-32C1-4432-9CA1-197E9AFBA756}"/>
              </a:ext>
            </a:extLst>
          </p:cNvPr>
          <p:cNvSpPr>
            <a:spLocks noGrp="1"/>
          </p:cNvSpPr>
          <p:nvPr>
            <p:ph type="title"/>
          </p:nvPr>
        </p:nvSpPr>
        <p:spPr>
          <a:xfrm>
            <a:off x="962200" y="780096"/>
            <a:ext cx="9404723" cy="1400530"/>
          </a:xfrm>
        </p:spPr>
        <p:txBody>
          <a:bodyPr/>
          <a:lstStyle/>
          <a:p>
            <a:r>
              <a:rPr lang="es-MX" dirty="0"/>
              <a:t>Orientaciones</a:t>
            </a:r>
            <a:endParaRPr lang="es-CL" dirty="0"/>
          </a:p>
        </p:txBody>
      </p:sp>
      <p:sp>
        <p:nvSpPr>
          <p:cNvPr id="3" name="Marcador de contenido 2">
            <a:extLst>
              <a:ext uri="{FF2B5EF4-FFF2-40B4-BE49-F238E27FC236}">
                <a16:creationId xmlns:a16="http://schemas.microsoft.com/office/drawing/2014/main" id="{5E141187-3799-41B0-AD58-9578CCE73ADB}"/>
              </a:ext>
            </a:extLst>
          </p:cNvPr>
          <p:cNvSpPr>
            <a:spLocks noGrp="1"/>
          </p:cNvSpPr>
          <p:nvPr>
            <p:ph idx="1"/>
          </p:nvPr>
        </p:nvSpPr>
        <p:spPr>
          <a:xfrm>
            <a:off x="962200" y="1882423"/>
            <a:ext cx="8946541" cy="4195481"/>
          </a:xfrm>
        </p:spPr>
        <p:txBody>
          <a:bodyPr/>
          <a:lstStyle/>
          <a:p>
            <a:pPr marL="0" indent="0">
              <a:buNone/>
            </a:pPr>
            <a:r>
              <a:rPr lang="es-MX" sz="1600" dirty="0">
                <a:latin typeface="Arial" panose="020B0604020202020204" pitchFamily="34" charset="0"/>
                <a:cs typeface="Arial" panose="020B0604020202020204" pitchFamily="34" charset="0"/>
              </a:rPr>
              <a:t>En esta sesión el objetivo es finalizar el trabajo de los paneles y avance de la bitácora de trabajo, entregando el espacio en la presentación para la libre expresión permitiendo la opinión crítica y visión de los estudiantes.</a:t>
            </a:r>
          </a:p>
          <a:p>
            <a:pPr marL="0" indent="0">
              <a:buNone/>
            </a:pPr>
            <a:endParaRPr lang="es-MX" sz="1600"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Primero se entrega la mitad del tiempo para que los estudiantes puedan terminar sus paneles y rellenar los puntos de la guía de la bitácora de trabajo.</a:t>
            </a:r>
          </a:p>
          <a:p>
            <a:pPr>
              <a:buFont typeface="Courier New" panose="02070309020205020404" pitchFamily="49" charset="0"/>
              <a:buChar char="o"/>
            </a:pPr>
            <a:r>
              <a:rPr lang="es-MX" sz="1600" dirty="0">
                <a:latin typeface="Arial" panose="020B0604020202020204" pitchFamily="34" charset="0"/>
                <a:cs typeface="Arial" panose="020B0604020202020204" pitchFamily="34" charset="0"/>
              </a:rPr>
              <a:t>Luego los grupos deben exponer su panel, explicando la temática elegida y cómo es que esa acción humana influye en el proceso de la polinización.  </a:t>
            </a:r>
          </a:p>
          <a:p>
            <a:endParaRPr lang="es-MX" dirty="0"/>
          </a:p>
        </p:txBody>
      </p:sp>
    </p:spTree>
    <p:extLst>
      <p:ext uri="{BB962C8B-B14F-4D97-AF65-F5344CB8AC3E}">
        <p14:creationId xmlns:p14="http://schemas.microsoft.com/office/powerpoint/2010/main" val="136824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E40D1-16EE-42E5-9436-A1887B058B2F}"/>
              </a:ext>
            </a:extLst>
          </p:cNvPr>
          <p:cNvSpPr>
            <a:spLocks noGrp="1"/>
          </p:cNvSpPr>
          <p:nvPr>
            <p:ph type="title"/>
          </p:nvPr>
        </p:nvSpPr>
        <p:spPr>
          <a:xfrm>
            <a:off x="3933051" y="611744"/>
            <a:ext cx="4561592" cy="1400530"/>
          </a:xfrm>
        </p:spPr>
        <p:txBody>
          <a:bodyPr/>
          <a:lstStyle/>
          <a:p>
            <a:pPr algn="ctr"/>
            <a:r>
              <a:rPr lang="en-US" sz="2000" b="1" dirty="0">
                <a:solidFill>
                  <a:schemeClr val="tx1"/>
                </a:solidFill>
                <a:latin typeface="Arial" panose="020B0604020202020204" pitchFamily="34" charset="0"/>
                <a:cs typeface="Arial" panose="020B0604020202020204" pitchFamily="34" charset="0"/>
              </a:rPr>
              <a:t>Sesión 4:</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Nivel de alfabetización: </a:t>
            </a:r>
            <a:r>
              <a:rPr lang="en-US" sz="2000" b="1" dirty="0" err="1">
                <a:solidFill>
                  <a:schemeClr val="tx1"/>
                </a:solidFill>
                <a:latin typeface="Arial" panose="020B0604020202020204" pitchFamily="34" charset="0"/>
                <a:cs typeface="Arial" panose="020B0604020202020204" pitchFamily="34" charset="0"/>
              </a:rPr>
              <a:t>Práctico</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Tipo de </a:t>
            </a:r>
            <a:r>
              <a:rPr lang="en-US" sz="2000" b="1" dirty="0" err="1">
                <a:solidFill>
                  <a:schemeClr val="tx1"/>
                </a:solidFill>
                <a:latin typeface="Arial" panose="020B0604020202020204" pitchFamily="34" charset="0"/>
                <a:cs typeface="Arial" panose="020B0604020202020204" pitchFamily="34" charset="0"/>
              </a:rPr>
              <a:t>indagación</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Guiada</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Etapa de </a:t>
            </a:r>
            <a:r>
              <a:rPr lang="en-US" sz="2000" b="1" dirty="0" err="1">
                <a:solidFill>
                  <a:schemeClr val="tx1"/>
                </a:solidFill>
                <a:latin typeface="Arial" panose="020B0604020202020204" pitchFamily="34" charset="0"/>
                <a:cs typeface="Arial" panose="020B0604020202020204" pitchFamily="34" charset="0"/>
              </a:rPr>
              <a:t>Práctica</a:t>
            </a:r>
            <a:endParaRPr lang="es-CL" sz="2000" dirty="0"/>
          </a:p>
        </p:txBody>
      </p:sp>
      <p:graphicFrame>
        <p:nvGraphicFramePr>
          <p:cNvPr id="4" name="Marcador de contenido 2">
            <a:extLst>
              <a:ext uri="{FF2B5EF4-FFF2-40B4-BE49-F238E27FC236}">
                <a16:creationId xmlns:a16="http://schemas.microsoft.com/office/drawing/2014/main" id="{2B6A96C1-DACA-44B5-818C-303ED6191C0F}"/>
              </a:ext>
            </a:extLst>
          </p:cNvPr>
          <p:cNvGraphicFramePr>
            <a:graphicFrameLocks noGrp="1"/>
          </p:cNvGraphicFramePr>
          <p:nvPr>
            <p:ph idx="1"/>
            <p:extLst>
              <p:ext uri="{D42A27DB-BD31-4B8C-83A1-F6EECF244321}">
                <p14:modId xmlns:p14="http://schemas.microsoft.com/office/powerpoint/2010/main" val="1177634941"/>
              </p:ext>
            </p:extLst>
          </p:nvPr>
        </p:nvGraphicFramePr>
        <p:xfrm>
          <a:off x="324465" y="1877696"/>
          <a:ext cx="11543069" cy="458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231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9A53-4E01-4BA0-ACF6-D7921EA5EB09}"/>
              </a:ext>
            </a:extLst>
          </p:cNvPr>
          <p:cNvSpPr>
            <a:spLocks noGrp="1"/>
          </p:cNvSpPr>
          <p:nvPr>
            <p:ph type="title"/>
          </p:nvPr>
        </p:nvSpPr>
        <p:spPr>
          <a:xfrm>
            <a:off x="874220" y="867508"/>
            <a:ext cx="9404723" cy="1400530"/>
          </a:xfrm>
        </p:spPr>
        <p:txBody>
          <a:bodyPr/>
          <a:lstStyle/>
          <a:p>
            <a:r>
              <a:rPr lang="es-CL" dirty="0"/>
              <a:t>Salida a terreno</a:t>
            </a:r>
          </a:p>
        </p:txBody>
      </p:sp>
      <p:sp>
        <p:nvSpPr>
          <p:cNvPr id="3" name="Marcador de contenido 2">
            <a:extLst>
              <a:ext uri="{FF2B5EF4-FFF2-40B4-BE49-F238E27FC236}">
                <a16:creationId xmlns:a16="http://schemas.microsoft.com/office/drawing/2014/main" id="{3B02E4B2-F297-425C-8670-1F3E82312E64}"/>
              </a:ext>
            </a:extLst>
          </p:cNvPr>
          <p:cNvSpPr>
            <a:spLocks noGrp="1"/>
          </p:cNvSpPr>
          <p:nvPr>
            <p:ph idx="1"/>
          </p:nvPr>
        </p:nvSpPr>
        <p:spPr/>
        <p:txBody>
          <a:bodyPr/>
          <a:lstStyle/>
          <a:p>
            <a:pPr marL="0" indent="0">
              <a:buNone/>
            </a:pPr>
            <a:r>
              <a:rPr lang="es-CL" sz="1600" dirty="0">
                <a:latin typeface="Arial" panose="020B0604020202020204" pitchFamily="34" charset="0"/>
                <a:cs typeface="Arial" panose="020B0604020202020204" pitchFamily="34" charset="0"/>
              </a:rPr>
              <a:t>Para realizar el monitoreo de polinizadores en terreno: </a:t>
            </a: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Los estudiantes deben descargar la aplicación en su celular previo a la salida (si es posible ingresar para conocerla).</a:t>
            </a: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Se deben entregar instrucciones claras a los estudiantes del tiempo que dispondrán para el monitoreo y los límites del espacio de trabajo.</a:t>
            </a:r>
          </a:p>
          <a:p>
            <a:pPr>
              <a:buFont typeface="Courier New" panose="02070309020205020404" pitchFamily="49" charset="0"/>
              <a:buChar char="o"/>
            </a:pPr>
            <a:r>
              <a:rPr lang="es-CL" sz="1600" dirty="0">
                <a:latin typeface="Arial" panose="020B0604020202020204" pitchFamily="34" charset="0"/>
                <a:cs typeface="Arial" panose="020B0604020202020204" pitchFamily="34" charset="0"/>
              </a:rPr>
              <a:t>Finalmente, los estudiantes deben responder de forma individual un formulario de Google que será utilizado a modo de retroalimentación final tanto para el docente a cargo de la actividad como para el grupo de investigación.  </a:t>
            </a:r>
          </a:p>
          <a:p>
            <a:pPr marL="0" indent="0">
              <a:buNone/>
            </a:pPr>
            <a:endParaRPr lang="es-CL" sz="1600" dirty="0">
              <a:latin typeface="Arial" panose="020B0604020202020204" pitchFamily="34" charset="0"/>
              <a:cs typeface="Arial" panose="020B0604020202020204" pitchFamily="34" charset="0"/>
            </a:endParaRPr>
          </a:p>
          <a:p>
            <a:pPr marL="0" indent="0">
              <a:buNone/>
            </a:pPr>
            <a:r>
              <a:rPr lang="es-CL" sz="1600" dirty="0">
                <a:latin typeface="Arial" panose="020B0604020202020204" pitchFamily="34" charset="0"/>
                <a:cs typeface="Arial" panose="020B0604020202020204" pitchFamily="34" charset="0"/>
              </a:rPr>
              <a:t>El cierre de la actividad queda abierto para que el docente pueda realizar lo que desee, ya sea una reflexión, terminar la bitácora, etc.</a:t>
            </a:r>
          </a:p>
        </p:txBody>
      </p:sp>
    </p:spTree>
    <p:extLst>
      <p:ext uri="{BB962C8B-B14F-4D97-AF65-F5344CB8AC3E}">
        <p14:creationId xmlns:p14="http://schemas.microsoft.com/office/powerpoint/2010/main" val="201987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E40D1-16EE-42E5-9436-A1887B058B2F}"/>
              </a:ext>
            </a:extLst>
          </p:cNvPr>
          <p:cNvSpPr>
            <a:spLocks noGrp="1"/>
          </p:cNvSpPr>
          <p:nvPr>
            <p:ph type="title"/>
          </p:nvPr>
        </p:nvSpPr>
        <p:spPr>
          <a:xfrm>
            <a:off x="3933051" y="611744"/>
            <a:ext cx="4561592" cy="1400530"/>
          </a:xfrm>
        </p:spPr>
        <p:txBody>
          <a:bodyPr/>
          <a:lstStyle/>
          <a:p>
            <a:pPr algn="ctr"/>
            <a:r>
              <a:rPr lang="en-US" sz="2000" b="1" dirty="0">
                <a:solidFill>
                  <a:schemeClr val="tx1"/>
                </a:solidFill>
                <a:latin typeface="Arial" panose="020B0604020202020204" pitchFamily="34" charset="0"/>
                <a:cs typeface="Arial" panose="020B0604020202020204" pitchFamily="34" charset="0"/>
              </a:rPr>
              <a:t>Sesión 5:</a:t>
            </a:r>
            <a:br>
              <a:rPr lang="en-US" sz="2000" b="1" dirty="0">
                <a:solidFill>
                  <a:schemeClr val="tx1"/>
                </a:solidFill>
                <a:latin typeface="Arial" panose="020B0604020202020204" pitchFamily="34" charset="0"/>
                <a:cs typeface="Arial" panose="020B0604020202020204" pitchFamily="34" charset="0"/>
              </a:rPr>
            </a:b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Tipo de </a:t>
            </a:r>
            <a:r>
              <a:rPr lang="en-US" sz="2000" b="1" dirty="0" err="1">
                <a:solidFill>
                  <a:schemeClr val="tx1"/>
                </a:solidFill>
                <a:latin typeface="Arial" panose="020B0604020202020204" pitchFamily="34" charset="0"/>
                <a:cs typeface="Arial" panose="020B0604020202020204" pitchFamily="34" charset="0"/>
              </a:rPr>
              <a:t>indagación</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Guiada</a:t>
            </a:r>
            <a:r>
              <a:rPr lang="en-US" sz="2000" b="1" dirty="0">
                <a:solidFill>
                  <a:schemeClr val="tx1"/>
                </a:solidFill>
                <a:latin typeface="Arial" panose="020B0604020202020204" pitchFamily="34" charset="0"/>
                <a:cs typeface="Arial" panose="020B0604020202020204" pitchFamily="34" charset="0"/>
              </a:rPr>
              <a:t>.</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Etapa de </a:t>
            </a:r>
            <a:r>
              <a:rPr lang="en-US" sz="2000" b="1" dirty="0" err="1">
                <a:solidFill>
                  <a:schemeClr val="tx1"/>
                </a:solidFill>
                <a:latin typeface="Arial" panose="020B0604020202020204" pitchFamily="34" charset="0"/>
                <a:cs typeface="Arial" panose="020B0604020202020204" pitchFamily="34" charset="0"/>
              </a:rPr>
              <a:t>síntesis</a:t>
            </a:r>
            <a:endParaRPr lang="es-CL" sz="2000" dirty="0"/>
          </a:p>
        </p:txBody>
      </p:sp>
      <p:graphicFrame>
        <p:nvGraphicFramePr>
          <p:cNvPr id="4" name="Marcador de contenido 2">
            <a:extLst>
              <a:ext uri="{FF2B5EF4-FFF2-40B4-BE49-F238E27FC236}">
                <a16:creationId xmlns:a16="http://schemas.microsoft.com/office/drawing/2014/main" id="{2B6A96C1-DACA-44B5-818C-303ED6191C0F}"/>
              </a:ext>
            </a:extLst>
          </p:cNvPr>
          <p:cNvGraphicFramePr>
            <a:graphicFrameLocks noGrp="1"/>
          </p:cNvGraphicFramePr>
          <p:nvPr>
            <p:ph idx="1"/>
            <p:extLst>
              <p:ext uri="{D42A27DB-BD31-4B8C-83A1-F6EECF244321}">
                <p14:modId xmlns:p14="http://schemas.microsoft.com/office/powerpoint/2010/main" val="834836679"/>
              </p:ext>
            </p:extLst>
          </p:nvPr>
        </p:nvGraphicFramePr>
        <p:xfrm>
          <a:off x="324465" y="1877696"/>
          <a:ext cx="11543069" cy="458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23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F2CF9-7307-4017-9028-884EA7805DC2}"/>
              </a:ext>
            </a:extLst>
          </p:cNvPr>
          <p:cNvSpPr>
            <a:spLocks noGrp="1"/>
          </p:cNvSpPr>
          <p:nvPr>
            <p:ph type="title"/>
          </p:nvPr>
        </p:nvSpPr>
        <p:spPr>
          <a:xfrm>
            <a:off x="645130" y="851302"/>
            <a:ext cx="9404723" cy="1400530"/>
          </a:xfrm>
        </p:spPr>
        <p:txBody>
          <a:bodyPr/>
          <a:lstStyle/>
          <a:p>
            <a:r>
              <a:rPr lang="es-CL" dirty="0"/>
              <a:t>Bibliografía</a:t>
            </a:r>
          </a:p>
        </p:txBody>
      </p:sp>
      <p:sp>
        <p:nvSpPr>
          <p:cNvPr id="3" name="Marcador de contenido 2">
            <a:extLst>
              <a:ext uri="{FF2B5EF4-FFF2-40B4-BE49-F238E27FC236}">
                <a16:creationId xmlns:a16="http://schemas.microsoft.com/office/drawing/2014/main" id="{04B3AC7C-B9FD-491E-A78E-9C7708786F33}"/>
              </a:ext>
            </a:extLst>
          </p:cNvPr>
          <p:cNvSpPr>
            <a:spLocks noGrp="1"/>
          </p:cNvSpPr>
          <p:nvPr>
            <p:ph idx="1"/>
          </p:nvPr>
        </p:nvSpPr>
        <p:spPr>
          <a:xfrm>
            <a:off x="1103312" y="1783287"/>
            <a:ext cx="8946541" cy="4805082"/>
          </a:xfrm>
        </p:spPr>
        <p:txBody>
          <a:bodyPr>
            <a:normAutofit fontScale="55000" lnSpcReduction="20000"/>
          </a:bodyPr>
          <a:lstStyle/>
          <a:p>
            <a:pPr marL="0" indent="0" algn="just">
              <a:buNone/>
            </a:pPr>
            <a:endParaRPr lang="es-CL" dirty="0">
              <a:effectLst/>
              <a:latin typeface="Arial" panose="020B0604020202020204" pitchFamily="34" charset="0"/>
              <a:ea typeface="Calibri" panose="020F0502020204030204" pitchFamily="34" charset="0"/>
              <a:cs typeface="Arial" panose="020B0604020202020204" pitchFamily="34" charset="0"/>
            </a:endParaRPr>
          </a:p>
          <a:p>
            <a:pPr algn="just"/>
            <a:r>
              <a:rPr lang="es-CL" sz="2200" dirty="0">
                <a:effectLst/>
                <a:latin typeface="Arial" panose="020B0604020202020204" pitchFamily="34" charset="0"/>
                <a:ea typeface="Calibri" panose="020F0502020204030204" pitchFamily="34" charset="0"/>
                <a:cs typeface="Arial" panose="020B0604020202020204" pitchFamily="34" charset="0"/>
              </a:rPr>
              <a:t>Cofré, H., Camacho, J., Galaz, A., Jiménez, J., Santibáñez, D., &amp; Vergara, C. (2010). La educación científica en Chile: debilidades de la enseñanza y futuros desafíos de la educación de profesores de ciencia. Estudios pedagógicos (Valdivia), 36(2), 279-293.</a:t>
            </a:r>
          </a:p>
          <a:p>
            <a:pPr algn="just">
              <a:lnSpc>
                <a:spcPct val="150000"/>
              </a:lnSpc>
              <a:spcAft>
                <a:spcPts val="800"/>
              </a:spcAft>
            </a:pPr>
            <a:r>
              <a:rPr lang="en-US" sz="2200" dirty="0">
                <a:effectLst/>
                <a:latin typeface="Arial" panose="020B0604020202020204" pitchFamily="34" charset="0"/>
                <a:ea typeface="Calibri" panose="020F0502020204030204" pitchFamily="34" charset="0"/>
                <a:cs typeface="Arial" panose="020B0604020202020204" pitchFamily="34" charset="0"/>
              </a:rPr>
              <a:t>Curtis H., Barnes S., </a:t>
            </a:r>
            <a:r>
              <a:rPr lang="en-US" sz="2200" dirty="0" err="1">
                <a:effectLst/>
                <a:latin typeface="Arial" panose="020B0604020202020204" pitchFamily="34" charset="0"/>
                <a:ea typeface="Calibri" panose="020F0502020204030204" pitchFamily="34" charset="0"/>
                <a:cs typeface="Arial" panose="020B0604020202020204" pitchFamily="34" charset="0"/>
              </a:rPr>
              <a:t>Schnek</a:t>
            </a:r>
            <a:r>
              <a:rPr lang="en-US" sz="2200" dirty="0">
                <a:effectLst/>
                <a:latin typeface="Arial" panose="020B0604020202020204" pitchFamily="34" charset="0"/>
                <a:ea typeface="Calibri" panose="020F0502020204030204" pitchFamily="34" charset="0"/>
                <a:cs typeface="Arial" panose="020B0604020202020204" pitchFamily="34" charset="0"/>
              </a:rPr>
              <a:t> A. y </a:t>
            </a:r>
            <a:r>
              <a:rPr lang="en-US" sz="2200" dirty="0" err="1">
                <a:effectLst/>
                <a:latin typeface="Arial" panose="020B0604020202020204" pitchFamily="34" charset="0"/>
                <a:ea typeface="Calibri" panose="020F0502020204030204" pitchFamily="34" charset="0"/>
                <a:cs typeface="Arial" panose="020B0604020202020204" pitchFamily="34" charset="0"/>
              </a:rPr>
              <a:t>Massarini</a:t>
            </a:r>
            <a:r>
              <a:rPr lang="en-US" sz="2200" dirty="0">
                <a:effectLst/>
                <a:latin typeface="Arial" panose="020B0604020202020204" pitchFamily="34" charset="0"/>
                <a:ea typeface="Calibri" panose="020F0502020204030204" pitchFamily="34" charset="0"/>
                <a:cs typeface="Arial" panose="020B0604020202020204" pitchFamily="34" charset="0"/>
              </a:rPr>
              <a:t> A. (2008). </a:t>
            </a:r>
            <a:r>
              <a:rPr lang="es-CL" sz="2200" dirty="0">
                <a:effectLst/>
                <a:latin typeface="Arial" panose="020B0604020202020204" pitchFamily="34" charset="0"/>
                <a:ea typeface="Calibri" panose="020F0502020204030204" pitchFamily="34" charset="0"/>
                <a:cs typeface="Arial" panose="020B0604020202020204" pitchFamily="34" charset="0"/>
              </a:rPr>
              <a:t>Biología. 7ª Edición. Editorial Médica Panamericana. </a:t>
            </a:r>
          </a:p>
          <a:p>
            <a:pPr algn="just">
              <a:lnSpc>
                <a:spcPct val="150000"/>
              </a:lnSpc>
              <a:spcAft>
                <a:spcPts val="800"/>
              </a:spcAft>
            </a:pPr>
            <a:r>
              <a:rPr lang="es-CL" sz="2200" dirty="0">
                <a:effectLst/>
                <a:latin typeface="Arial" panose="020B0604020202020204" pitchFamily="34" charset="0"/>
                <a:ea typeface="Calibri" panose="020F0502020204030204" pitchFamily="34" charset="0"/>
                <a:cs typeface="Arial" panose="020B0604020202020204" pitchFamily="34" charset="0"/>
              </a:rPr>
              <a:t>Chamizo (2010). Modelos y modelaje de la enseñanza de las ciencias naturales. Los modelos en la enseñanza de las ciencias. (1a. ed., </a:t>
            </a:r>
            <a:r>
              <a:rPr lang="es-CL" sz="2200" dirty="0" err="1">
                <a:effectLst/>
                <a:latin typeface="Arial" panose="020B0604020202020204" pitchFamily="34" charset="0"/>
                <a:ea typeface="Calibri" panose="020F0502020204030204" pitchFamily="34" charset="0"/>
                <a:cs typeface="Arial" panose="020B0604020202020204" pitchFamily="34" charset="0"/>
              </a:rPr>
              <a:t>pp</a:t>
            </a:r>
            <a:r>
              <a:rPr lang="es-CL" sz="2200" dirty="0">
                <a:effectLst/>
                <a:latin typeface="Arial" panose="020B0604020202020204" pitchFamily="34" charset="0"/>
                <a:ea typeface="Calibri" panose="020F0502020204030204" pitchFamily="34" charset="0"/>
                <a:cs typeface="Arial" panose="020B0604020202020204" pitchFamily="34" charset="0"/>
              </a:rPr>
              <a:t> 14). México. http://www.joseantoniochamizo.com/pdf/educacion/libros/011_Modelos_modelaje_ensenanza_ciencias_naturales.pdf </a:t>
            </a:r>
          </a:p>
          <a:p>
            <a:pPr algn="just">
              <a:lnSpc>
                <a:spcPct val="150000"/>
              </a:lnSpc>
              <a:spcAft>
                <a:spcPts val="800"/>
              </a:spcAft>
            </a:pPr>
            <a:r>
              <a:rPr lang="it-IT" sz="2200" dirty="0">
                <a:effectLst/>
                <a:latin typeface="Arial" panose="020B0604020202020204" pitchFamily="34" charset="0"/>
                <a:ea typeface="Calibri" panose="020F0502020204030204" pitchFamily="34" charset="0"/>
                <a:cs typeface="Arial" panose="020B0604020202020204" pitchFamily="34" charset="0"/>
              </a:rPr>
              <a:t>Jaramillo, A. 2003. Aves de Chile. Ed. Lynx, 240p.</a:t>
            </a:r>
            <a:endParaRPr lang="es-CL" sz="22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r>
              <a:rPr lang="es-CL" sz="2200" dirty="0">
                <a:effectLst/>
                <a:latin typeface="Arial" panose="020B0604020202020204" pitchFamily="34" charset="0"/>
                <a:ea typeface="Calibri" panose="020F0502020204030204" pitchFamily="34" charset="0"/>
                <a:cs typeface="Arial" panose="020B0604020202020204" pitchFamily="34" charset="0"/>
              </a:rPr>
              <a:t>Gil-Pérez, D., Vilches, A. (2006). Educación ciudadana y alfabetización científica: mitos y realidades. Revista Iberoamericana de Educación Vol. 42 Núm. 1. </a:t>
            </a:r>
            <a:r>
              <a:rPr lang="es-CL" sz="2200" dirty="0" err="1">
                <a:effectLst/>
                <a:latin typeface="Arial" panose="020B0604020202020204" pitchFamily="34" charset="0"/>
                <a:ea typeface="Calibri" panose="020F0502020204030204" pitchFamily="34" charset="0"/>
                <a:cs typeface="Arial" panose="020B0604020202020204" pitchFamily="34" charset="0"/>
              </a:rPr>
              <a:t>pp</a:t>
            </a:r>
            <a:r>
              <a:rPr lang="es-CL" sz="2200" dirty="0">
                <a:effectLst/>
                <a:latin typeface="Arial" panose="020B0604020202020204" pitchFamily="34" charset="0"/>
                <a:ea typeface="Calibri" panose="020F0502020204030204" pitchFamily="34" charset="0"/>
                <a:cs typeface="Arial" panose="020B0604020202020204" pitchFamily="34" charset="0"/>
              </a:rPr>
              <a:t> 31-53.</a:t>
            </a:r>
          </a:p>
          <a:p>
            <a:pPr algn="just">
              <a:lnSpc>
                <a:spcPct val="150000"/>
              </a:lnSpc>
              <a:spcAft>
                <a:spcPts val="800"/>
              </a:spcAft>
            </a:pPr>
            <a:r>
              <a:rPr lang="es-CL" sz="2200" dirty="0">
                <a:effectLst/>
                <a:latin typeface="Arial" panose="020B0604020202020204" pitchFamily="34" charset="0"/>
                <a:ea typeface="Calibri" panose="020F0502020204030204" pitchFamily="34" charset="0"/>
                <a:cs typeface="Arial" panose="020B0604020202020204" pitchFamily="34" charset="0"/>
              </a:rPr>
              <a:t>González, C., Martínez, M. T. y Martínez, C. (2009) La Educación Científica como apoyo a la movilidad social: desafíos en torno al rol del profesor secundario en la implementación de la indagación científica como enfoque pedagógico. Estudios Pedagógicos 25: 63-78.</a:t>
            </a:r>
          </a:p>
          <a:p>
            <a:endParaRPr lang="es-CL" dirty="0"/>
          </a:p>
        </p:txBody>
      </p:sp>
    </p:spTree>
    <p:extLst>
      <p:ext uri="{BB962C8B-B14F-4D97-AF65-F5344CB8AC3E}">
        <p14:creationId xmlns:p14="http://schemas.microsoft.com/office/powerpoint/2010/main" val="226463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27FC101-AF3C-436B-9FBE-F765B95B6EE2}"/>
              </a:ext>
            </a:extLst>
          </p:cNvPr>
          <p:cNvSpPr>
            <a:spLocks noGrp="1"/>
          </p:cNvSpPr>
          <p:nvPr>
            <p:ph type="title"/>
          </p:nvPr>
        </p:nvSpPr>
        <p:spPr>
          <a:xfrm>
            <a:off x="647700" y="1447800"/>
            <a:ext cx="3108626" cy="4572000"/>
          </a:xfrm>
        </p:spPr>
        <p:txBody>
          <a:bodyPr anchor="ctr">
            <a:normAutofit/>
          </a:bodyPr>
          <a:lstStyle/>
          <a:p>
            <a:r>
              <a:rPr lang="es-MX" sz="3200" b="1" dirty="0">
                <a:solidFill>
                  <a:srgbClr val="F2F2F2"/>
                </a:solidFill>
              </a:rPr>
              <a:t>Objetivos específicos </a:t>
            </a:r>
            <a:br>
              <a:rPr lang="es-MX" sz="3200" dirty="0">
                <a:solidFill>
                  <a:srgbClr val="F2F2F2"/>
                </a:solidFill>
              </a:rPr>
            </a:br>
            <a:endParaRPr lang="es-CL" sz="3200" dirty="0">
              <a:solidFill>
                <a:srgbClr val="F2F2F2"/>
              </a:solidFill>
            </a:endParaRPr>
          </a:p>
        </p:txBody>
      </p:sp>
      <p:sp>
        <p:nvSpPr>
          <p:cNvPr id="28"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p:nvSpPr>
          <p:cNvPr id="30"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Marcador de contenido 2">
            <a:extLst>
              <a:ext uri="{FF2B5EF4-FFF2-40B4-BE49-F238E27FC236}">
                <a16:creationId xmlns:a16="http://schemas.microsoft.com/office/drawing/2014/main" id="{3BD2B45B-9128-41BD-977E-FDB19DFC9E38}"/>
              </a:ext>
            </a:extLst>
          </p:cNvPr>
          <p:cNvGraphicFramePr>
            <a:graphicFrameLocks noGrp="1"/>
          </p:cNvGraphicFramePr>
          <p:nvPr>
            <p:ph idx="1"/>
            <p:extLst>
              <p:ext uri="{D42A27DB-BD31-4B8C-83A1-F6EECF244321}">
                <p14:modId xmlns:p14="http://schemas.microsoft.com/office/powerpoint/2010/main" val="6812573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1836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Fondo de tablas de madera antiguas">
            <a:extLst>
              <a:ext uri="{FF2B5EF4-FFF2-40B4-BE49-F238E27FC236}">
                <a16:creationId xmlns:a16="http://schemas.microsoft.com/office/drawing/2014/main" id="{ED89FFC6-BD95-4FDA-97F7-01440D69A5C5}"/>
              </a:ext>
            </a:extLst>
          </p:cNvPr>
          <p:cNvPicPr>
            <a:picLocks noChangeAspect="1"/>
          </p:cNvPicPr>
          <p:nvPr/>
        </p:nvPicPr>
        <p:blipFill rotWithShape="1">
          <a:blip r:embed="rId7">
            <a:duotone>
              <a:prstClr val="black"/>
              <a:schemeClr val="accent5">
                <a:tint val="45000"/>
                <a:satMod val="400000"/>
              </a:schemeClr>
            </a:duotone>
            <a:alphaModFix amt="25000"/>
          </a:blip>
          <a:srcRect t="15730"/>
          <a:stretch/>
        </p:blipFill>
        <p:spPr>
          <a:xfrm>
            <a:off x="0" y="5620"/>
            <a:ext cx="12191980" cy="6857990"/>
          </a:xfrm>
          <a:prstGeom prst="rect">
            <a:avLst/>
          </a:prstGeom>
        </p:spPr>
      </p:pic>
      <p:sp>
        <p:nvSpPr>
          <p:cNvPr id="4" name="Título 1">
            <a:extLst>
              <a:ext uri="{FF2B5EF4-FFF2-40B4-BE49-F238E27FC236}">
                <a16:creationId xmlns:a16="http://schemas.microsoft.com/office/drawing/2014/main" id="{0B951A9F-D41E-451D-849A-8413EFE84EC4}"/>
              </a:ext>
            </a:extLst>
          </p:cNvPr>
          <p:cNvSpPr>
            <a:spLocks noGrp="1"/>
          </p:cNvSpPr>
          <p:nvPr>
            <p:ph type="title"/>
          </p:nvPr>
        </p:nvSpPr>
        <p:spPr>
          <a:xfrm>
            <a:off x="432546" y="497919"/>
            <a:ext cx="6688773" cy="1449404"/>
          </a:xfrm>
        </p:spPr>
        <p:txBody>
          <a:bodyPr vert="horz" lIns="91440" tIns="45720" rIns="91440" bIns="45720" rtlCol="0" anchor="b">
            <a:normAutofit/>
          </a:bodyPr>
          <a:lstStyle/>
          <a:p>
            <a:r>
              <a:rPr lang="en-US" sz="4800" dirty="0"/>
              <a:t>Idea fundamental</a:t>
            </a:r>
          </a:p>
        </p:txBody>
      </p:sp>
      <p:sp>
        <p:nvSpPr>
          <p:cNvPr id="2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3" name="Diagrama 12">
            <a:extLst>
              <a:ext uri="{FF2B5EF4-FFF2-40B4-BE49-F238E27FC236}">
                <a16:creationId xmlns:a16="http://schemas.microsoft.com/office/drawing/2014/main" id="{DECF87D6-DAC4-4FAF-921F-02058776B785}"/>
              </a:ext>
            </a:extLst>
          </p:cNvPr>
          <p:cNvGraphicFramePr/>
          <p:nvPr>
            <p:extLst>
              <p:ext uri="{D42A27DB-BD31-4B8C-83A1-F6EECF244321}">
                <p14:modId xmlns:p14="http://schemas.microsoft.com/office/powerpoint/2010/main" val="1848716668"/>
              </p:ext>
            </p:extLst>
          </p:nvPr>
        </p:nvGraphicFramePr>
        <p:xfrm>
          <a:off x="432546" y="2295722"/>
          <a:ext cx="11145165" cy="35587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3461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22" name="Diagrama 21">
            <a:extLst>
              <a:ext uri="{FF2B5EF4-FFF2-40B4-BE49-F238E27FC236}">
                <a16:creationId xmlns:a16="http://schemas.microsoft.com/office/drawing/2014/main" id="{11D5D483-2E70-4619-B4B9-397B88B8A067}"/>
              </a:ext>
            </a:extLst>
          </p:cNvPr>
          <p:cNvGraphicFramePr/>
          <p:nvPr>
            <p:extLst>
              <p:ext uri="{D42A27DB-BD31-4B8C-83A1-F6EECF244321}">
                <p14:modId xmlns:p14="http://schemas.microsoft.com/office/powerpoint/2010/main" val="689555288"/>
              </p:ext>
            </p:extLst>
          </p:nvPr>
        </p:nvGraphicFramePr>
        <p:xfrm>
          <a:off x="7568419" y="2268573"/>
          <a:ext cx="2937708" cy="3120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CuadroTexto 24">
            <a:extLst>
              <a:ext uri="{FF2B5EF4-FFF2-40B4-BE49-F238E27FC236}">
                <a16:creationId xmlns:a16="http://schemas.microsoft.com/office/drawing/2014/main" id="{92B8DBC6-6CAB-4369-9EC4-550E04020905}"/>
              </a:ext>
            </a:extLst>
          </p:cNvPr>
          <p:cNvSpPr txBox="1"/>
          <p:nvPr/>
        </p:nvSpPr>
        <p:spPr>
          <a:xfrm>
            <a:off x="9901118" y="2399242"/>
            <a:ext cx="1833874" cy="584775"/>
          </a:xfrm>
          <a:prstGeom prst="rect">
            <a:avLst/>
          </a:prstGeom>
          <a:noFill/>
        </p:spPr>
        <p:txBody>
          <a:bodyPr wrap="square">
            <a:spAutoFit/>
          </a:bodyPr>
          <a:lstStyle/>
          <a:p>
            <a:pPr marL="0" indent="0" algn="just">
              <a:buNone/>
            </a:pPr>
            <a:r>
              <a:rPr lang="es-CL" sz="1600" b="1" dirty="0">
                <a:latin typeface="Arial" panose="020B0604020202020204" pitchFamily="34" charset="0"/>
                <a:cs typeface="Arial" panose="020B0604020202020204" pitchFamily="34" charset="0"/>
              </a:rPr>
              <a:t>Foco</a:t>
            </a:r>
            <a:r>
              <a:rPr lang="en-US" sz="1600" b="1" dirty="0">
                <a:latin typeface="Arial" panose="020B0604020202020204" pitchFamily="34" charset="0"/>
                <a:cs typeface="Arial" panose="020B0604020202020204" pitchFamily="34" charset="0"/>
              </a:rPr>
              <a:t> crítico-</a:t>
            </a:r>
          </a:p>
          <a:p>
            <a:pPr marL="0" indent="0" algn="just">
              <a:buNone/>
            </a:pPr>
            <a:r>
              <a:rPr lang="en-US" sz="1600" b="1" dirty="0">
                <a:latin typeface="Arial" panose="020B0604020202020204" pitchFamily="34" charset="0"/>
                <a:cs typeface="Arial" panose="020B0604020202020204" pitchFamily="34" charset="0"/>
              </a:rPr>
              <a:t>emancipatorio</a:t>
            </a:r>
          </a:p>
        </p:txBody>
      </p:sp>
      <p:sp>
        <p:nvSpPr>
          <p:cNvPr id="9" name="Rectángulo 8">
            <a:extLst>
              <a:ext uri="{FF2B5EF4-FFF2-40B4-BE49-F238E27FC236}">
                <a16:creationId xmlns:a16="http://schemas.microsoft.com/office/drawing/2014/main" id="{011BC4B3-E77D-4EAB-9762-8CAF6A68B176}"/>
              </a:ext>
            </a:extLst>
          </p:cNvPr>
          <p:cNvSpPr/>
          <p:nvPr/>
        </p:nvSpPr>
        <p:spPr>
          <a:xfrm>
            <a:off x="0" y="0"/>
            <a:ext cx="7180056"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aphicFrame>
        <p:nvGraphicFramePr>
          <p:cNvPr id="29" name="Diagrama 28">
            <a:extLst>
              <a:ext uri="{FF2B5EF4-FFF2-40B4-BE49-F238E27FC236}">
                <a16:creationId xmlns:a16="http://schemas.microsoft.com/office/drawing/2014/main" id="{E12EA68A-A3DC-46B1-B745-D0EE5C455FF6}"/>
              </a:ext>
            </a:extLst>
          </p:cNvPr>
          <p:cNvGraphicFramePr/>
          <p:nvPr>
            <p:extLst>
              <p:ext uri="{D42A27DB-BD31-4B8C-83A1-F6EECF244321}">
                <p14:modId xmlns:p14="http://schemas.microsoft.com/office/powerpoint/2010/main" val="1337123401"/>
              </p:ext>
            </p:extLst>
          </p:nvPr>
        </p:nvGraphicFramePr>
        <p:xfrm>
          <a:off x="684921" y="1828801"/>
          <a:ext cx="5799148" cy="46761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Título 4">
            <a:extLst>
              <a:ext uri="{FF2B5EF4-FFF2-40B4-BE49-F238E27FC236}">
                <a16:creationId xmlns:a16="http://schemas.microsoft.com/office/drawing/2014/main" id="{DF4C9731-5F92-4E41-9DAC-87286E629176}"/>
              </a:ext>
            </a:extLst>
          </p:cNvPr>
          <p:cNvSpPr txBox="1">
            <a:spLocks/>
          </p:cNvSpPr>
          <p:nvPr/>
        </p:nvSpPr>
        <p:spPr>
          <a:xfrm>
            <a:off x="684921" y="603504"/>
            <a:ext cx="6604367" cy="78896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dirty="0">
                <a:solidFill>
                  <a:schemeClr val="bg1"/>
                </a:solidFill>
              </a:rPr>
              <a:t>Obstáculos para la enseñanza</a:t>
            </a:r>
            <a:endParaRPr lang="es-CL" sz="3200" dirty="0">
              <a:solidFill>
                <a:schemeClr val="bg1"/>
              </a:solidFill>
            </a:endParaRPr>
          </a:p>
        </p:txBody>
      </p:sp>
      <p:sp>
        <p:nvSpPr>
          <p:cNvPr id="32" name="CuadroTexto 31">
            <a:extLst>
              <a:ext uri="{FF2B5EF4-FFF2-40B4-BE49-F238E27FC236}">
                <a16:creationId xmlns:a16="http://schemas.microsoft.com/office/drawing/2014/main" id="{5EB262AA-8FFB-42DE-B7E6-2AA5CCC06290}"/>
              </a:ext>
            </a:extLst>
          </p:cNvPr>
          <p:cNvSpPr txBox="1"/>
          <p:nvPr/>
        </p:nvSpPr>
        <p:spPr>
          <a:xfrm>
            <a:off x="9444111" y="6254496"/>
            <a:ext cx="2747889" cy="369332"/>
          </a:xfrm>
          <a:prstGeom prst="rect">
            <a:avLst/>
          </a:prstGeom>
          <a:noFill/>
        </p:spPr>
        <p:txBody>
          <a:bodyPr wrap="square">
            <a:spAutoFit/>
          </a:bodyPr>
          <a:lstStyle/>
          <a:p>
            <a:r>
              <a:rPr lang="es-ES" dirty="0">
                <a:latin typeface="Times New Roman" panose="02020603050405020304" pitchFamily="18" charset="0"/>
                <a:ea typeface="Calibri" panose="020F0502020204030204" pitchFamily="34" charset="0"/>
              </a:rPr>
              <a:t>(</a:t>
            </a:r>
            <a:r>
              <a:rPr lang="es-CL" sz="1800" dirty="0">
                <a:effectLst/>
                <a:latin typeface="Times New Roman" panose="02020603050405020304" pitchFamily="18" charset="0"/>
                <a:ea typeface="Calibri" panose="020F0502020204030204" pitchFamily="34" charset="0"/>
              </a:rPr>
              <a:t>Sjöström y Eilks, 2018</a:t>
            </a:r>
            <a:r>
              <a:rPr lang="es-ES" sz="1800" dirty="0">
                <a:effectLst/>
                <a:latin typeface="Times New Roman" panose="02020603050405020304" pitchFamily="18" charset="0"/>
                <a:ea typeface="Calibri" panose="020F0502020204030204" pitchFamily="34" charset="0"/>
              </a:rPr>
              <a:t>) </a:t>
            </a:r>
            <a:endParaRPr lang="es-CL" dirty="0"/>
          </a:p>
        </p:txBody>
      </p:sp>
      <p:sp>
        <p:nvSpPr>
          <p:cNvPr id="33" name="CuadroTexto 32">
            <a:extLst>
              <a:ext uri="{FF2B5EF4-FFF2-40B4-BE49-F238E27FC236}">
                <a16:creationId xmlns:a16="http://schemas.microsoft.com/office/drawing/2014/main" id="{A4EA9F37-9D91-4B7B-B8EB-4462AC0FE2CE}"/>
              </a:ext>
            </a:extLst>
          </p:cNvPr>
          <p:cNvSpPr txBox="1"/>
          <p:nvPr/>
        </p:nvSpPr>
        <p:spPr>
          <a:xfrm>
            <a:off x="10014997" y="3535430"/>
            <a:ext cx="2588987" cy="338554"/>
          </a:xfrm>
          <a:prstGeom prst="rect">
            <a:avLst/>
          </a:prstGeom>
          <a:noFill/>
        </p:spPr>
        <p:txBody>
          <a:bodyPr wrap="square">
            <a:spAutoFit/>
          </a:bodyPr>
          <a:lstStyle/>
          <a:p>
            <a:pPr algn="just"/>
            <a:r>
              <a:rPr lang="en-US" sz="1600" b="1" dirty="0">
                <a:latin typeface="Arial" panose="020B0604020202020204" pitchFamily="34" charset="0"/>
                <a:cs typeface="Arial" panose="020B0604020202020204" pitchFamily="34" charset="0"/>
              </a:rPr>
              <a:t>Foco práctico</a:t>
            </a:r>
          </a:p>
        </p:txBody>
      </p:sp>
      <p:sp>
        <p:nvSpPr>
          <p:cNvPr id="34" name="CuadroTexto 33">
            <a:extLst>
              <a:ext uri="{FF2B5EF4-FFF2-40B4-BE49-F238E27FC236}">
                <a16:creationId xmlns:a16="http://schemas.microsoft.com/office/drawing/2014/main" id="{56BE4D23-A6CF-4080-B448-45279955074E}"/>
              </a:ext>
            </a:extLst>
          </p:cNvPr>
          <p:cNvSpPr txBox="1"/>
          <p:nvPr/>
        </p:nvSpPr>
        <p:spPr>
          <a:xfrm>
            <a:off x="10222095" y="4448462"/>
            <a:ext cx="2003302" cy="338554"/>
          </a:xfrm>
          <a:prstGeom prst="rect">
            <a:avLst/>
          </a:prstGeom>
          <a:noFill/>
        </p:spPr>
        <p:txBody>
          <a:bodyPr wrap="square">
            <a:spAutoFit/>
          </a:bodyPr>
          <a:lstStyle/>
          <a:p>
            <a:pPr algn="just"/>
            <a:r>
              <a:rPr lang="en-US" sz="1600" b="1" dirty="0">
                <a:latin typeface="Arial" panose="020B0604020202020204" pitchFamily="34" charset="0"/>
                <a:cs typeface="Arial" panose="020B0604020202020204" pitchFamily="34" charset="0"/>
              </a:rPr>
              <a:t>Foco </a:t>
            </a:r>
            <a:r>
              <a:rPr lang="es-CL" sz="1600" b="1" dirty="0">
                <a:latin typeface="Arial" panose="020B0604020202020204" pitchFamily="34" charset="0"/>
                <a:cs typeface="Arial" panose="020B0604020202020204" pitchFamily="34" charset="0"/>
              </a:rPr>
              <a:t>disciplinar</a:t>
            </a:r>
            <a:r>
              <a:rPr lang="en-US" sz="1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07174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90515A1-5859-48A4-B52F-9C1619A7478E}"/>
              </a:ext>
            </a:extLst>
          </p:cNvPr>
          <p:cNvSpPr>
            <a:spLocks noGrp="1"/>
          </p:cNvSpPr>
          <p:nvPr>
            <p:ph type="title"/>
          </p:nvPr>
        </p:nvSpPr>
        <p:spPr>
          <a:xfrm>
            <a:off x="648929" y="974108"/>
            <a:ext cx="6188190" cy="830111"/>
          </a:xfrm>
        </p:spPr>
        <p:txBody>
          <a:bodyPr>
            <a:normAutofit/>
          </a:bodyPr>
          <a:lstStyle/>
          <a:p>
            <a:r>
              <a:rPr lang="es-MX" sz="4000" dirty="0">
                <a:solidFill>
                  <a:srgbClr val="EBEBEB"/>
                </a:solidFill>
              </a:rPr>
              <a:t>Fundamento didáctico</a:t>
            </a:r>
            <a:endParaRPr lang="es-CL" sz="4000" dirty="0">
              <a:solidFill>
                <a:srgbClr val="EBEBEB"/>
              </a:solidFill>
            </a:endParaRP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20" name="Freeform: Shape 19">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1" name="Picture 2" descr="La importancia del trabajo cooperativo en el aula como base de una  educación de calidad”">
            <a:extLst>
              <a:ext uri="{FF2B5EF4-FFF2-40B4-BE49-F238E27FC236}">
                <a16:creationId xmlns:a16="http://schemas.microsoft.com/office/drawing/2014/main" id="{3B768985-85EA-4D51-80FC-F6D58E8E95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9871" y="1459377"/>
            <a:ext cx="3414010" cy="39392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Diagrama 6">
            <a:extLst>
              <a:ext uri="{FF2B5EF4-FFF2-40B4-BE49-F238E27FC236}">
                <a16:creationId xmlns:a16="http://schemas.microsoft.com/office/drawing/2014/main" id="{850FA445-F627-4E68-9E70-0991014E7D93}"/>
              </a:ext>
            </a:extLst>
          </p:cNvPr>
          <p:cNvGraphicFramePr/>
          <p:nvPr>
            <p:extLst>
              <p:ext uri="{D42A27DB-BD31-4B8C-83A1-F6EECF244321}">
                <p14:modId xmlns:p14="http://schemas.microsoft.com/office/powerpoint/2010/main" val="652231746"/>
              </p:ext>
            </p:extLst>
          </p:nvPr>
        </p:nvGraphicFramePr>
        <p:xfrm>
          <a:off x="648930" y="2438400"/>
          <a:ext cx="61881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2860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9E950-2DA0-447D-9E54-A857CC85C015}"/>
              </a:ext>
            </a:extLst>
          </p:cNvPr>
          <p:cNvSpPr>
            <a:spLocks noGrp="1"/>
          </p:cNvSpPr>
          <p:nvPr>
            <p:ph type="title"/>
          </p:nvPr>
        </p:nvSpPr>
        <p:spPr>
          <a:xfrm>
            <a:off x="646111" y="756356"/>
            <a:ext cx="9404723" cy="1096892"/>
          </a:xfrm>
        </p:spPr>
        <p:txBody>
          <a:bodyPr/>
          <a:lstStyle/>
          <a:p>
            <a:r>
              <a:rPr lang="es-MX" sz="3600" dirty="0"/>
              <a:t>Enseñanza Basada en Contexto (EBC)</a:t>
            </a:r>
            <a:endParaRPr lang="es-CL" sz="3600" dirty="0"/>
          </a:p>
        </p:txBody>
      </p:sp>
      <p:sp>
        <p:nvSpPr>
          <p:cNvPr id="3" name="Marcador de contenido 2">
            <a:extLst>
              <a:ext uri="{FF2B5EF4-FFF2-40B4-BE49-F238E27FC236}">
                <a16:creationId xmlns:a16="http://schemas.microsoft.com/office/drawing/2014/main" id="{CD642BC6-96DD-42A7-8BE3-6E10344542BB}"/>
              </a:ext>
            </a:extLst>
          </p:cNvPr>
          <p:cNvSpPr>
            <a:spLocks noGrp="1"/>
          </p:cNvSpPr>
          <p:nvPr>
            <p:ph idx="1"/>
          </p:nvPr>
        </p:nvSpPr>
        <p:spPr>
          <a:xfrm>
            <a:off x="1104293" y="1853248"/>
            <a:ext cx="8946541" cy="4490851"/>
          </a:xfrm>
        </p:spPr>
        <p:txBody>
          <a:bodyPr>
            <a:normAutofit/>
          </a:bodyPr>
          <a:lstStyle/>
          <a:p>
            <a:r>
              <a:rPr lang="es-MX" dirty="0">
                <a:latin typeface="Arial" panose="020B0604020202020204" pitchFamily="34" charset="0"/>
                <a:cs typeface="Arial" panose="020B0604020202020204" pitchFamily="34" charset="0"/>
              </a:rPr>
              <a:t>Se entiende la EBC como una metodología consistente en construir y desarrollar conocimientos científicos a partir de una situación del mundo real. </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La EBC toma un contexto como punto de partida para introducir un tema y activar la curiosidad de los estudiantes, logrando mejorar el interés, la motivación y la actitud hacia la Ciencia.</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“Enfoque promueve un aprendizaje más significativo de las ideas científicas, ya que facilita las conexiones teoría-realidad, y atenúa la separación entre ambas, propia de la enseñanza tradicional. </a:t>
            </a:r>
          </a:p>
        </p:txBody>
      </p:sp>
      <p:sp>
        <p:nvSpPr>
          <p:cNvPr id="4" name="CuadroTexto 3">
            <a:extLst>
              <a:ext uri="{FF2B5EF4-FFF2-40B4-BE49-F238E27FC236}">
                <a16:creationId xmlns:a16="http://schemas.microsoft.com/office/drawing/2014/main" id="{4B2BB6B1-0E68-4B60-84C0-7AC0BF48EF05}"/>
              </a:ext>
            </a:extLst>
          </p:cNvPr>
          <p:cNvSpPr txBox="1"/>
          <p:nvPr/>
        </p:nvSpPr>
        <p:spPr>
          <a:xfrm>
            <a:off x="8985016" y="5974767"/>
            <a:ext cx="3048000" cy="369332"/>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(Moraga et al., 2019)</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938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6F9A6F11-8300-44E0-8EA6-1B25F3A46EB3}"/>
              </a:ext>
            </a:extLst>
          </p:cNvPr>
          <p:cNvSpPr>
            <a:spLocks noGrp="1"/>
          </p:cNvSpPr>
          <p:nvPr>
            <p:ph type="title"/>
          </p:nvPr>
        </p:nvSpPr>
        <p:spPr>
          <a:xfrm>
            <a:off x="806195" y="804672"/>
            <a:ext cx="3521359" cy="5248656"/>
          </a:xfrm>
        </p:spPr>
        <p:txBody>
          <a:bodyPr anchor="ctr">
            <a:normAutofit/>
          </a:bodyPr>
          <a:lstStyle/>
          <a:p>
            <a:pPr algn="ctr"/>
            <a:r>
              <a:rPr lang="es-MX" dirty="0"/>
              <a:t>Uso del modulo</a:t>
            </a:r>
            <a:endParaRPr lang="es-CL" dirty="0"/>
          </a:p>
        </p:txBody>
      </p:sp>
      <p:sp>
        <p:nvSpPr>
          <p:cNvPr id="3" name="Marcador de contenido 2">
            <a:extLst>
              <a:ext uri="{FF2B5EF4-FFF2-40B4-BE49-F238E27FC236}">
                <a16:creationId xmlns:a16="http://schemas.microsoft.com/office/drawing/2014/main" id="{79AF1EF2-1332-454F-B67A-EA624E1234A1}"/>
              </a:ext>
            </a:extLst>
          </p:cNvPr>
          <p:cNvSpPr>
            <a:spLocks noGrp="1"/>
          </p:cNvSpPr>
          <p:nvPr>
            <p:ph idx="1"/>
          </p:nvPr>
        </p:nvSpPr>
        <p:spPr>
          <a:xfrm>
            <a:off x="4981037" y="977836"/>
            <a:ext cx="6399930" cy="5248657"/>
          </a:xfrm>
        </p:spPr>
        <p:txBody>
          <a:bodyPr anchor="ctr">
            <a:normAutofit/>
          </a:bodyPr>
          <a:lstStyle/>
          <a:p>
            <a:pPr marL="0" indent="0">
              <a:buNone/>
            </a:pPr>
            <a:r>
              <a:rPr lang="es-MX" dirty="0">
                <a:latin typeface="Arial" panose="020B0604020202020204" pitchFamily="34" charset="0"/>
                <a:cs typeface="Arial" panose="020B0604020202020204" pitchFamily="34" charset="0"/>
              </a:rPr>
              <a:t>Este módulo esta enfocado para ser aplicado:</a:t>
            </a:r>
          </a:p>
          <a:p>
            <a:pPr marL="0" indent="0">
              <a:buNone/>
            </a:pPr>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 Al comienzo de la unidad 4 de Primero medio </a:t>
            </a:r>
          </a:p>
          <a:p>
            <a:r>
              <a:rPr lang="es-MX" dirty="0">
                <a:latin typeface="Arial" panose="020B0604020202020204" pitchFamily="34" charset="0"/>
                <a:cs typeface="Arial" panose="020B0604020202020204" pitchFamily="34" charset="0"/>
              </a:rPr>
              <a:t>En la unidad 2 de Ciencias para la ciudadanía, correspondiente a Tercero y Cuarto medio debido al enfoque propio de la misma. </a:t>
            </a:r>
          </a:p>
          <a:p>
            <a:r>
              <a:rPr lang="es-MX" dirty="0">
                <a:latin typeface="Arial" panose="020B0604020202020204" pitchFamily="34" charset="0"/>
                <a:cs typeface="Arial" panose="020B0604020202020204" pitchFamily="34" charset="0"/>
              </a:rPr>
              <a:t>Considerando que los estudiantes poseen el conocimiento previo de las unidades anteriores para poder conectar conceptos (por ejemplo: factores bióticos y abióticos). </a:t>
            </a:r>
          </a:p>
        </p:txBody>
      </p:sp>
    </p:spTree>
    <p:extLst>
      <p:ext uri="{BB962C8B-B14F-4D97-AF65-F5344CB8AC3E}">
        <p14:creationId xmlns:p14="http://schemas.microsoft.com/office/powerpoint/2010/main" val="181723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6F9A6F11-8300-44E0-8EA6-1B25F3A46EB3}"/>
              </a:ext>
            </a:extLst>
          </p:cNvPr>
          <p:cNvSpPr>
            <a:spLocks noGrp="1"/>
          </p:cNvSpPr>
          <p:nvPr>
            <p:ph type="title"/>
          </p:nvPr>
        </p:nvSpPr>
        <p:spPr>
          <a:xfrm>
            <a:off x="806195" y="804672"/>
            <a:ext cx="3521359" cy="5248656"/>
          </a:xfrm>
        </p:spPr>
        <p:txBody>
          <a:bodyPr anchor="ctr">
            <a:normAutofit/>
          </a:bodyPr>
          <a:lstStyle/>
          <a:p>
            <a:pPr algn="ctr"/>
            <a:r>
              <a:rPr lang="es-MX" dirty="0"/>
              <a:t>Uso del modulo</a:t>
            </a:r>
            <a:endParaRPr lang="es-CL" dirty="0"/>
          </a:p>
        </p:txBody>
      </p:sp>
      <p:sp>
        <p:nvSpPr>
          <p:cNvPr id="3" name="Marcador de contenido 2">
            <a:extLst>
              <a:ext uri="{FF2B5EF4-FFF2-40B4-BE49-F238E27FC236}">
                <a16:creationId xmlns:a16="http://schemas.microsoft.com/office/drawing/2014/main" id="{79AF1EF2-1332-454F-B67A-EA624E1234A1}"/>
              </a:ext>
            </a:extLst>
          </p:cNvPr>
          <p:cNvSpPr>
            <a:spLocks noGrp="1"/>
          </p:cNvSpPr>
          <p:nvPr>
            <p:ph idx="1"/>
          </p:nvPr>
        </p:nvSpPr>
        <p:spPr>
          <a:xfrm>
            <a:off x="4975861" y="804671"/>
            <a:ext cx="6399930" cy="5248657"/>
          </a:xfrm>
        </p:spPr>
        <p:txBody>
          <a:bodyPr anchor="ctr">
            <a:normAutofit/>
          </a:bodyPr>
          <a:lstStyle/>
          <a:p>
            <a:r>
              <a:rPr lang="es-MX" dirty="0">
                <a:latin typeface="Arial" panose="020B0604020202020204" pitchFamily="34" charset="0"/>
                <a:cs typeface="Arial" panose="020B0604020202020204" pitchFamily="34" charset="0"/>
              </a:rPr>
              <a:t>Se propone un diseño de secuencia de enseñanza aprendizaje para temáticas controversiales que se pueden abordar en educación media, considerando los diversos ecosistemas a lo largo de nuestro país. </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Incentivamos a los docentes a hacer libre uso y editar el material acorde al contexto de la zona en la que se realizará la secuencia. </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064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44777</TotalTime>
  <Words>2971</Words>
  <Application>Microsoft Macintosh PowerPoint</Application>
  <PresentationFormat>Panorámica</PresentationFormat>
  <Paragraphs>214</Paragraphs>
  <Slides>27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Abadi</vt:lpstr>
      <vt:lpstr>Arial</vt:lpstr>
      <vt:lpstr>Calibri</vt:lpstr>
      <vt:lpstr>Century Gothic</vt:lpstr>
      <vt:lpstr>Courier New</vt:lpstr>
      <vt:lpstr>Times New Roman</vt:lpstr>
      <vt:lpstr>Wingdings</vt:lpstr>
      <vt:lpstr>Wingdings 3</vt:lpstr>
      <vt:lpstr>Ion</vt:lpstr>
      <vt:lpstr>Orientación docente  Educación media</vt:lpstr>
      <vt:lpstr>Objetivos</vt:lpstr>
      <vt:lpstr>Objetivos específicos  </vt:lpstr>
      <vt:lpstr>Idea fundamental</vt:lpstr>
      <vt:lpstr>Presentación de PowerPoint</vt:lpstr>
      <vt:lpstr>Fundamento didáctico</vt:lpstr>
      <vt:lpstr>Enseñanza Basada en Contexto (EBC)</vt:lpstr>
      <vt:lpstr>Uso del modulo</vt:lpstr>
      <vt:lpstr>Uso del modulo</vt:lpstr>
      <vt:lpstr>Diseño de la  secuencia didáctica</vt:lpstr>
      <vt:lpstr>Nivel: Educación media Objetivo de aprendizaje de cada clase: </vt:lpstr>
      <vt:lpstr>Indicaciones generales</vt:lpstr>
      <vt:lpstr>Sesión 1 Tipo de indagación: Estructurada Etapa de Exploración </vt:lpstr>
      <vt:lpstr>Previo a la clase:</vt:lpstr>
      <vt:lpstr>Cómo jugar:</vt:lpstr>
      <vt:lpstr>Presentación de PowerPoint</vt:lpstr>
      <vt:lpstr>Instrucciones Paneles </vt:lpstr>
      <vt:lpstr>Sesión 2 Nivel de alfabetización: Disciplinar- crítico Tipo de indagación: Guiada Etapa de Contextualización </vt:lpstr>
      <vt:lpstr>Instrucciones análisis del juego</vt:lpstr>
      <vt:lpstr>Pregunta para el proyecto</vt:lpstr>
      <vt:lpstr>Instrucciones leer noticias</vt:lpstr>
      <vt:lpstr>Sesión 3: Nivel de alfabetización: Disciplinar- crítico Tipo de indagación: Estructurada Etapa de síntesis</vt:lpstr>
      <vt:lpstr>Orientaciones</vt:lpstr>
      <vt:lpstr>Sesión 4: Nivel de alfabetización: Práctico Tipo de indagación: Guiada Etapa de Práctica</vt:lpstr>
      <vt:lpstr>Salida a terreno</vt:lpstr>
      <vt:lpstr>Sesión 5:  Tipo de indagación: Guiada. Etapa de síntesis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Javiera de la Paz Villarroel Rojas</dc:creator>
  <cp:lastModifiedBy>Francisco Fonturbel</cp:lastModifiedBy>
  <cp:revision>175</cp:revision>
  <dcterms:created xsi:type="dcterms:W3CDTF">2021-06-29T23:47:55Z</dcterms:created>
  <dcterms:modified xsi:type="dcterms:W3CDTF">2022-01-14T14:07:20Z</dcterms:modified>
</cp:coreProperties>
</file>