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23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F9C3-132B-4C34-BD3D-6BD92A202972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52D8-17A3-4B7C-BD75-CB578414321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F9C3-132B-4C34-BD3D-6BD92A202972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52D8-17A3-4B7C-BD75-CB578414321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F9C3-132B-4C34-BD3D-6BD92A202972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52D8-17A3-4B7C-BD75-CB578414321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F9C3-132B-4C34-BD3D-6BD92A202972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52D8-17A3-4B7C-BD75-CB578414321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F9C3-132B-4C34-BD3D-6BD92A202972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52D8-17A3-4B7C-BD75-CB578414321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F9C3-132B-4C34-BD3D-6BD92A202972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52D8-17A3-4B7C-BD75-CB578414321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F9C3-132B-4C34-BD3D-6BD92A202972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52D8-17A3-4B7C-BD75-CB578414321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F9C3-132B-4C34-BD3D-6BD92A202972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52D8-17A3-4B7C-BD75-CB578414321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F9C3-132B-4C34-BD3D-6BD92A202972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52D8-17A3-4B7C-BD75-CB578414321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F9C3-132B-4C34-BD3D-6BD92A202972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52D8-17A3-4B7C-BD75-CB578414321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F9C3-132B-4C34-BD3D-6BD92A202972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52D8-17A3-4B7C-BD75-CB578414321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7F9C3-132B-4C34-BD3D-6BD92A202972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C52D8-17A3-4B7C-BD75-CB578414321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test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</vt:lpstr>
    </vt:vector>
  </TitlesOfParts>
  <Company>Fortinet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Windows 使用者</dc:creator>
  <cp:lastModifiedBy>Windows 使用者</cp:lastModifiedBy>
  <cp:revision>1</cp:revision>
  <dcterms:created xsi:type="dcterms:W3CDTF">2018-11-29T09:38:19Z</dcterms:created>
  <dcterms:modified xsi:type="dcterms:W3CDTF">2018-11-29T09:38:28Z</dcterms:modified>
</cp:coreProperties>
</file>