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izqUI14NDAvk6WOjAjDD2EfFil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luigifreda/pyslam/blob/master/pyslam/local_features/feature_types.p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hyperlink" Target="https://youtu.be/j2ZNuBCr4SA" TargetMode="External"/><Relationship Id="rId6" Type="http://schemas.openxmlformats.org/officeDocument/2006/relationships/hyperlink" Target="https://youtu.be/KTk9Nzo3ef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foobar167/junkyard/tree/master/feature_extract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13038" y="280088"/>
            <a:ext cx="11524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 </a:t>
            </a:r>
            <a:r>
              <a:rPr b="0" i="0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Features Detectors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(detectors) and </a:t>
            </a:r>
            <a:r>
              <a:rPr b="0" i="0" lang="en-US" sz="2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Descriptor Extractors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(descriptors)</a:t>
            </a:r>
            <a:endParaRPr sz="26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SIFT – became free since March 2020!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 – “this algorithm is patented and is excluded in this configuration”, even for the opencv-contrib-python library version 4.8.0.74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Neural Network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detector-descriptors and </a:t>
            </a:r>
            <a:r>
              <a:rPr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descriptors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(R2D2, D2NET, SUPERPOINT, ORB-SLAM2, DELF, CONTEXTDESC, LFNET, KEYNET, DISK, </a:t>
            </a:r>
            <a:r>
              <a:rPr i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TFEAT, HARDNET, GEODESC, SOSNET, L2NET, LOGPOLAR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etc.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are not considered.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OpenCV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integrated detectors, descriptors and detector-descriptors.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313037" y="3393707"/>
            <a:ext cx="378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Detector 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descriptor list: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SIFT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RootSIFT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BRISK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AKAZE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KAZE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185405" y="3393705"/>
            <a:ext cx="3780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Detector list: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MSDDetector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HarrisLaplace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TBMR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StarDetector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BlobDetector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MSER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AGAST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GFTT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Shi-Tomasi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Harris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057773" y="3393705"/>
            <a:ext cx="3780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Descriptor Extractors list: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FREAK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TEBLID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BEBLID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VGG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BoostDesc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DAISY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LATCH</a:t>
            </a:r>
            <a:endParaRPr/>
          </a:p>
          <a:p>
            <a:pPr indent="0" lvl="0" marL="3619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LUCID (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work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345989" y="131806"/>
            <a:ext cx="1149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be done with the descriptor extractor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" title="ORB-SLAM2 ROS demo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26" y="1073675"/>
            <a:ext cx="5417575" cy="306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 title="3D reconstruction example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1950" y="1073675"/>
            <a:ext cx="5417575" cy="30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329575" y="4355700"/>
            <a:ext cx="541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Link to video 1: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https://youtu.be/j2ZNuBCr4SA</a:t>
            </a:r>
            <a:endParaRPr sz="2000"/>
          </a:p>
        </p:txBody>
      </p:sp>
      <p:sp>
        <p:nvSpPr>
          <p:cNvPr id="96" name="Google Shape;96;p2"/>
          <p:cNvSpPr txBox="1"/>
          <p:nvPr/>
        </p:nvSpPr>
        <p:spPr>
          <a:xfrm>
            <a:off x="6411800" y="4417200"/>
            <a:ext cx="541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Link to video 2: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https://youtu.be/KTk9Nzo3efc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354229" y="214183"/>
            <a:ext cx="3690550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RootSIFT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BRISK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AKAZE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KAZE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MSDDetector + FREAK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 + TEBLID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 + BEBLID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HarrisLaplace + FREAK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 + VGG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TBMR + FREAK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StarDetector + FREAK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 + BoostDesc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BlobDetector + FREAK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SIFT + DAISY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StarDetector + DAISY (no rotation)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MSER + FREAK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 + BRIEF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AGAST + FREAK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+ FREAK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GFTT + FREAK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Shi-Tomasi + FREAK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ORB + LATCH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Harris + FREAK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i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StarDetector + LUCID (does not work)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4110681" y="214182"/>
            <a:ext cx="864973" cy="637608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 rot="5400000">
            <a:off x="1498812" y="3077825"/>
            <a:ext cx="6159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Decrease of efficiency</a:t>
            </a:r>
            <a:endParaRPr b="1" sz="3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1555" y="214181"/>
            <a:ext cx="6796215" cy="4941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5041554" y="6005494"/>
            <a:ext cx="6796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object trackers are made 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rotation invariant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scalable</a:t>
            </a:r>
            <a:b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 of “StarDetector + DAISY” (No. 17 in the list).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317634" y="389105"/>
            <a:ext cx="115311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source code:</a:t>
            </a:r>
            <a:endParaRPr sz="3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https://github.com/foobar167/junkyard/tree/master/feature_extractor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requirements:</a:t>
            </a:r>
            <a:endParaRPr sz="3000"/>
          </a:p>
          <a:p>
            <a:pPr indent="-361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numpy							# ==2.2.6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opencv-contrib-python	# ==4.12.0.88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Pillow							# ==11.3.0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feature detector-descriptor logic is in the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logic_extractor.py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2023-07-25T06:29:48Z</dcterms:created>
  <dc:creator>Windows User</dc:creator>
</cp:coreProperties>
</file>