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BAD4-760F-4AC0-8F2F-E3194543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FE68-5ADC-4AC4-9EB9-40747E22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C5DC-A303-4B76-8183-42455DFE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1710-502E-4664-8013-4DBBCD6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091A-04B8-44E2-8EE5-CFAED0C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4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B33-D108-45A8-B4F1-22A06E91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ED2D-5064-44C7-BA2D-08B5C252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76FA-FF20-4F93-9BDA-E5ABDE5A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AAF-9539-441D-9183-4DBC7C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D197-1976-493B-AA96-30C2DB5D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3F5F9-A27A-4FC3-B663-52842B4E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BDA5B-6875-4EC1-B65D-8ACF3FAF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885E-3100-4FC3-99F3-7A60AAD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8718-75EF-431D-BB91-C29B40F2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F216-C348-47B9-A6F1-E914644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5AD0-8F4F-4B2C-92BC-2883C2EB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1D4B-ECB4-4437-BD4F-7D8DA2D3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08A6-2790-4651-94D2-8F8A6EB3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9EB-DDF6-4B82-A823-F9C9BE9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C367-8DA7-44C3-85B4-BBE48BB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71F-18B6-4DBD-A0E2-B72FAEF8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E8A2-5AB0-477D-B1AD-BE2666A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65F-F829-414C-A7FF-33AF15B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7670-8052-4F8F-ABEE-5A05FCC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B23F-9195-47CF-B7BA-AA97AAE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DD3-BF0A-4DDC-8953-A89C3E99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1CE7-9127-4CDE-8C69-F7FFAA32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270C-94BA-4511-AD1A-BEC85996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18CB-0AE6-487F-B43D-FB73FFA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5DC7-0B7F-48CE-B162-51C6031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E99-C509-491C-81EB-3A6798E3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01C-64BA-4FB0-99ED-A2602479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BCA2-9651-44F0-909D-A3B41C90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D86C-6CE3-4CED-80BE-270F22F5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A3AE-B8DA-4E0D-B3DE-09E82858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88E8-88C3-4A54-B8B9-364EDCA45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5948A-4241-4C54-9280-3EB3C88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C6DDA-01F2-421F-A9E6-F5314053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CF1F4-2954-43EF-AD96-35A58FC7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4BEA-EEE8-437F-9640-EA4F41ED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DFA18-8F32-4416-9F2A-51DB4A51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1964-391D-4D57-A906-D84B409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B55C-B482-46B1-A6EB-D395733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AB7F-BF2F-4AB5-845F-A971EC44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A632-11DE-45A6-A0F8-46F5D03E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40B0-1659-49D1-BBAE-D068333D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31D-BF56-4573-A31F-1BE96CC0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E4BC-5381-4EED-9165-9C3FC150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663C-1CA6-4DBA-A528-182EAC52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B9C-D576-41F1-91D7-EC2AD21B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4D3-C1A6-4DB5-BD8D-D9362DD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BC535-4E2F-4451-8A56-49FC85F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8A4-2C18-43CE-AC71-C2CD17B0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8574-A8D5-46F4-BDC5-D0CE8A6F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BF9A-BA62-43AF-98F7-1FC23DE2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B461-F72E-492F-8F8B-4D62D58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5879-6FDD-4B2E-88FF-7391AE0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7157-92D2-4F45-8EA8-F5DF9E22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8855-4582-40DC-90D4-89E9C7DD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BAC7-CBFE-4A35-9E55-75D01E16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1957-21BB-4B9E-9012-82EA7BFB1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9B88-4882-4C01-BCB0-CD46927F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2543-1514-4FAA-AA72-A5E7421B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freda/pyslam/blob/master/feature_types.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KTk9Nzo3efc?feature=oembed" TargetMode="External"/><Relationship Id="rId1" Type="http://schemas.openxmlformats.org/officeDocument/2006/relationships/video" Target="https://www.youtube.com/embed/j2ZNuBCr4SA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obar167/junkyard/tree/master/feature_extra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96F8B-CAB8-4202-838A-CC02C7954EE0}"/>
              </a:ext>
            </a:extLst>
          </p:cNvPr>
          <p:cNvSpPr txBox="1"/>
          <p:nvPr/>
        </p:nvSpPr>
        <p:spPr>
          <a:xfrm>
            <a:off x="313038" y="280088"/>
            <a:ext cx="11524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OpenCV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Feature Detectors</a:t>
            </a:r>
            <a:r>
              <a:rPr lang="en-US" dirty="0">
                <a:cs typeface="Arial" panose="020B0604020202020204" pitchFamily="34" charset="0"/>
              </a:rPr>
              <a:t> (detectors) and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Descriptor Extractors</a:t>
            </a:r>
            <a:r>
              <a:rPr lang="en-US" dirty="0">
                <a:cs typeface="Arial" panose="020B0604020202020204" pitchFamily="34" charset="0"/>
              </a:rPr>
              <a:t> (descriptors)</a:t>
            </a:r>
          </a:p>
          <a:p>
            <a:pPr algn="ctr"/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SIFT – became free since March 2020!</a:t>
            </a:r>
          </a:p>
          <a:p>
            <a:r>
              <a:rPr lang="en-US" dirty="0">
                <a:cs typeface="Arial" panose="020B0604020202020204" pitchFamily="34" charset="0"/>
              </a:rPr>
              <a:t>SURF – “this algorithm is patented and is excluded in this configuration”, </a:t>
            </a:r>
            <a:r>
              <a:rPr lang="ru-RU" dirty="0">
                <a:cs typeface="Arial" panose="020B0604020202020204" pitchFamily="34" charset="0"/>
              </a:rPr>
              <a:t>даже для </a:t>
            </a:r>
            <a:r>
              <a:rPr lang="en-US" dirty="0" err="1">
                <a:cs typeface="Arial" panose="020B0604020202020204" pitchFamily="34" charset="0"/>
              </a:rPr>
              <a:t>opencv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 err="1">
                <a:cs typeface="Arial" panose="020B0604020202020204" pitchFamily="34" charset="0"/>
              </a:rPr>
              <a:t>contrib</a:t>
            </a:r>
            <a:r>
              <a:rPr lang="en-US" dirty="0">
                <a:cs typeface="Arial" panose="020B0604020202020204" pitchFamily="34" charset="0"/>
              </a:rPr>
              <a:t>-python  4.8.0.74</a:t>
            </a:r>
            <a:endParaRPr lang="ru-RU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Neural Network detector-descriptors and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descriptors</a:t>
            </a:r>
            <a:r>
              <a:rPr lang="en-US" dirty="0">
                <a:cs typeface="Arial" panose="020B0604020202020204" pitchFamily="34" charset="0"/>
              </a:rPr>
              <a:t> (R2D2, D2NET, SUPERPOINT, ORB-SLAM2, DELF, CONTEXTDESC, LFNET, KEYNET, DISK,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TFEAT, HARDNET, GEODESC, SOSNET, L2NET, LOGPOLAR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>
                <a:cs typeface="Arial" panose="020B0604020202020204" pitchFamily="34" charset="0"/>
                <a:hlinkClick r:id="rId2"/>
              </a:rPr>
              <a:t>etc.</a:t>
            </a:r>
            <a:r>
              <a:rPr lang="en-US" dirty="0">
                <a:cs typeface="Arial" panose="020B0604020202020204" pitchFamily="34" charset="0"/>
              </a:rPr>
              <a:t>) are not considered.</a:t>
            </a:r>
          </a:p>
          <a:p>
            <a:endParaRPr lang="en-US" i="1" dirty="0">
              <a:cs typeface="Arial" panose="020B0604020202020204" pitchFamily="34" charset="0"/>
            </a:endParaRPr>
          </a:p>
          <a:p>
            <a:r>
              <a:rPr lang="en-US" i="1" dirty="0">
                <a:cs typeface="Arial" panose="020B0604020202020204" pitchFamily="34" charset="0"/>
              </a:rPr>
              <a:t>Only</a:t>
            </a:r>
            <a:r>
              <a:rPr lang="en-US" dirty="0">
                <a:cs typeface="Arial" panose="020B0604020202020204" pitchFamily="34" charset="0"/>
              </a:rPr>
              <a:t> OpenCV integrated detectors, descriptors and detector-descriptors.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19E82-F223-4202-98AC-DFD7D0BA4D27}"/>
              </a:ext>
            </a:extLst>
          </p:cNvPr>
          <p:cNvSpPr txBox="1"/>
          <p:nvPr/>
        </p:nvSpPr>
        <p:spPr>
          <a:xfrm>
            <a:off x="313037" y="3012707"/>
            <a:ext cx="378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 and descriptor:</a:t>
            </a:r>
          </a:p>
          <a:p>
            <a:pPr marL="361950"/>
            <a:r>
              <a:rPr lang="en-US" dirty="0"/>
              <a:t>SIFT</a:t>
            </a:r>
          </a:p>
          <a:p>
            <a:pPr marL="361950"/>
            <a:r>
              <a:rPr lang="en-US" dirty="0" err="1"/>
              <a:t>RootSIFT</a:t>
            </a:r>
            <a:endParaRPr lang="en-US" dirty="0"/>
          </a:p>
          <a:p>
            <a:pPr marL="361950"/>
            <a:r>
              <a:rPr lang="en-US" dirty="0"/>
              <a:t>BRISK</a:t>
            </a:r>
          </a:p>
          <a:p>
            <a:pPr marL="361950"/>
            <a:r>
              <a:rPr lang="en-US" dirty="0"/>
              <a:t>AKAZE</a:t>
            </a:r>
          </a:p>
          <a:p>
            <a:pPr marL="361950"/>
            <a:r>
              <a:rPr lang="en-US" dirty="0"/>
              <a:t>KAZE</a:t>
            </a:r>
          </a:p>
          <a:p>
            <a:pPr marL="361950"/>
            <a:r>
              <a:rPr lang="en-US" dirty="0"/>
              <a:t>ORB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D12D-D975-40C5-8457-4F18845D34EA}"/>
              </a:ext>
            </a:extLst>
          </p:cNvPr>
          <p:cNvSpPr txBox="1"/>
          <p:nvPr/>
        </p:nvSpPr>
        <p:spPr>
          <a:xfrm>
            <a:off x="4185405" y="3012705"/>
            <a:ext cx="378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Detector:</a:t>
            </a:r>
          </a:p>
          <a:p>
            <a:pPr marL="361950"/>
            <a:r>
              <a:rPr lang="en-US" dirty="0" err="1"/>
              <a:t>MSDDetector</a:t>
            </a:r>
            <a:endParaRPr lang="en-US" dirty="0"/>
          </a:p>
          <a:p>
            <a:pPr marL="361950"/>
            <a:r>
              <a:rPr lang="en-US" dirty="0" err="1"/>
              <a:t>HarrisLaplace</a:t>
            </a:r>
            <a:endParaRPr lang="en-US" dirty="0"/>
          </a:p>
          <a:p>
            <a:pPr marL="361950"/>
            <a:r>
              <a:rPr lang="en-US" dirty="0"/>
              <a:t>TBMR</a:t>
            </a:r>
          </a:p>
          <a:p>
            <a:pPr marL="361950"/>
            <a:r>
              <a:rPr lang="en-US" dirty="0" err="1"/>
              <a:t>StarDetector</a:t>
            </a:r>
            <a:endParaRPr lang="en-US" dirty="0"/>
          </a:p>
          <a:p>
            <a:pPr marL="361950"/>
            <a:r>
              <a:rPr lang="en-US" dirty="0" err="1"/>
              <a:t>BlobDetector</a:t>
            </a:r>
            <a:endParaRPr lang="en-US" dirty="0"/>
          </a:p>
          <a:p>
            <a:pPr marL="361950"/>
            <a:r>
              <a:rPr lang="en-US" dirty="0"/>
              <a:t>MSER</a:t>
            </a:r>
          </a:p>
          <a:p>
            <a:pPr marL="361950"/>
            <a:r>
              <a:rPr lang="en-US" dirty="0"/>
              <a:t>AGAST</a:t>
            </a:r>
          </a:p>
          <a:p>
            <a:pPr marL="361950"/>
            <a:r>
              <a:rPr lang="en-US" dirty="0"/>
              <a:t>FAST</a:t>
            </a:r>
          </a:p>
          <a:p>
            <a:pPr marL="361950"/>
            <a:r>
              <a:rPr lang="en-US" dirty="0"/>
              <a:t>GFTT</a:t>
            </a:r>
          </a:p>
          <a:p>
            <a:pPr marL="361950"/>
            <a:r>
              <a:rPr lang="en-US" dirty="0"/>
              <a:t>Shi-</a:t>
            </a:r>
            <a:r>
              <a:rPr lang="en-US" dirty="0" err="1"/>
              <a:t>Tomasi</a:t>
            </a:r>
            <a:endParaRPr lang="en-US" dirty="0"/>
          </a:p>
          <a:p>
            <a:pPr marL="361950"/>
            <a:r>
              <a:rPr lang="en-US" dirty="0"/>
              <a:t>Harris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9C2D3-CEEA-4529-8500-DFB8825E915D}"/>
              </a:ext>
            </a:extLst>
          </p:cNvPr>
          <p:cNvSpPr txBox="1"/>
          <p:nvPr/>
        </p:nvSpPr>
        <p:spPr>
          <a:xfrm>
            <a:off x="8057773" y="3012705"/>
            <a:ext cx="37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Descriptor:</a:t>
            </a:r>
          </a:p>
          <a:p>
            <a:pPr marL="361950"/>
            <a:r>
              <a:rPr lang="en-US" dirty="0"/>
              <a:t>FREAK</a:t>
            </a:r>
          </a:p>
          <a:p>
            <a:pPr marL="361950"/>
            <a:r>
              <a:rPr lang="en-US" dirty="0"/>
              <a:t>TEBLID</a:t>
            </a:r>
          </a:p>
          <a:p>
            <a:pPr marL="361950"/>
            <a:r>
              <a:rPr lang="en-US" dirty="0"/>
              <a:t>BEBLID</a:t>
            </a:r>
          </a:p>
          <a:p>
            <a:pPr marL="361950"/>
            <a:r>
              <a:rPr lang="en-US" dirty="0"/>
              <a:t>VGG</a:t>
            </a:r>
          </a:p>
          <a:p>
            <a:pPr marL="361950"/>
            <a:r>
              <a:rPr lang="en-US" dirty="0" err="1"/>
              <a:t>BoostDesc</a:t>
            </a:r>
            <a:endParaRPr lang="en-US" dirty="0"/>
          </a:p>
          <a:p>
            <a:pPr marL="361950"/>
            <a:r>
              <a:rPr lang="en-US" dirty="0"/>
              <a:t>DAISY</a:t>
            </a:r>
          </a:p>
          <a:p>
            <a:pPr marL="361950"/>
            <a:r>
              <a:rPr lang="en-US" dirty="0"/>
              <a:t>BRIEF</a:t>
            </a:r>
          </a:p>
          <a:p>
            <a:pPr marL="361950"/>
            <a:r>
              <a:rPr lang="en-US" dirty="0"/>
              <a:t>LATCH</a:t>
            </a:r>
          </a:p>
          <a:p>
            <a:pPr marL="361950"/>
            <a:r>
              <a:rPr lang="en-US" dirty="0"/>
              <a:t>LUCID (</a:t>
            </a:r>
            <a:r>
              <a:rPr lang="en-US" i="1" dirty="0"/>
              <a:t>does not work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6947D-2CD6-45B2-8DC4-9496EA6C7E61}"/>
              </a:ext>
            </a:extLst>
          </p:cNvPr>
          <p:cNvSpPr txBox="1"/>
          <p:nvPr/>
        </p:nvSpPr>
        <p:spPr>
          <a:xfrm>
            <a:off x="345989" y="131806"/>
            <a:ext cx="1150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can be done with the descriptor extractor</a:t>
            </a:r>
            <a:endParaRPr lang="ru-RU" dirty="0"/>
          </a:p>
        </p:txBody>
      </p:sp>
      <p:pic>
        <p:nvPicPr>
          <p:cNvPr id="5" name="Online Media 4" title="ORB-SLAM2 ROS demo_1">
            <a:hlinkClick r:id="" action="ppaction://media"/>
            <a:extLst>
              <a:ext uri="{FF2B5EF4-FFF2-40B4-BE49-F238E27FC236}">
                <a16:creationId xmlns:a16="http://schemas.microsoft.com/office/drawing/2014/main" id="{052376B0-5DCC-4307-A1B7-D030F6E6BE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9514" y="616470"/>
            <a:ext cx="5182058" cy="2927862"/>
          </a:xfrm>
          <a:prstGeom prst="rect">
            <a:avLst/>
          </a:prstGeom>
        </p:spPr>
      </p:pic>
      <p:pic>
        <p:nvPicPr>
          <p:cNvPr id="2" name="Online Media 1" title="3D reconstruction example">
            <a:hlinkClick r:id="" action="ppaction://media"/>
            <a:extLst>
              <a:ext uri="{FF2B5EF4-FFF2-40B4-BE49-F238E27FC236}">
                <a16:creationId xmlns:a16="http://schemas.microsoft.com/office/drawing/2014/main" id="{257D0C03-0CFA-476B-9A46-2528FCC677B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647478" y="616470"/>
            <a:ext cx="5182057" cy="29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1BC64-4FCF-4FA4-AECA-EBFB0301B0B7}"/>
              </a:ext>
            </a:extLst>
          </p:cNvPr>
          <p:cNvSpPr txBox="1"/>
          <p:nvPr/>
        </p:nvSpPr>
        <p:spPr>
          <a:xfrm>
            <a:off x="354229" y="214183"/>
            <a:ext cx="36905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RootSIFT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MSDDetector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TEBLID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HarrisLaplace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VGG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TBMR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StarDetector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</a:t>
            </a:r>
            <a:r>
              <a:rPr lang="en-US" sz="1600" dirty="0" err="1"/>
              <a:t>BoostDesc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BlobDetector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 + DAISY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DAISY (no rotation)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MSER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BRIEF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AGAST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GFTT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Shi-</a:t>
            </a:r>
            <a:r>
              <a:rPr lang="en-US" sz="1600" dirty="0" err="1"/>
              <a:t>Tomasi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LATCH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Harris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LUCID (does not work)</a:t>
            </a:r>
            <a:endParaRPr lang="ru-RU" sz="16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085731-67A7-4CAD-8562-1848E821519F}"/>
              </a:ext>
            </a:extLst>
          </p:cNvPr>
          <p:cNvSpPr/>
          <p:nvPr/>
        </p:nvSpPr>
        <p:spPr>
          <a:xfrm>
            <a:off x="4110681" y="214182"/>
            <a:ext cx="864973" cy="63760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Decrease of efficiency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2C563-672F-4CFC-9C48-959C1378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55" y="214181"/>
            <a:ext cx="6796215" cy="4941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A117A-D57A-49C0-988A-76A9A0573B37}"/>
              </a:ext>
            </a:extLst>
          </p:cNvPr>
          <p:cNvSpPr txBox="1"/>
          <p:nvPr/>
        </p:nvSpPr>
        <p:spPr>
          <a:xfrm>
            <a:off x="5041554" y="6005494"/>
            <a:ext cx="6796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object trackers are made </a:t>
            </a:r>
            <a:r>
              <a:rPr lang="en-US" sz="1600" b="1" dirty="0">
                <a:solidFill>
                  <a:srgbClr val="C00000"/>
                </a:solidFill>
              </a:rPr>
              <a:t>rotation invariant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C00000"/>
                </a:solidFill>
              </a:rPr>
              <a:t>scalable</a:t>
            </a:r>
            <a:br>
              <a:rPr lang="en-US" sz="1600" b="1" dirty="0"/>
            </a:br>
            <a:r>
              <a:rPr lang="en-US" sz="1600" dirty="0"/>
              <a:t>except of “</a:t>
            </a:r>
            <a:r>
              <a:rPr lang="en-US" sz="1600" dirty="0" err="1"/>
              <a:t>StarDetector</a:t>
            </a:r>
            <a:r>
              <a:rPr lang="en-US" sz="1600" dirty="0"/>
              <a:t> + DAISY” (No. 17 in the list).</a:t>
            </a:r>
          </a:p>
        </p:txBody>
      </p:sp>
    </p:spTree>
    <p:extLst>
      <p:ext uri="{BB962C8B-B14F-4D97-AF65-F5344CB8AC3E}">
        <p14:creationId xmlns:p14="http://schemas.microsoft.com/office/powerpoint/2010/main" val="15554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375CB-1126-4B5C-B76E-53D0680BC52A}"/>
              </a:ext>
            </a:extLst>
          </p:cNvPr>
          <p:cNvSpPr txBox="1"/>
          <p:nvPr/>
        </p:nvSpPr>
        <p:spPr>
          <a:xfrm>
            <a:off x="317634" y="389105"/>
            <a:ext cx="11531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 source code:</a:t>
            </a:r>
          </a:p>
          <a:p>
            <a:r>
              <a:rPr lang="en-US" dirty="0">
                <a:hlinkClick r:id="rId2"/>
              </a:rPr>
              <a:t>https://github.com/foobar167/junkyard/tree/master/feature_extractor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Minimal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numpy==1.25.1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-python==4.8.0.74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Pillow==9.5.0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feature detector-descriptor logic is in the “logic_extractor.py” file.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26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288</Words>
  <Application>Microsoft Office PowerPoint</Application>
  <PresentationFormat>Widescreen</PresentationFormat>
  <Paragraphs>75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72</cp:revision>
  <dcterms:created xsi:type="dcterms:W3CDTF">2023-07-25T06:29:48Z</dcterms:created>
  <dcterms:modified xsi:type="dcterms:W3CDTF">2023-08-17T08:57:22Z</dcterms:modified>
</cp:coreProperties>
</file>