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38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EBAD4-760F-4AC0-8F2F-E3194543A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7CFE68-5ADC-4AC4-9EB9-40747E222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EC5DC-A303-4B76-8183-42455DFEB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72D1-870F-488C-B12D-42D8C2AD2810}" type="datetimeFigureOut">
              <a:rPr lang="ru-RU" smtClean="0"/>
              <a:t>17.08.2023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B1710-502E-4664-8013-4DBBCD6B0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E091A-04B8-44E2-8EE5-CFAED0C11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12478-342B-4CE6-83F5-5E9C7713CE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240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8BB33-D108-45A8-B4F1-22A06E916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AED2D-5064-44C7-BA2D-08B5C252C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676FA-FF20-4F93-9BDA-E5ABDE5A0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72D1-870F-488C-B12D-42D8C2AD2810}" type="datetimeFigureOut">
              <a:rPr lang="ru-RU" smtClean="0"/>
              <a:t>17.08.2023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14AAF-9539-441D-9183-4DBC7CBB4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FD197-1976-493B-AA96-30C2DB5DD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12478-342B-4CE6-83F5-5E9C7713CE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782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23F5F9-A27A-4FC3-B663-52842B4E7C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2BDA5B-6875-4EC1-B65D-8ACF3FAFD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4885E-3100-4FC3-99F3-7A60AAD2B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72D1-870F-488C-B12D-42D8C2AD2810}" type="datetimeFigureOut">
              <a:rPr lang="ru-RU" smtClean="0"/>
              <a:t>17.08.2023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48718-75EF-431D-BB91-C29B40F2E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0F216-C348-47B9-A6F1-E91464429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12478-342B-4CE6-83F5-5E9C7713CE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681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E5AD0-8F4F-4B2C-92BC-2883C2EBF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F1D4B-ECB4-4437-BD4F-7D8DA2D3F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608A6-2790-4651-94D2-8F8A6EB33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72D1-870F-488C-B12D-42D8C2AD2810}" type="datetimeFigureOut">
              <a:rPr lang="ru-RU" smtClean="0"/>
              <a:t>17.08.2023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289EB-DDF6-4B82-A823-F9C9BE93A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1C367-8DA7-44C3-85B4-BBE48BB59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12478-342B-4CE6-83F5-5E9C7713CE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092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BC71F-18B6-4DBD-A0E2-B72FAEF83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4E8A2-5AB0-477D-B1AD-BE2666A8A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8065F-F829-414C-A7FF-33AF15B03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72D1-870F-488C-B12D-42D8C2AD2810}" type="datetimeFigureOut">
              <a:rPr lang="ru-RU" smtClean="0"/>
              <a:t>17.08.2023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07670-8052-4F8F-ABEE-5A05FCC21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1B23F-9195-47CF-B7BA-AA97AAEE9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12478-342B-4CE6-83F5-5E9C7713CE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44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93DD3-BF0A-4DDC-8953-A89C3E997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C1CE7-9127-4CDE-8C69-F7FFAA3266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3270C-94BA-4511-AD1A-BEC85996F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C18CB-0AE6-487F-B43D-FB73FFAB0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72D1-870F-488C-B12D-42D8C2AD2810}" type="datetimeFigureOut">
              <a:rPr lang="ru-RU" smtClean="0"/>
              <a:t>17.08.2023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1E5DC7-0B7F-48CE-B162-51C603135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A0E99-C509-491C-81EB-3A6798E32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12478-342B-4CE6-83F5-5E9C7713CE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79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3C01C-64BA-4FB0-99ED-A26024795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9BCA2-9651-44F0-909D-A3B41C907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79D86C-6CE3-4CED-80BE-270F22F5F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C5A3AE-B8DA-4E0D-B3DE-09E82858B1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3288E8-88C3-4A54-B8B9-364EDCA45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35948A-4241-4C54-9280-3EB3C88B2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72D1-870F-488C-B12D-42D8C2AD2810}" type="datetimeFigureOut">
              <a:rPr lang="ru-RU" smtClean="0"/>
              <a:t>17.08.2023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DC6DDA-01F2-421F-A9E6-F53140536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1CF1F4-2954-43EF-AD96-35A58FC77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12478-342B-4CE6-83F5-5E9C7713CE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184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94BEA-EEE8-437F-9640-EA4F41ED8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4DFA18-8F32-4416-9F2A-51DB4A512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72D1-870F-488C-B12D-42D8C2AD2810}" type="datetimeFigureOut">
              <a:rPr lang="ru-RU" smtClean="0"/>
              <a:t>17.08.2023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171964-391D-4D57-A906-D84B4096F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A4B55C-B482-46B1-A6EB-D395733F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12478-342B-4CE6-83F5-5E9C7713CE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310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F2AB7F-BF2F-4AB5-845F-A971EC44F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72D1-870F-488C-B12D-42D8C2AD2810}" type="datetimeFigureOut">
              <a:rPr lang="ru-RU" smtClean="0"/>
              <a:t>17.08.2023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7BA632-11DE-45A6-A0F8-46F5D03EE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C40B0-1659-49D1-BBAE-D068333D6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12478-342B-4CE6-83F5-5E9C7713CE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408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3331D-BF56-4573-A31F-1BE96CC09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0E4BC-5381-4EED-9165-9C3FC1505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03663C-1CA6-4DBA-A528-182EAC524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A3B9C-D576-41F1-91D7-EC2AD21B9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72D1-870F-488C-B12D-42D8C2AD2810}" type="datetimeFigureOut">
              <a:rPr lang="ru-RU" smtClean="0"/>
              <a:t>17.08.2023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284D3-C1A6-4DB5-BD8D-D9362DDA6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BC535-4E2F-4451-8A56-49FC85F7C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12478-342B-4CE6-83F5-5E9C7713CE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3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8A4-2C18-43CE-AC71-C2CD17B0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F08574-A8D5-46F4-BDC5-D0CE8A6F25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C5BF9A-BA62-43AF-98F7-1FC23DE29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B461-F72E-492F-8F8B-4D62D5853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72D1-870F-488C-B12D-42D8C2AD2810}" type="datetimeFigureOut">
              <a:rPr lang="ru-RU" smtClean="0"/>
              <a:t>17.08.2023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65879-6FDD-4B2E-88FF-7391AE074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D7157-92D2-4F45-8EA8-F5DF9E22C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12478-342B-4CE6-83F5-5E9C7713CE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291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A38855-4582-40DC-90D4-89E9C7DDA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2BAC7-CBFE-4A35-9E55-75D01E168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81957-21BB-4B9E-9012-82EA7BFB15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072D1-870F-488C-B12D-42D8C2AD2810}" type="datetimeFigureOut">
              <a:rPr lang="ru-RU" smtClean="0"/>
              <a:t>17.08.2023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29B88-4882-4C01-BCB0-CD46927FC2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32543-1514-4FAA-AA72-A5E7421BB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12478-342B-4CE6-83F5-5E9C7713CE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268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uigifreda/pyslam/blob/master/feature_types.py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https://www.youtube.com/embed/KTk9Nzo3efc?feature=oembed" TargetMode="External"/><Relationship Id="rId1" Type="http://schemas.openxmlformats.org/officeDocument/2006/relationships/video" Target="https://www.youtube.com/embed/j2ZNuBCr4SA?feature=oembed" TargetMode="Externa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oobar167/junkyard/tree/master/feature_extracto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D96F8B-CAB8-4202-838A-CC02C7954EE0}"/>
              </a:ext>
            </a:extLst>
          </p:cNvPr>
          <p:cNvSpPr txBox="1"/>
          <p:nvPr/>
        </p:nvSpPr>
        <p:spPr>
          <a:xfrm>
            <a:off x="313038" y="280088"/>
            <a:ext cx="115247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cs typeface="Arial" panose="020B0604020202020204" pitchFamily="34" charset="0"/>
              </a:rPr>
              <a:t>OpenCV </a:t>
            </a:r>
            <a:r>
              <a:rPr lang="en-US" dirty="0">
                <a:solidFill>
                  <a:srgbClr val="C00000"/>
                </a:solidFill>
                <a:cs typeface="Arial" panose="020B0604020202020204" pitchFamily="34" charset="0"/>
              </a:rPr>
              <a:t>Feature Detectors</a:t>
            </a:r>
            <a:r>
              <a:rPr lang="en-US" dirty="0">
                <a:cs typeface="Arial" panose="020B0604020202020204" pitchFamily="34" charset="0"/>
              </a:rPr>
              <a:t> (detectors) and </a:t>
            </a:r>
            <a:r>
              <a:rPr lang="en-US" dirty="0">
                <a:solidFill>
                  <a:srgbClr val="C00000"/>
                </a:solidFill>
                <a:cs typeface="Arial" panose="020B0604020202020204" pitchFamily="34" charset="0"/>
              </a:rPr>
              <a:t>Descriptor Extractors</a:t>
            </a:r>
            <a:r>
              <a:rPr lang="en-US" dirty="0">
                <a:cs typeface="Arial" panose="020B0604020202020204" pitchFamily="34" charset="0"/>
              </a:rPr>
              <a:t> (descriptors)</a:t>
            </a:r>
          </a:p>
          <a:p>
            <a:pPr algn="ctr"/>
            <a:endParaRPr lang="en-US" dirty="0">
              <a:cs typeface="Arial" panose="020B0604020202020204" pitchFamily="34" charset="0"/>
            </a:endParaRPr>
          </a:p>
          <a:p>
            <a:r>
              <a:rPr lang="en-US" dirty="0">
                <a:cs typeface="Arial" panose="020B0604020202020204" pitchFamily="34" charset="0"/>
              </a:rPr>
              <a:t>SIFT – became free since March 2020!</a:t>
            </a:r>
          </a:p>
          <a:p>
            <a:r>
              <a:rPr lang="en-US" dirty="0">
                <a:cs typeface="Arial" panose="020B0604020202020204" pitchFamily="34" charset="0"/>
              </a:rPr>
              <a:t>SURF – “this algorithm is patented and is excluded in this configuration”, </a:t>
            </a:r>
            <a:r>
              <a:rPr lang="ru-RU" dirty="0">
                <a:cs typeface="Arial" panose="020B0604020202020204" pitchFamily="34" charset="0"/>
              </a:rPr>
              <a:t>даже для </a:t>
            </a:r>
            <a:r>
              <a:rPr lang="en-US" dirty="0" err="1">
                <a:cs typeface="Arial" panose="020B0604020202020204" pitchFamily="34" charset="0"/>
              </a:rPr>
              <a:t>opencv</a:t>
            </a:r>
            <a:r>
              <a:rPr lang="en-US" dirty="0">
                <a:cs typeface="Arial" panose="020B0604020202020204" pitchFamily="34" charset="0"/>
              </a:rPr>
              <a:t>-</a:t>
            </a:r>
            <a:r>
              <a:rPr lang="en-US" dirty="0" err="1">
                <a:cs typeface="Arial" panose="020B0604020202020204" pitchFamily="34" charset="0"/>
              </a:rPr>
              <a:t>contrib</a:t>
            </a:r>
            <a:r>
              <a:rPr lang="en-US" dirty="0">
                <a:cs typeface="Arial" panose="020B0604020202020204" pitchFamily="34" charset="0"/>
              </a:rPr>
              <a:t>-python  4.8.0.74</a:t>
            </a:r>
            <a:endParaRPr lang="ru-RU" dirty="0">
              <a:cs typeface="Arial" panose="020B0604020202020204" pitchFamily="34" charset="0"/>
            </a:endParaRPr>
          </a:p>
          <a:p>
            <a:endParaRPr lang="en-US" dirty="0">
              <a:cs typeface="Arial" panose="020B0604020202020204" pitchFamily="34" charset="0"/>
            </a:endParaRPr>
          </a:p>
          <a:p>
            <a:r>
              <a:rPr lang="en-US" dirty="0">
                <a:cs typeface="Arial" panose="020B0604020202020204" pitchFamily="34" charset="0"/>
              </a:rPr>
              <a:t>Neural Network detector-descriptors and </a:t>
            </a:r>
            <a:r>
              <a:rPr lang="en-US" i="1" dirty="0">
                <a:solidFill>
                  <a:srgbClr val="7030A0"/>
                </a:solidFill>
                <a:cs typeface="Arial" panose="020B0604020202020204" pitchFamily="34" charset="0"/>
              </a:rPr>
              <a:t>descriptors</a:t>
            </a:r>
            <a:r>
              <a:rPr lang="en-US" dirty="0">
                <a:cs typeface="Arial" panose="020B0604020202020204" pitchFamily="34" charset="0"/>
              </a:rPr>
              <a:t> (R2D2, D2NET, SUPERPOINT, ORB-SLAM2, DELF, CONTEXTDESC, LFNET, KEYNET, DISK, </a:t>
            </a:r>
            <a:r>
              <a:rPr lang="en-US" i="1" dirty="0">
                <a:solidFill>
                  <a:srgbClr val="7030A0"/>
                </a:solidFill>
                <a:cs typeface="Arial" panose="020B0604020202020204" pitchFamily="34" charset="0"/>
              </a:rPr>
              <a:t>TFEAT, HARDNET, GEODESC, SOSNET, L2NET, LOGPOLAR</a:t>
            </a:r>
            <a:r>
              <a:rPr lang="en-US" dirty="0">
                <a:cs typeface="Arial" panose="020B0604020202020204" pitchFamily="34" charset="0"/>
              </a:rPr>
              <a:t>, </a:t>
            </a:r>
            <a:r>
              <a:rPr lang="en-US" dirty="0">
                <a:cs typeface="Arial" panose="020B0604020202020204" pitchFamily="34" charset="0"/>
                <a:hlinkClick r:id="rId2"/>
              </a:rPr>
              <a:t>etc.</a:t>
            </a:r>
            <a:r>
              <a:rPr lang="en-US" dirty="0">
                <a:cs typeface="Arial" panose="020B0604020202020204" pitchFamily="34" charset="0"/>
              </a:rPr>
              <a:t>) are not considered.</a:t>
            </a:r>
          </a:p>
          <a:p>
            <a:endParaRPr lang="en-US" i="1" dirty="0">
              <a:cs typeface="Arial" panose="020B0604020202020204" pitchFamily="34" charset="0"/>
            </a:endParaRPr>
          </a:p>
          <a:p>
            <a:r>
              <a:rPr lang="en-US" i="1" dirty="0">
                <a:cs typeface="Arial" panose="020B0604020202020204" pitchFamily="34" charset="0"/>
              </a:rPr>
              <a:t>Only</a:t>
            </a:r>
            <a:r>
              <a:rPr lang="en-US" dirty="0">
                <a:cs typeface="Arial" panose="020B0604020202020204" pitchFamily="34" charset="0"/>
              </a:rPr>
              <a:t> OpenCV integrated detectors, descriptors and detector-descriptors.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319E82-F223-4202-98AC-DFD7D0BA4D27}"/>
              </a:ext>
            </a:extLst>
          </p:cNvPr>
          <p:cNvSpPr txBox="1"/>
          <p:nvPr/>
        </p:nvSpPr>
        <p:spPr>
          <a:xfrm>
            <a:off x="313037" y="3012707"/>
            <a:ext cx="3780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Detector and descriptor:</a:t>
            </a:r>
          </a:p>
          <a:p>
            <a:pPr marL="361950"/>
            <a:r>
              <a:rPr lang="en-US" dirty="0"/>
              <a:t>SIFT</a:t>
            </a:r>
          </a:p>
          <a:p>
            <a:pPr marL="361950"/>
            <a:r>
              <a:rPr lang="en-US" dirty="0" err="1"/>
              <a:t>RootSIFT</a:t>
            </a:r>
            <a:endParaRPr lang="en-US" dirty="0"/>
          </a:p>
          <a:p>
            <a:pPr marL="361950"/>
            <a:r>
              <a:rPr lang="en-US" dirty="0"/>
              <a:t>BRISK</a:t>
            </a:r>
          </a:p>
          <a:p>
            <a:pPr marL="361950"/>
            <a:r>
              <a:rPr lang="en-US" dirty="0"/>
              <a:t>AKAZE</a:t>
            </a:r>
          </a:p>
          <a:p>
            <a:pPr marL="361950"/>
            <a:r>
              <a:rPr lang="en-US" dirty="0"/>
              <a:t>KAZE</a:t>
            </a:r>
          </a:p>
          <a:p>
            <a:pPr marL="361950"/>
            <a:r>
              <a:rPr lang="en-US" dirty="0"/>
              <a:t>ORB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72D12D-D975-40C5-8457-4F18845D34EA}"/>
              </a:ext>
            </a:extLst>
          </p:cNvPr>
          <p:cNvSpPr txBox="1"/>
          <p:nvPr/>
        </p:nvSpPr>
        <p:spPr>
          <a:xfrm>
            <a:off x="4185405" y="3012705"/>
            <a:ext cx="378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Detector:</a:t>
            </a:r>
          </a:p>
          <a:p>
            <a:pPr marL="361950"/>
            <a:r>
              <a:rPr lang="en-US" dirty="0" err="1"/>
              <a:t>MSDDetector</a:t>
            </a:r>
            <a:endParaRPr lang="en-US" dirty="0"/>
          </a:p>
          <a:p>
            <a:pPr marL="361950"/>
            <a:r>
              <a:rPr lang="en-US" dirty="0" err="1"/>
              <a:t>HarrisLaplace</a:t>
            </a:r>
            <a:endParaRPr lang="en-US" dirty="0"/>
          </a:p>
          <a:p>
            <a:pPr marL="361950"/>
            <a:r>
              <a:rPr lang="en-US" dirty="0"/>
              <a:t>TBMR</a:t>
            </a:r>
          </a:p>
          <a:p>
            <a:pPr marL="361950"/>
            <a:r>
              <a:rPr lang="en-US" dirty="0" err="1"/>
              <a:t>StarDetector</a:t>
            </a:r>
            <a:endParaRPr lang="en-US" dirty="0"/>
          </a:p>
          <a:p>
            <a:pPr marL="361950"/>
            <a:r>
              <a:rPr lang="en-US" dirty="0" err="1"/>
              <a:t>BlobDetector</a:t>
            </a:r>
            <a:endParaRPr lang="en-US" dirty="0"/>
          </a:p>
          <a:p>
            <a:pPr marL="361950"/>
            <a:r>
              <a:rPr lang="en-US" dirty="0"/>
              <a:t>MSER</a:t>
            </a:r>
          </a:p>
          <a:p>
            <a:pPr marL="361950"/>
            <a:r>
              <a:rPr lang="en-US" dirty="0"/>
              <a:t>AGAST</a:t>
            </a:r>
          </a:p>
          <a:p>
            <a:pPr marL="361950"/>
            <a:r>
              <a:rPr lang="en-US" dirty="0"/>
              <a:t>FAST</a:t>
            </a:r>
          </a:p>
          <a:p>
            <a:pPr marL="361950"/>
            <a:r>
              <a:rPr lang="en-US" dirty="0"/>
              <a:t>GFTT</a:t>
            </a:r>
          </a:p>
          <a:p>
            <a:pPr marL="361950"/>
            <a:r>
              <a:rPr lang="en-US" dirty="0"/>
              <a:t>Shi-</a:t>
            </a:r>
            <a:r>
              <a:rPr lang="en-US" dirty="0" err="1"/>
              <a:t>Tomasi</a:t>
            </a:r>
            <a:endParaRPr lang="en-US" dirty="0"/>
          </a:p>
          <a:p>
            <a:pPr marL="361950"/>
            <a:r>
              <a:rPr lang="en-US" dirty="0"/>
              <a:t>Harris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29C2D3-CEEA-4529-8500-DFB8825E915D}"/>
              </a:ext>
            </a:extLst>
          </p:cNvPr>
          <p:cNvSpPr txBox="1"/>
          <p:nvPr/>
        </p:nvSpPr>
        <p:spPr>
          <a:xfrm>
            <a:off x="8057773" y="3012705"/>
            <a:ext cx="3780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Descriptor:</a:t>
            </a:r>
          </a:p>
          <a:p>
            <a:pPr marL="361950"/>
            <a:r>
              <a:rPr lang="en-US" dirty="0"/>
              <a:t>FREAK</a:t>
            </a:r>
          </a:p>
          <a:p>
            <a:pPr marL="361950"/>
            <a:r>
              <a:rPr lang="en-US" dirty="0"/>
              <a:t>TEBLID</a:t>
            </a:r>
          </a:p>
          <a:p>
            <a:pPr marL="361950"/>
            <a:r>
              <a:rPr lang="en-US" dirty="0"/>
              <a:t>BEBLID</a:t>
            </a:r>
          </a:p>
          <a:p>
            <a:pPr marL="361950"/>
            <a:r>
              <a:rPr lang="en-US" dirty="0"/>
              <a:t>VGG</a:t>
            </a:r>
          </a:p>
          <a:p>
            <a:pPr marL="361950"/>
            <a:r>
              <a:rPr lang="en-US" dirty="0" err="1"/>
              <a:t>BoostDesc</a:t>
            </a:r>
            <a:endParaRPr lang="en-US" dirty="0"/>
          </a:p>
          <a:p>
            <a:pPr marL="361950"/>
            <a:r>
              <a:rPr lang="en-US" dirty="0"/>
              <a:t>DAISY</a:t>
            </a:r>
          </a:p>
          <a:p>
            <a:pPr marL="361950"/>
            <a:r>
              <a:rPr lang="en-US" dirty="0"/>
              <a:t>BRIEF</a:t>
            </a:r>
          </a:p>
          <a:p>
            <a:pPr marL="361950"/>
            <a:r>
              <a:rPr lang="en-US" dirty="0"/>
              <a:t>LATCH</a:t>
            </a:r>
          </a:p>
          <a:p>
            <a:pPr marL="361950"/>
            <a:r>
              <a:rPr lang="en-US" dirty="0"/>
              <a:t>LUCID (</a:t>
            </a:r>
            <a:r>
              <a:rPr lang="en-US" i="1" dirty="0"/>
              <a:t>does not work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0706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96947D-2CD6-45B2-8DC4-9496EA6C7E61}"/>
              </a:ext>
            </a:extLst>
          </p:cNvPr>
          <p:cNvSpPr txBox="1"/>
          <p:nvPr/>
        </p:nvSpPr>
        <p:spPr>
          <a:xfrm>
            <a:off x="345989" y="131806"/>
            <a:ext cx="1150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What can be done with the descriptor extractor</a:t>
            </a:r>
            <a:endParaRPr lang="ru-RU" dirty="0"/>
          </a:p>
        </p:txBody>
      </p:sp>
      <p:pic>
        <p:nvPicPr>
          <p:cNvPr id="5" name="Online Media 4" title="ORB-SLAM2 ROS demo_1">
            <a:hlinkClick r:id="" action="ppaction://media"/>
            <a:extLst>
              <a:ext uri="{FF2B5EF4-FFF2-40B4-BE49-F238E27FC236}">
                <a16:creationId xmlns:a16="http://schemas.microsoft.com/office/drawing/2014/main" id="{052376B0-5DCC-4307-A1B7-D030F6E6BEF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29514" y="616470"/>
            <a:ext cx="5182058" cy="2927862"/>
          </a:xfrm>
          <a:prstGeom prst="rect">
            <a:avLst/>
          </a:prstGeom>
        </p:spPr>
      </p:pic>
      <p:pic>
        <p:nvPicPr>
          <p:cNvPr id="2" name="Online Media 1" title="3D reconstruction example">
            <a:hlinkClick r:id="" action="ppaction://media"/>
            <a:extLst>
              <a:ext uri="{FF2B5EF4-FFF2-40B4-BE49-F238E27FC236}">
                <a16:creationId xmlns:a16="http://schemas.microsoft.com/office/drawing/2014/main" id="{257D0C03-0CFA-476B-9A46-2528FCC677BF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5"/>
          <a:stretch>
            <a:fillRect/>
          </a:stretch>
        </p:blipFill>
        <p:spPr>
          <a:xfrm>
            <a:off x="6647478" y="616470"/>
            <a:ext cx="5182057" cy="292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63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B31BC64-4FCF-4FA4-AECA-EBFB0301B0B7}"/>
              </a:ext>
            </a:extLst>
          </p:cNvPr>
          <p:cNvSpPr txBox="1"/>
          <p:nvPr/>
        </p:nvSpPr>
        <p:spPr>
          <a:xfrm>
            <a:off x="354229" y="214183"/>
            <a:ext cx="369055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SIFT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RootSIFT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BRISK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AKAZE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KAZE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ORB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MSDDetector</a:t>
            </a:r>
            <a:r>
              <a:rPr lang="en-US" sz="1600" dirty="0"/>
              <a:t> + FREAK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ORB + TEBLID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ORB + BEBLID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HarrisLaplace</a:t>
            </a:r>
            <a:r>
              <a:rPr lang="en-US" sz="1600" dirty="0"/>
              <a:t> + FREAK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ORB + VGG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TBMR + FREAK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StarDetector</a:t>
            </a:r>
            <a:r>
              <a:rPr lang="en-US" sz="1600" dirty="0"/>
              <a:t> + FREAK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ORB + </a:t>
            </a:r>
            <a:r>
              <a:rPr lang="en-US" sz="1600" dirty="0" err="1"/>
              <a:t>BoostDesc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BlobDetector</a:t>
            </a:r>
            <a:r>
              <a:rPr lang="en-US" sz="1600" dirty="0"/>
              <a:t> + FREAK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SIFT + DAISY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1" dirty="0" err="1"/>
              <a:t>StarDetector</a:t>
            </a:r>
            <a:r>
              <a:rPr lang="en-US" sz="1600" i="1" dirty="0"/>
              <a:t> + DAISY (no rotation)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MSER + FREAK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ORB + BRIEF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AGAST + FREAK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FAST + FREAK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GFTT + FREAK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Shi-</a:t>
            </a:r>
            <a:r>
              <a:rPr lang="en-US" sz="1600" dirty="0" err="1"/>
              <a:t>Tomasi</a:t>
            </a:r>
            <a:r>
              <a:rPr lang="en-US" sz="1600" dirty="0"/>
              <a:t> + FREAK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ORB + LATCH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Harris + FREAK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1" dirty="0" err="1"/>
              <a:t>StarDetector</a:t>
            </a:r>
            <a:r>
              <a:rPr lang="en-US" sz="1600" i="1" dirty="0"/>
              <a:t> + LUCID (does not work)</a:t>
            </a:r>
            <a:endParaRPr lang="ru-RU" sz="1600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7A085731-67A7-4CAD-8562-1848E821519F}"/>
              </a:ext>
            </a:extLst>
          </p:cNvPr>
          <p:cNvSpPr/>
          <p:nvPr/>
        </p:nvSpPr>
        <p:spPr>
          <a:xfrm>
            <a:off x="4110681" y="214182"/>
            <a:ext cx="864973" cy="637608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Decrease in efficiency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42C563-672F-4CFC-9C48-959C1378E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555" y="214181"/>
            <a:ext cx="6796215" cy="49415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CA117A-D57A-49C0-988A-76A9A0573B37}"/>
              </a:ext>
            </a:extLst>
          </p:cNvPr>
          <p:cNvSpPr txBox="1"/>
          <p:nvPr/>
        </p:nvSpPr>
        <p:spPr>
          <a:xfrm>
            <a:off x="5041554" y="6005494"/>
            <a:ext cx="67962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All object trackers are made </a:t>
            </a:r>
            <a:r>
              <a:rPr lang="en-US" sz="1600" b="1" dirty="0">
                <a:solidFill>
                  <a:srgbClr val="C00000"/>
                </a:solidFill>
              </a:rPr>
              <a:t>rotation invariant</a:t>
            </a:r>
            <a:r>
              <a:rPr lang="en-US" sz="1600" dirty="0"/>
              <a:t> and </a:t>
            </a:r>
            <a:r>
              <a:rPr lang="en-US" sz="1600" b="1" dirty="0">
                <a:solidFill>
                  <a:srgbClr val="C00000"/>
                </a:solidFill>
              </a:rPr>
              <a:t>scalable</a:t>
            </a:r>
            <a:br>
              <a:rPr lang="en-US" sz="1600" b="1" dirty="0"/>
            </a:br>
            <a:r>
              <a:rPr lang="en-US" sz="1600" dirty="0"/>
              <a:t>except of “</a:t>
            </a:r>
            <a:r>
              <a:rPr lang="en-US" sz="1600" dirty="0" err="1"/>
              <a:t>StarDetector</a:t>
            </a:r>
            <a:r>
              <a:rPr lang="en-US" sz="1600" dirty="0"/>
              <a:t> + DAISY” (No. 17 in the list).</a:t>
            </a:r>
          </a:p>
        </p:txBody>
      </p:sp>
    </p:spTree>
    <p:extLst>
      <p:ext uri="{BB962C8B-B14F-4D97-AF65-F5344CB8AC3E}">
        <p14:creationId xmlns:p14="http://schemas.microsoft.com/office/powerpoint/2010/main" val="1555412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375CB-1126-4B5C-B76E-53D0680BC52A}"/>
              </a:ext>
            </a:extLst>
          </p:cNvPr>
          <p:cNvSpPr txBox="1"/>
          <p:nvPr/>
        </p:nvSpPr>
        <p:spPr>
          <a:xfrm>
            <a:off x="317634" y="389105"/>
            <a:ext cx="1153106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Application source code:</a:t>
            </a:r>
          </a:p>
          <a:p>
            <a:r>
              <a:rPr lang="en-US" dirty="0">
                <a:hlinkClick r:id="rId2"/>
              </a:rPr>
              <a:t>https://github.com/foobar167/junkyard/tree/master/feature_extractor</a:t>
            </a:r>
            <a:endParaRPr lang="en-US" dirty="0"/>
          </a:p>
          <a:p>
            <a:endParaRPr lang="en-US" dirty="0"/>
          </a:p>
          <a:p>
            <a:r>
              <a:rPr lang="en-US" dirty="0"/>
              <a:t>Minimal requirements: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numpy==1.25.1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opencv</a:t>
            </a:r>
            <a:r>
              <a:rPr lang="en-US" dirty="0"/>
              <a:t>-</a:t>
            </a:r>
            <a:r>
              <a:rPr lang="en-US" dirty="0" err="1"/>
              <a:t>contrib</a:t>
            </a:r>
            <a:r>
              <a:rPr lang="en-US" dirty="0"/>
              <a:t>-python==4.8.0.74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Pillow==9.5.0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All feature detector-descriptor logic is in the “logic_extractor.py” file.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1265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288</Words>
  <Application>Microsoft Office PowerPoint</Application>
  <PresentationFormat>Widescreen</PresentationFormat>
  <Paragraphs>75</Paragraphs>
  <Slides>4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71</cp:revision>
  <dcterms:created xsi:type="dcterms:W3CDTF">2023-07-25T06:29:48Z</dcterms:created>
  <dcterms:modified xsi:type="dcterms:W3CDTF">2023-08-17T08:33:49Z</dcterms:modified>
</cp:coreProperties>
</file>