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sldIdLst>
    <p:sldId id="258" r:id="rId2"/>
    <p:sldId id="528" r:id="rId3"/>
    <p:sldId id="602" r:id="rId4"/>
    <p:sldId id="601" r:id="rId5"/>
    <p:sldId id="608" r:id="rId6"/>
    <p:sldId id="603" r:id="rId7"/>
    <p:sldId id="607" r:id="rId8"/>
    <p:sldId id="610" r:id="rId9"/>
    <p:sldId id="613" r:id="rId10"/>
    <p:sldId id="614" r:id="rId11"/>
    <p:sldId id="609" r:id="rId12"/>
    <p:sldId id="604" r:id="rId13"/>
    <p:sldId id="605" r:id="rId14"/>
    <p:sldId id="615" r:id="rId15"/>
    <p:sldId id="619" r:id="rId16"/>
    <p:sldId id="616" r:id="rId17"/>
    <p:sldId id="617" r:id="rId18"/>
    <p:sldId id="612" r:id="rId19"/>
    <p:sldId id="611" r:id="rId20"/>
    <p:sldId id="620" r:id="rId21"/>
    <p:sldId id="25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108" d="100"/>
          <a:sy n="108" d="100"/>
        </p:scale>
        <p:origin x="80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E3D14-AB84-4878-BFB6-EABF6AF7A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F2327-CD32-4ACB-ACB0-A5FC01825839}">
      <dgm:prSet phldrT="[文本]"/>
      <dgm:spPr/>
      <dgm:t>
        <a:bodyPr/>
        <a:lstStyle/>
        <a:p>
          <a:r>
            <a:rPr lang="en-US" altLang="zh-CN" dirty="0" err="1"/>
            <a:t>Dstream</a:t>
          </a:r>
          <a:r>
            <a:rPr lang="zh-CN" altLang="en-US" dirty="0"/>
            <a:t>输入</a:t>
          </a:r>
        </a:p>
      </dgm:t>
    </dgm:pt>
    <dgm:pt modelId="{A940553A-F52A-4685-BCEC-1402946D088F}" type="par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1ACA8E85-9B7C-403B-902D-77D31FCA9F69}" type="sib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5D955DDC-401C-4056-8675-97F1F995F121}">
      <dgm:prSet phldrT="[文本]"/>
      <dgm:spPr/>
      <dgm:t>
        <a:bodyPr/>
        <a:lstStyle/>
        <a:p>
          <a:r>
            <a:rPr lang="zh-CN" altLang="en-US" dirty="0"/>
            <a:t>文件数据源</a:t>
          </a:r>
        </a:p>
      </dgm:t>
    </dgm:pt>
    <dgm:pt modelId="{05A7E4E3-4D60-4C4A-B218-C5396DECC88C}" type="par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F5EFE431-C84B-4152-9624-5FEDC10EA8F9}" type="sib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2AE91408-5ACB-4550-94B2-18A2DD281DA0}">
      <dgm:prSet phldrT="[文本]"/>
      <dgm:spPr/>
      <dgm:t>
        <a:bodyPr/>
        <a:lstStyle/>
        <a:p>
          <a:r>
            <a:rPr lang="en-US" altLang="zh-CN" dirty="0"/>
            <a:t>RDD</a:t>
          </a:r>
          <a:r>
            <a:rPr lang="zh-CN" altLang="en-US" dirty="0"/>
            <a:t>队列</a:t>
          </a:r>
        </a:p>
      </dgm:t>
    </dgm:pt>
    <dgm:pt modelId="{CCC251CC-7838-4762-8D49-6655CBEACC0A}" type="par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A21A986B-6B13-431D-8E56-2FB71E2D8AC4}" type="sib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DD0DF2C2-042D-4897-818D-38ECB97EF075}">
      <dgm:prSet phldrT="[文本]"/>
      <dgm:spPr/>
      <dgm:t>
        <a:bodyPr/>
        <a:lstStyle/>
        <a:p>
          <a:r>
            <a:rPr lang="zh-CN" altLang="en-US" dirty="0"/>
            <a:t>自定义数据源</a:t>
          </a:r>
        </a:p>
      </dgm:t>
    </dgm:pt>
    <dgm:pt modelId="{E9BA8176-ED9A-485C-9D2A-E5A276662A69}" type="par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4A4CB03D-6F74-4672-B6E0-AF3ECEB64E4F}" type="sib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4F879AA1-2DC6-40CA-818B-F77D64EA7F16}">
      <dgm:prSet phldrT="[文本]"/>
      <dgm:spPr/>
      <dgm:t>
        <a:bodyPr/>
        <a:lstStyle/>
        <a:p>
          <a:r>
            <a:rPr lang="en-US" altLang="zh-CN" dirty="0"/>
            <a:t>Apache Kafka</a:t>
          </a:r>
          <a:endParaRPr lang="zh-CN" altLang="en-US" dirty="0"/>
        </a:p>
      </dgm:t>
    </dgm:pt>
    <dgm:pt modelId="{36A36446-5EB7-4901-99ED-3DBC07417B6C}" type="parTrans" cxnId="{B1DD27D2-7BF8-4A56-81EF-D10790600210}">
      <dgm:prSet/>
      <dgm:spPr/>
      <dgm:t>
        <a:bodyPr/>
        <a:lstStyle/>
        <a:p>
          <a:endParaRPr lang="zh-CN" altLang="en-US"/>
        </a:p>
      </dgm:t>
    </dgm:pt>
    <dgm:pt modelId="{AB21D37C-0F42-40BC-9E31-D0068990F513}" type="sibTrans" cxnId="{B1DD27D2-7BF8-4A56-81EF-D10790600210}">
      <dgm:prSet/>
      <dgm:spPr/>
      <dgm:t>
        <a:bodyPr/>
        <a:lstStyle/>
        <a:p>
          <a:endParaRPr lang="zh-CN" altLang="en-US"/>
        </a:p>
      </dgm:t>
    </dgm:pt>
    <dgm:pt modelId="{738B7F3F-6CCE-43B9-BEA3-B5468650C24D}">
      <dgm:prSet phldrT="[文本]"/>
      <dgm:spPr/>
      <dgm:t>
        <a:bodyPr/>
        <a:lstStyle/>
        <a:p>
          <a:r>
            <a:rPr lang="en-US" altLang="zh-CN" dirty="0"/>
            <a:t>Flume-ng</a:t>
          </a:r>
          <a:endParaRPr lang="zh-CN" altLang="en-US" dirty="0"/>
        </a:p>
      </dgm:t>
    </dgm:pt>
    <dgm:pt modelId="{504B79CE-4DD0-4631-8622-59F3DAA289F9}" type="parTrans" cxnId="{E89AA9F1-215C-4A1A-A09A-D682CC23166E}">
      <dgm:prSet/>
      <dgm:spPr/>
      <dgm:t>
        <a:bodyPr/>
        <a:lstStyle/>
        <a:p>
          <a:endParaRPr lang="zh-CN" altLang="en-US"/>
        </a:p>
      </dgm:t>
    </dgm:pt>
    <dgm:pt modelId="{A65B668D-5776-400A-92D4-F7FF6606CBDB}" type="sibTrans" cxnId="{E89AA9F1-215C-4A1A-A09A-D682CC23166E}">
      <dgm:prSet/>
      <dgm:spPr/>
      <dgm:t>
        <a:bodyPr/>
        <a:lstStyle/>
        <a:p>
          <a:endParaRPr lang="zh-CN" altLang="en-US"/>
        </a:p>
      </dgm:t>
    </dgm:pt>
    <dgm:pt modelId="{6257818F-FF00-4FD3-898F-AF1CDD8A6F6F}" type="pres">
      <dgm:prSet presAssocID="{3BBE3D14-AB84-4878-BFB6-EABF6AF7A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D62693-1427-4C2B-8E44-895060F9B6B8}" type="pres">
      <dgm:prSet presAssocID="{5FAF2327-CD32-4ACB-ACB0-A5FC01825839}" presName="hierRoot1" presStyleCnt="0">
        <dgm:presLayoutVars>
          <dgm:hierBranch val="init"/>
        </dgm:presLayoutVars>
      </dgm:prSet>
      <dgm:spPr/>
    </dgm:pt>
    <dgm:pt modelId="{A3E4BD24-C3B7-4286-BCEC-9A2CE70DD0C7}" type="pres">
      <dgm:prSet presAssocID="{5FAF2327-CD32-4ACB-ACB0-A5FC01825839}" presName="rootComposite1" presStyleCnt="0"/>
      <dgm:spPr/>
    </dgm:pt>
    <dgm:pt modelId="{A1B82420-E6E4-4E06-BD4C-5AE269C74C12}" type="pres">
      <dgm:prSet presAssocID="{5FAF2327-CD32-4ACB-ACB0-A5FC01825839}" presName="rootText1" presStyleLbl="node0" presStyleIdx="0" presStyleCnt="1">
        <dgm:presLayoutVars>
          <dgm:chPref val="3"/>
        </dgm:presLayoutVars>
      </dgm:prSet>
      <dgm:spPr/>
    </dgm:pt>
    <dgm:pt modelId="{12FD54E3-FA22-4100-A0CA-592E890ADC01}" type="pres">
      <dgm:prSet presAssocID="{5FAF2327-CD32-4ACB-ACB0-A5FC01825839}" presName="rootConnector1" presStyleLbl="node1" presStyleIdx="0" presStyleCnt="0"/>
      <dgm:spPr/>
    </dgm:pt>
    <dgm:pt modelId="{9C3F7EA9-294D-44C4-9257-5B0582BB8938}" type="pres">
      <dgm:prSet presAssocID="{5FAF2327-CD32-4ACB-ACB0-A5FC01825839}" presName="hierChild2" presStyleCnt="0"/>
      <dgm:spPr/>
    </dgm:pt>
    <dgm:pt modelId="{4F4B430A-DE60-4A7C-BB59-AA63545B2F55}" type="pres">
      <dgm:prSet presAssocID="{05A7E4E3-4D60-4C4A-B218-C5396DECC88C}" presName="Name37" presStyleLbl="parChTrans1D2" presStyleIdx="0" presStyleCnt="5"/>
      <dgm:spPr/>
    </dgm:pt>
    <dgm:pt modelId="{8509A0EA-7260-461F-ACF7-2B51BA45C00C}" type="pres">
      <dgm:prSet presAssocID="{5D955DDC-401C-4056-8675-97F1F995F121}" presName="hierRoot2" presStyleCnt="0">
        <dgm:presLayoutVars>
          <dgm:hierBranch val="init"/>
        </dgm:presLayoutVars>
      </dgm:prSet>
      <dgm:spPr/>
    </dgm:pt>
    <dgm:pt modelId="{0ADADC1A-840C-48AC-975B-C71004BFC2F0}" type="pres">
      <dgm:prSet presAssocID="{5D955DDC-401C-4056-8675-97F1F995F121}" presName="rootComposite" presStyleCnt="0"/>
      <dgm:spPr/>
    </dgm:pt>
    <dgm:pt modelId="{BB8001F3-6352-4C71-B53A-3CAEE9333FE5}" type="pres">
      <dgm:prSet presAssocID="{5D955DDC-401C-4056-8675-97F1F995F121}" presName="rootText" presStyleLbl="node2" presStyleIdx="0" presStyleCnt="5">
        <dgm:presLayoutVars>
          <dgm:chPref val="3"/>
        </dgm:presLayoutVars>
      </dgm:prSet>
      <dgm:spPr/>
    </dgm:pt>
    <dgm:pt modelId="{52FEDD34-EBAB-438B-88CF-6EACE60FCDE1}" type="pres">
      <dgm:prSet presAssocID="{5D955DDC-401C-4056-8675-97F1F995F121}" presName="rootConnector" presStyleLbl="node2" presStyleIdx="0" presStyleCnt="5"/>
      <dgm:spPr/>
    </dgm:pt>
    <dgm:pt modelId="{BBCB6B61-BF9F-4027-9A57-BA1763375D8A}" type="pres">
      <dgm:prSet presAssocID="{5D955DDC-401C-4056-8675-97F1F995F121}" presName="hierChild4" presStyleCnt="0"/>
      <dgm:spPr/>
    </dgm:pt>
    <dgm:pt modelId="{2EB5F22E-BD87-492C-8CFE-B29C41C996CC}" type="pres">
      <dgm:prSet presAssocID="{5D955DDC-401C-4056-8675-97F1F995F121}" presName="hierChild5" presStyleCnt="0"/>
      <dgm:spPr/>
    </dgm:pt>
    <dgm:pt modelId="{AAA40524-C519-401E-BBE9-EF2B6201C8DE}" type="pres">
      <dgm:prSet presAssocID="{CCC251CC-7838-4762-8D49-6655CBEACC0A}" presName="Name37" presStyleLbl="parChTrans1D2" presStyleIdx="1" presStyleCnt="5"/>
      <dgm:spPr/>
    </dgm:pt>
    <dgm:pt modelId="{ED39328E-B8AC-4A55-8ED5-F136F724359A}" type="pres">
      <dgm:prSet presAssocID="{2AE91408-5ACB-4550-94B2-18A2DD281DA0}" presName="hierRoot2" presStyleCnt="0">
        <dgm:presLayoutVars>
          <dgm:hierBranch val="init"/>
        </dgm:presLayoutVars>
      </dgm:prSet>
      <dgm:spPr/>
    </dgm:pt>
    <dgm:pt modelId="{0D130423-4236-413B-8281-A9340F2DAB58}" type="pres">
      <dgm:prSet presAssocID="{2AE91408-5ACB-4550-94B2-18A2DD281DA0}" presName="rootComposite" presStyleCnt="0"/>
      <dgm:spPr/>
    </dgm:pt>
    <dgm:pt modelId="{926802D8-8DEB-4D2B-B04A-0B7D208AA563}" type="pres">
      <dgm:prSet presAssocID="{2AE91408-5ACB-4550-94B2-18A2DD281DA0}" presName="rootText" presStyleLbl="node2" presStyleIdx="1" presStyleCnt="5">
        <dgm:presLayoutVars>
          <dgm:chPref val="3"/>
        </dgm:presLayoutVars>
      </dgm:prSet>
      <dgm:spPr/>
    </dgm:pt>
    <dgm:pt modelId="{D6CC4FCD-85A8-4546-9F1B-70ED4779B3AA}" type="pres">
      <dgm:prSet presAssocID="{2AE91408-5ACB-4550-94B2-18A2DD281DA0}" presName="rootConnector" presStyleLbl="node2" presStyleIdx="1" presStyleCnt="5"/>
      <dgm:spPr/>
    </dgm:pt>
    <dgm:pt modelId="{0BE781F4-F379-47B0-9F91-EFCA5193B633}" type="pres">
      <dgm:prSet presAssocID="{2AE91408-5ACB-4550-94B2-18A2DD281DA0}" presName="hierChild4" presStyleCnt="0"/>
      <dgm:spPr/>
    </dgm:pt>
    <dgm:pt modelId="{2CE8B3BE-49AD-4E83-9670-F5059E94CE07}" type="pres">
      <dgm:prSet presAssocID="{2AE91408-5ACB-4550-94B2-18A2DD281DA0}" presName="hierChild5" presStyleCnt="0"/>
      <dgm:spPr/>
    </dgm:pt>
    <dgm:pt modelId="{52A85941-45B3-414D-BE60-6F816B9ECF50}" type="pres">
      <dgm:prSet presAssocID="{E9BA8176-ED9A-485C-9D2A-E5A276662A69}" presName="Name37" presStyleLbl="parChTrans1D2" presStyleIdx="2" presStyleCnt="5"/>
      <dgm:spPr/>
    </dgm:pt>
    <dgm:pt modelId="{F23D55F1-B1F5-4C1B-818D-591E390D70DC}" type="pres">
      <dgm:prSet presAssocID="{DD0DF2C2-042D-4897-818D-38ECB97EF075}" presName="hierRoot2" presStyleCnt="0">
        <dgm:presLayoutVars>
          <dgm:hierBranch val="init"/>
        </dgm:presLayoutVars>
      </dgm:prSet>
      <dgm:spPr/>
    </dgm:pt>
    <dgm:pt modelId="{3BDA5CFC-7B80-42EE-ABFC-534CAD0C60D0}" type="pres">
      <dgm:prSet presAssocID="{DD0DF2C2-042D-4897-818D-38ECB97EF075}" presName="rootComposite" presStyleCnt="0"/>
      <dgm:spPr/>
    </dgm:pt>
    <dgm:pt modelId="{05644BE4-A963-4B1E-A39C-B5E8F95CCAC4}" type="pres">
      <dgm:prSet presAssocID="{DD0DF2C2-042D-4897-818D-38ECB97EF075}" presName="rootText" presStyleLbl="node2" presStyleIdx="2" presStyleCnt="5">
        <dgm:presLayoutVars>
          <dgm:chPref val="3"/>
        </dgm:presLayoutVars>
      </dgm:prSet>
      <dgm:spPr/>
    </dgm:pt>
    <dgm:pt modelId="{B7C9C322-4B2C-4513-8968-F59B31277C0A}" type="pres">
      <dgm:prSet presAssocID="{DD0DF2C2-042D-4897-818D-38ECB97EF075}" presName="rootConnector" presStyleLbl="node2" presStyleIdx="2" presStyleCnt="5"/>
      <dgm:spPr/>
    </dgm:pt>
    <dgm:pt modelId="{1E315569-455D-4F1D-988E-DEB3803201D0}" type="pres">
      <dgm:prSet presAssocID="{DD0DF2C2-042D-4897-818D-38ECB97EF075}" presName="hierChild4" presStyleCnt="0"/>
      <dgm:spPr/>
    </dgm:pt>
    <dgm:pt modelId="{79740DBE-952E-4127-9FC6-916580830327}" type="pres">
      <dgm:prSet presAssocID="{DD0DF2C2-042D-4897-818D-38ECB97EF075}" presName="hierChild5" presStyleCnt="0"/>
      <dgm:spPr/>
    </dgm:pt>
    <dgm:pt modelId="{24032C93-A247-4528-A7D4-487432EFBC6B}" type="pres">
      <dgm:prSet presAssocID="{36A36446-5EB7-4901-99ED-3DBC07417B6C}" presName="Name37" presStyleLbl="parChTrans1D2" presStyleIdx="3" presStyleCnt="5"/>
      <dgm:spPr/>
    </dgm:pt>
    <dgm:pt modelId="{47B89234-4842-484E-8043-13986FD81D9F}" type="pres">
      <dgm:prSet presAssocID="{4F879AA1-2DC6-40CA-818B-F77D64EA7F16}" presName="hierRoot2" presStyleCnt="0">
        <dgm:presLayoutVars>
          <dgm:hierBranch val="init"/>
        </dgm:presLayoutVars>
      </dgm:prSet>
      <dgm:spPr/>
    </dgm:pt>
    <dgm:pt modelId="{7EAFAC7D-BD6D-4ABB-BE90-A2C088A22A42}" type="pres">
      <dgm:prSet presAssocID="{4F879AA1-2DC6-40CA-818B-F77D64EA7F16}" presName="rootComposite" presStyleCnt="0"/>
      <dgm:spPr/>
    </dgm:pt>
    <dgm:pt modelId="{893ADA0A-D9F2-4E55-9007-F2BEE2C2094D}" type="pres">
      <dgm:prSet presAssocID="{4F879AA1-2DC6-40CA-818B-F77D64EA7F16}" presName="rootText" presStyleLbl="node2" presStyleIdx="3" presStyleCnt="5">
        <dgm:presLayoutVars>
          <dgm:chPref val="3"/>
        </dgm:presLayoutVars>
      </dgm:prSet>
      <dgm:spPr/>
    </dgm:pt>
    <dgm:pt modelId="{CB0AB177-67B1-4362-8209-9EAAAC35280B}" type="pres">
      <dgm:prSet presAssocID="{4F879AA1-2DC6-40CA-818B-F77D64EA7F16}" presName="rootConnector" presStyleLbl="node2" presStyleIdx="3" presStyleCnt="5"/>
      <dgm:spPr/>
    </dgm:pt>
    <dgm:pt modelId="{910B796B-324B-496D-A7A1-BE3CDFA2445F}" type="pres">
      <dgm:prSet presAssocID="{4F879AA1-2DC6-40CA-818B-F77D64EA7F16}" presName="hierChild4" presStyleCnt="0"/>
      <dgm:spPr/>
    </dgm:pt>
    <dgm:pt modelId="{BC83FDAC-E739-46C1-8A6D-736822090624}" type="pres">
      <dgm:prSet presAssocID="{4F879AA1-2DC6-40CA-818B-F77D64EA7F16}" presName="hierChild5" presStyleCnt="0"/>
      <dgm:spPr/>
    </dgm:pt>
    <dgm:pt modelId="{C5CCF591-8820-4164-AC5D-CF4D8208684B}" type="pres">
      <dgm:prSet presAssocID="{504B79CE-4DD0-4631-8622-59F3DAA289F9}" presName="Name37" presStyleLbl="parChTrans1D2" presStyleIdx="4" presStyleCnt="5"/>
      <dgm:spPr/>
    </dgm:pt>
    <dgm:pt modelId="{37BDE6A6-22C9-4154-B481-40F9EAB77EBA}" type="pres">
      <dgm:prSet presAssocID="{738B7F3F-6CCE-43B9-BEA3-B5468650C24D}" presName="hierRoot2" presStyleCnt="0">
        <dgm:presLayoutVars>
          <dgm:hierBranch val="init"/>
        </dgm:presLayoutVars>
      </dgm:prSet>
      <dgm:spPr/>
    </dgm:pt>
    <dgm:pt modelId="{5A67FF70-C64C-4A8D-9C45-90152D7349F0}" type="pres">
      <dgm:prSet presAssocID="{738B7F3F-6CCE-43B9-BEA3-B5468650C24D}" presName="rootComposite" presStyleCnt="0"/>
      <dgm:spPr/>
    </dgm:pt>
    <dgm:pt modelId="{331E3FA5-57D7-465D-BA6C-6DDFFE4B09B8}" type="pres">
      <dgm:prSet presAssocID="{738B7F3F-6CCE-43B9-BEA3-B5468650C24D}" presName="rootText" presStyleLbl="node2" presStyleIdx="4" presStyleCnt="5">
        <dgm:presLayoutVars>
          <dgm:chPref val="3"/>
        </dgm:presLayoutVars>
      </dgm:prSet>
      <dgm:spPr/>
    </dgm:pt>
    <dgm:pt modelId="{B76B3A45-B3E3-4F57-B6AE-BF972BD5FFF5}" type="pres">
      <dgm:prSet presAssocID="{738B7F3F-6CCE-43B9-BEA3-B5468650C24D}" presName="rootConnector" presStyleLbl="node2" presStyleIdx="4" presStyleCnt="5"/>
      <dgm:spPr/>
    </dgm:pt>
    <dgm:pt modelId="{62E5F463-C014-4D4C-9469-1D27366CE878}" type="pres">
      <dgm:prSet presAssocID="{738B7F3F-6CCE-43B9-BEA3-B5468650C24D}" presName="hierChild4" presStyleCnt="0"/>
      <dgm:spPr/>
    </dgm:pt>
    <dgm:pt modelId="{77478812-F14B-4E77-88D0-13AB593B20AD}" type="pres">
      <dgm:prSet presAssocID="{738B7F3F-6CCE-43B9-BEA3-B5468650C24D}" presName="hierChild5" presStyleCnt="0"/>
      <dgm:spPr/>
    </dgm:pt>
    <dgm:pt modelId="{262E9D4B-7051-4360-9B9B-6CD16F5674FC}" type="pres">
      <dgm:prSet presAssocID="{5FAF2327-CD32-4ACB-ACB0-A5FC01825839}" presName="hierChild3" presStyleCnt="0"/>
      <dgm:spPr/>
    </dgm:pt>
  </dgm:ptLst>
  <dgm:cxnLst>
    <dgm:cxn modelId="{43F3C32B-5C85-49B4-BB91-B5DC55B0CACD}" type="presOf" srcId="{5FAF2327-CD32-4ACB-ACB0-A5FC01825839}" destId="{12FD54E3-FA22-4100-A0CA-592E890ADC01}" srcOrd="1" destOrd="0" presId="urn:microsoft.com/office/officeart/2005/8/layout/orgChart1"/>
    <dgm:cxn modelId="{84975F3A-B419-4F01-95C1-3AC1461C39DE}" type="presOf" srcId="{DD0DF2C2-042D-4897-818D-38ECB97EF075}" destId="{05644BE4-A963-4B1E-A39C-B5E8F95CCAC4}" srcOrd="0" destOrd="0" presId="urn:microsoft.com/office/officeart/2005/8/layout/orgChart1"/>
    <dgm:cxn modelId="{E2FF5F3B-F18F-490C-AA7F-E6B40CFC58C7}" type="presOf" srcId="{4F879AA1-2DC6-40CA-818B-F77D64EA7F16}" destId="{893ADA0A-D9F2-4E55-9007-F2BEE2C2094D}" srcOrd="0" destOrd="0" presId="urn:microsoft.com/office/officeart/2005/8/layout/orgChart1"/>
    <dgm:cxn modelId="{EA38EF4A-319A-4B0E-B182-6181194FA333}" type="presOf" srcId="{738B7F3F-6CCE-43B9-BEA3-B5468650C24D}" destId="{331E3FA5-57D7-465D-BA6C-6DDFFE4B09B8}" srcOrd="0" destOrd="0" presId="urn:microsoft.com/office/officeart/2005/8/layout/orgChart1"/>
    <dgm:cxn modelId="{D4E4FD4A-041F-42E2-AFF3-9921CF799702}" type="presOf" srcId="{5FAF2327-CD32-4ACB-ACB0-A5FC01825839}" destId="{A1B82420-E6E4-4E06-BD4C-5AE269C74C12}" srcOrd="0" destOrd="0" presId="urn:microsoft.com/office/officeart/2005/8/layout/orgChart1"/>
    <dgm:cxn modelId="{7877264E-D1F6-49B5-924A-EF75A253DEFE}" type="presOf" srcId="{5D955DDC-401C-4056-8675-97F1F995F121}" destId="{52FEDD34-EBAB-438B-88CF-6EACE60FCDE1}" srcOrd="1" destOrd="0" presId="urn:microsoft.com/office/officeart/2005/8/layout/orgChart1"/>
    <dgm:cxn modelId="{687F296E-D8C1-4848-8738-83E1ED078C8E}" type="presOf" srcId="{05A7E4E3-4D60-4C4A-B218-C5396DECC88C}" destId="{4F4B430A-DE60-4A7C-BB59-AA63545B2F55}" srcOrd="0" destOrd="0" presId="urn:microsoft.com/office/officeart/2005/8/layout/orgChart1"/>
    <dgm:cxn modelId="{3FCD3271-2AAA-4A0F-8709-1C645E3AD54C}" type="presOf" srcId="{2AE91408-5ACB-4550-94B2-18A2DD281DA0}" destId="{926802D8-8DEB-4D2B-B04A-0B7D208AA563}" srcOrd="0" destOrd="0" presId="urn:microsoft.com/office/officeart/2005/8/layout/orgChart1"/>
    <dgm:cxn modelId="{796CE071-BB91-4318-B857-CB945B0C3FD4}" type="presOf" srcId="{36A36446-5EB7-4901-99ED-3DBC07417B6C}" destId="{24032C93-A247-4528-A7D4-487432EFBC6B}" srcOrd="0" destOrd="0" presId="urn:microsoft.com/office/officeart/2005/8/layout/orgChart1"/>
    <dgm:cxn modelId="{A1490352-69DB-4078-AD38-71C5DFC4C2B5}" type="presOf" srcId="{DD0DF2C2-042D-4897-818D-38ECB97EF075}" destId="{B7C9C322-4B2C-4513-8968-F59B31277C0A}" srcOrd="1" destOrd="0" presId="urn:microsoft.com/office/officeart/2005/8/layout/orgChart1"/>
    <dgm:cxn modelId="{DE60AE72-9E4B-41C2-A7BF-B3CE1549EA75}" srcId="{5FAF2327-CD32-4ACB-ACB0-A5FC01825839}" destId="{2AE91408-5ACB-4550-94B2-18A2DD281DA0}" srcOrd="1" destOrd="0" parTransId="{CCC251CC-7838-4762-8D49-6655CBEACC0A}" sibTransId="{A21A986B-6B13-431D-8E56-2FB71E2D8AC4}"/>
    <dgm:cxn modelId="{54C9477C-D1BB-42DC-9FF2-5EE77C8F8639}" type="presOf" srcId="{4F879AA1-2DC6-40CA-818B-F77D64EA7F16}" destId="{CB0AB177-67B1-4362-8209-9EAAAC35280B}" srcOrd="1" destOrd="0" presId="urn:microsoft.com/office/officeart/2005/8/layout/orgChart1"/>
    <dgm:cxn modelId="{97D8FE84-7EF9-47E3-80B9-585AD0C343C8}" type="presOf" srcId="{5D955DDC-401C-4056-8675-97F1F995F121}" destId="{BB8001F3-6352-4C71-B53A-3CAEE9333FE5}" srcOrd="0" destOrd="0" presId="urn:microsoft.com/office/officeart/2005/8/layout/orgChart1"/>
    <dgm:cxn modelId="{A3777B8E-265A-427D-B0C6-14E16B62E883}" srcId="{5FAF2327-CD32-4ACB-ACB0-A5FC01825839}" destId="{5D955DDC-401C-4056-8675-97F1F995F121}" srcOrd="0" destOrd="0" parTransId="{05A7E4E3-4D60-4C4A-B218-C5396DECC88C}" sibTransId="{F5EFE431-C84B-4152-9624-5FEDC10EA8F9}"/>
    <dgm:cxn modelId="{A69C59A4-ECF2-47EE-AF79-B69C7DF088B8}" srcId="{5FAF2327-CD32-4ACB-ACB0-A5FC01825839}" destId="{DD0DF2C2-042D-4897-818D-38ECB97EF075}" srcOrd="2" destOrd="0" parTransId="{E9BA8176-ED9A-485C-9D2A-E5A276662A69}" sibTransId="{4A4CB03D-6F74-4672-B6E0-AF3ECEB64E4F}"/>
    <dgm:cxn modelId="{42E4F7A4-2BDF-4EBD-8DDA-F82437506AF0}" type="presOf" srcId="{E9BA8176-ED9A-485C-9D2A-E5A276662A69}" destId="{52A85941-45B3-414D-BE60-6F816B9ECF50}" srcOrd="0" destOrd="0" presId="urn:microsoft.com/office/officeart/2005/8/layout/orgChart1"/>
    <dgm:cxn modelId="{B1DD27D2-7BF8-4A56-81EF-D10790600210}" srcId="{5FAF2327-CD32-4ACB-ACB0-A5FC01825839}" destId="{4F879AA1-2DC6-40CA-818B-F77D64EA7F16}" srcOrd="3" destOrd="0" parTransId="{36A36446-5EB7-4901-99ED-3DBC07417B6C}" sibTransId="{AB21D37C-0F42-40BC-9E31-D0068990F513}"/>
    <dgm:cxn modelId="{FA8F9CD9-D528-4AF4-8AC8-F114A24E69E1}" type="presOf" srcId="{3BBE3D14-AB84-4878-BFB6-EABF6AF7A5DE}" destId="{6257818F-FF00-4FD3-898F-AF1CDD8A6F6F}" srcOrd="0" destOrd="0" presId="urn:microsoft.com/office/officeart/2005/8/layout/orgChart1"/>
    <dgm:cxn modelId="{C8CCCAE6-5AA6-4CFF-9C78-97E1D534B3C2}" srcId="{3BBE3D14-AB84-4878-BFB6-EABF6AF7A5DE}" destId="{5FAF2327-CD32-4ACB-ACB0-A5FC01825839}" srcOrd="0" destOrd="0" parTransId="{A940553A-F52A-4685-BCEC-1402946D088F}" sibTransId="{1ACA8E85-9B7C-403B-902D-77D31FCA9F69}"/>
    <dgm:cxn modelId="{93D9BFE8-4869-42D6-A42B-1BA0509F5479}" type="presOf" srcId="{738B7F3F-6CCE-43B9-BEA3-B5468650C24D}" destId="{B76B3A45-B3E3-4F57-B6AE-BF972BD5FFF5}" srcOrd="1" destOrd="0" presId="urn:microsoft.com/office/officeart/2005/8/layout/orgChart1"/>
    <dgm:cxn modelId="{0D0FBCED-32B5-4639-84C5-5D40EC9CAF6C}" type="presOf" srcId="{2AE91408-5ACB-4550-94B2-18A2DD281DA0}" destId="{D6CC4FCD-85A8-4546-9F1B-70ED4779B3AA}" srcOrd="1" destOrd="0" presId="urn:microsoft.com/office/officeart/2005/8/layout/orgChart1"/>
    <dgm:cxn modelId="{E89AA9F1-215C-4A1A-A09A-D682CC23166E}" srcId="{5FAF2327-CD32-4ACB-ACB0-A5FC01825839}" destId="{738B7F3F-6CCE-43B9-BEA3-B5468650C24D}" srcOrd="4" destOrd="0" parTransId="{504B79CE-4DD0-4631-8622-59F3DAA289F9}" sibTransId="{A65B668D-5776-400A-92D4-F7FF6606CBDB}"/>
    <dgm:cxn modelId="{BE7DF4F4-13C8-4306-A31D-AE4BB4C09A31}" type="presOf" srcId="{CCC251CC-7838-4762-8D49-6655CBEACC0A}" destId="{AAA40524-C519-401E-BBE9-EF2B6201C8DE}" srcOrd="0" destOrd="0" presId="urn:microsoft.com/office/officeart/2005/8/layout/orgChart1"/>
    <dgm:cxn modelId="{EF7DE5F6-4363-42CD-8A53-AF2EA9CE016B}" type="presOf" srcId="{504B79CE-4DD0-4631-8622-59F3DAA289F9}" destId="{C5CCF591-8820-4164-AC5D-CF4D8208684B}" srcOrd="0" destOrd="0" presId="urn:microsoft.com/office/officeart/2005/8/layout/orgChart1"/>
    <dgm:cxn modelId="{A6B73D6C-67C1-46CE-B8EF-5E8497E3FF1C}" type="presParOf" srcId="{6257818F-FF00-4FD3-898F-AF1CDD8A6F6F}" destId="{73D62693-1427-4C2B-8E44-895060F9B6B8}" srcOrd="0" destOrd="0" presId="urn:microsoft.com/office/officeart/2005/8/layout/orgChart1"/>
    <dgm:cxn modelId="{7B1251B3-CBD9-4F02-A178-B5A354696E38}" type="presParOf" srcId="{73D62693-1427-4C2B-8E44-895060F9B6B8}" destId="{A3E4BD24-C3B7-4286-BCEC-9A2CE70DD0C7}" srcOrd="0" destOrd="0" presId="urn:microsoft.com/office/officeart/2005/8/layout/orgChart1"/>
    <dgm:cxn modelId="{EE3D0EFF-E222-48AF-A31D-7817BEBC6551}" type="presParOf" srcId="{A3E4BD24-C3B7-4286-BCEC-9A2CE70DD0C7}" destId="{A1B82420-E6E4-4E06-BD4C-5AE269C74C12}" srcOrd="0" destOrd="0" presId="urn:microsoft.com/office/officeart/2005/8/layout/orgChart1"/>
    <dgm:cxn modelId="{B857B8B2-B3FB-4447-AB00-13E296DB6C72}" type="presParOf" srcId="{A3E4BD24-C3B7-4286-BCEC-9A2CE70DD0C7}" destId="{12FD54E3-FA22-4100-A0CA-592E890ADC01}" srcOrd="1" destOrd="0" presId="urn:microsoft.com/office/officeart/2005/8/layout/orgChart1"/>
    <dgm:cxn modelId="{D2CE7ED8-91F0-4DA3-AC47-CAB294F0E27A}" type="presParOf" srcId="{73D62693-1427-4C2B-8E44-895060F9B6B8}" destId="{9C3F7EA9-294D-44C4-9257-5B0582BB8938}" srcOrd="1" destOrd="0" presId="urn:microsoft.com/office/officeart/2005/8/layout/orgChart1"/>
    <dgm:cxn modelId="{5982D5C6-43C5-4F5C-93DD-26FA8D25E04A}" type="presParOf" srcId="{9C3F7EA9-294D-44C4-9257-5B0582BB8938}" destId="{4F4B430A-DE60-4A7C-BB59-AA63545B2F55}" srcOrd="0" destOrd="0" presId="urn:microsoft.com/office/officeart/2005/8/layout/orgChart1"/>
    <dgm:cxn modelId="{14A50A9C-CAAE-403C-B474-CF87E0890CC3}" type="presParOf" srcId="{9C3F7EA9-294D-44C4-9257-5B0582BB8938}" destId="{8509A0EA-7260-461F-ACF7-2B51BA45C00C}" srcOrd="1" destOrd="0" presId="urn:microsoft.com/office/officeart/2005/8/layout/orgChart1"/>
    <dgm:cxn modelId="{9F193A76-0B7A-4E43-B85B-DDCEFC42D06A}" type="presParOf" srcId="{8509A0EA-7260-461F-ACF7-2B51BA45C00C}" destId="{0ADADC1A-840C-48AC-975B-C71004BFC2F0}" srcOrd="0" destOrd="0" presId="urn:microsoft.com/office/officeart/2005/8/layout/orgChart1"/>
    <dgm:cxn modelId="{67ADD107-8417-483A-B1AB-3CED6312A1AA}" type="presParOf" srcId="{0ADADC1A-840C-48AC-975B-C71004BFC2F0}" destId="{BB8001F3-6352-4C71-B53A-3CAEE9333FE5}" srcOrd="0" destOrd="0" presId="urn:microsoft.com/office/officeart/2005/8/layout/orgChart1"/>
    <dgm:cxn modelId="{722E898D-0133-4A2A-9097-5187EFE5EF77}" type="presParOf" srcId="{0ADADC1A-840C-48AC-975B-C71004BFC2F0}" destId="{52FEDD34-EBAB-438B-88CF-6EACE60FCDE1}" srcOrd="1" destOrd="0" presId="urn:microsoft.com/office/officeart/2005/8/layout/orgChart1"/>
    <dgm:cxn modelId="{5A7B5A0F-9B3F-480D-B7EB-40CB1638D7AE}" type="presParOf" srcId="{8509A0EA-7260-461F-ACF7-2B51BA45C00C}" destId="{BBCB6B61-BF9F-4027-9A57-BA1763375D8A}" srcOrd="1" destOrd="0" presId="urn:microsoft.com/office/officeart/2005/8/layout/orgChart1"/>
    <dgm:cxn modelId="{5CD7D06C-F380-4889-9396-D4EB4551A848}" type="presParOf" srcId="{8509A0EA-7260-461F-ACF7-2B51BA45C00C}" destId="{2EB5F22E-BD87-492C-8CFE-B29C41C996CC}" srcOrd="2" destOrd="0" presId="urn:microsoft.com/office/officeart/2005/8/layout/orgChart1"/>
    <dgm:cxn modelId="{882F12B6-112E-47C7-A458-FBD240B3C600}" type="presParOf" srcId="{9C3F7EA9-294D-44C4-9257-5B0582BB8938}" destId="{AAA40524-C519-401E-BBE9-EF2B6201C8DE}" srcOrd="2" destOrd="0" presId="urn:microsoft.com/office/officeart/2005/8/layout/orgChart1"/>
    <dgm:cxn modelId="{CCA3C2F0-C5D0-477A-A1C8-4456C96891C3}" type="presParOf" srcId="{9C3F7EA9-294D-44C4-9257-5B0582BB8938}" destId="{ED39328E-B8AC-4A55-8ED5-F136F724359A}" srcOrd="3" destOrd="0" presId="urn:microsoft.com/office/officeart/2005/8/layout/orgChart1"/>
    <dgm:cxn modelId="{6CE3B554-411F-4FFF-B2D5-66E38CF43033}" type="presParOf" srcId="{ED39328E-B8AC-4A55-8ED5-F136F724359A}" destId="{0D130423-4236-413B-8281-A9340F2DAB58}" srcOrd="0" destOrd="0" presId="urn:microsoft.com/office/officeart/2005/8/layout/orgChart1"/>
    <dgm:cxn modelId="{94E54711-E524-4F6D-9571-D681C1803B39}" type="presParOf" srcId="{0D130423-4236-413B-8281-A9340F2DAB58}" destId="{926802D8-8DEB-4D2B-B04A-0B7D208AA563}" srcOrd="0" destOrd="0" presId="urn:microsoft.com/office/officeart/2005/8/layout/orgChart1"/>
    <dgm:cxn modelId="{30093E8F-9D21-42EF-B606-00A891A67167}" type="presParOf" srcId="{0D130423-4236-413B-8281-A9340F2DAB58}" destId="{D6CC4FCD-85A8-4546-9F1B-70ED4779B3AA}" srcOrd="1" destOrd="0" presId="urn:microsoft.com/office/officeart/2005/8/layout/orgChart1"/>
    <dgm:cxn modelId="{CEC94A56-AB99-4273-82EF-1B1245D07A68}" type="presParOf" srcId="{ED39328E-B8AC-4A55-8ED5-F136F724359A}" destId="{0BE781F4-F379-47B0-9F91-EFCA5193B633}" srcOrd="1" destOrd="0" presId="urn:microsoft.com/office/officeart/2005/8/layout/orgChart1"/>
    <dgm:cxn modelId="{FF105444-F1EF-4742-A29C-2B940BCC508C}" type="presParOf" srcId="{ED39328E-B8AC-4A55-8ED5-F136F724359A}" destId="{2CE8B3BE-49AD-4E83-9670-F5059E94CE07}" srcOrd="2" destOrd="0" presId="urn:microsoft.com/office/officeart/2005/8/layout/orgChart1"/>
    <dgm:cxn modelId="{BEAC67CA-C86C-48AB-B2BB-F75902F20470}" type="presParOf" srcId="{9C3F7EA9-294D-44C4-9257-5B0582BB8938}" destId="{52A85941-45B3-414D-BE60-6F816B9ECF50}" srcOrd="4" destOrd="0" presId="urn:microsoft.com/office/officeart/2005/8/layout/orgChart1"/>
    <dgm:cxn modelId="{08AEAEE2-77D5-4558-AED4-365C2AA30A17}" type="presParOf" srcId="{9C3F7EA9-294D-44C4-9257-5B0582BB8938}" destId="{F23D55F1-B1F5-4C1B-818D-591E390D70DC}" srcOrd="5" destOrd="0" presId="urn:microsoft.com/office/officeart/2005/8/layout/orgChart1"/>
    <dgm:cxn modelId="{ED044440-15E8-4976-A39D-B986AED72F9E}" type="presParOf" srcId="{F23D55F1-B1F5-4C1B-818D-591E390D70DC}" destId="{3BDA5CFC-7B80-42EE-ABFC-534CAD0C60D0}" srcOrd="0" destOrd="0" presId="urn:microsoft.com/office/officeart/2005/8/layout/orgChart1"/>
    <dgm:cxn modelId="{EFCA8882-A3BE-4564-8DF6-91DC879261CA}" type="presParOf" srcId="{3BDA5CFC-7B80-42EE-ABFC-534CAD0C60D0}" destId="{05644BE4-A963-4B1E-A39C-B5E8F95CCAC4}" srcOrd="0" destOrd="0" presId="urn:microsoft.com/office/officeart/2005/8/layout/orgChart1"/>
    <dgm:cxn modelId="{7A57E102-B119-4BB0-A5C9-1B868B379036}" type="presParOf" srcId="{3BDA5CFC-7B80-42EE-ABFC-534CAD0C60D0}" destId="{B7C9C322-4B2C-4513-8968-F59B31277C0A}" srcOrd="1" destOrd="0" presId="urn:microsoft.com/office/officeart/2005/8/layout/orgChart1"/>
    <dgm:cxn modelId="{0BED6CBB-ECFD-4C3D-8AB4-A7E1F75DD50F}" type="presParOf" srcId="{F23D55F1-B1F5-4C1B-818D-591E390D70DC}" destId="{1E315569-455D-4F1D-988E-DEB3803201D0}" srcOrd="1" destOrd="0" presId="urn:microsoft.com/office/officeart/2005/8/layout/orgChart1"/>
    <dgm:cxn modelId="{B0D41C0B-8A12-4F11-A479-E4D35D4317ED}" type="presParOf" srcId="{F23D55F1-B1F5-4C1B-818D-591E390D70DC}" destId="{79740DBE-952E-4127-9FC6-916580830327}" srcOrd="2" destOrd="0" presId="urn:microsoft.com/office/officeart/2005/8/layout/orgChart1"/>
    <dgm:cxn modelId="{6B5DE76A-E3A7-46CD-B6A9-70E5E54D0471}" type="presParOf" srcId="{9C3F7EA9-294D-44C4-9257-5B0582BB8938}" destId="{24032C93-A247-4528-A7D4-487432EFBC6B}" srcOrd="6" destOrd="0" presId="urn:microsoft.com/office/officeart/2005/8/layout/orgChart1"/>
    <dgm:cxn modelId="{6067421E-8F02-4928-8D95-BF9A133630E6}" type="presParOf" srcId="{9C3F7EA9-294D-44C4-9257-5B0582BB8938}" destId="{47B89234-4842-484E-8043-13986FD81D9F}" srcOrd="7" destOrd="0" presId="urn:microsoft.com/office/officeart/2005/8/layout/orgChart1"/>
    <dgm:cxn modelId="{25D6B6C0-ED14-4777-A430-CF7F125D5A97}" type="presParOf" srcId="{47B89234-4842-484E-8043-13986FD81D9F}" destId="{7EAFAC7D-BD6D-4ABB-BE90-A2C088A22A42}" srcOrd="0" destOrd="0" presId="urn:microsoft.com/office/officeart/2005/8/layout/orgChart1"/>
    <dgm:cxn modelId="{8F96BEB0-DA52-48CB-845E-70D798D7A35A}" type="presParOf" srcId="{7EAFAC7D-BD6D-4ABB-BE90-A2C088A22A42}" destId="{893ADA0A-D9F2-4E55-9007-F2BEE2C2094D}" srcOrd="0" destOrd="0" presId="urn:microsoft.com/office/officeart/2005/8/layout/orgChart1"/>
    <dgm:cxn modelId="{138D8AFB-61BF-4217-9717-EF81EB2EA1FF}" type="presParOf" srcId="{7EAFAC7D-BD6D-4ABB-BE90-A2C088A22A42}" destId="{CB0AB177-67B1-4362-8209-9EAAAC35280B}" srcOrd="1" destOrd="0" presId="urn:microsoft.com/office/officeart/2005/8/layout/orgChart1"/>
    <dgm:cxn modelId="{26E38870-CA57-44AA-9552-3B638C76F51A}" type="presParOf" srcId="{47B89234-4842-484E-8043-13986FD81D9F}" destId="{910B796B-324B-496D-A7A1-BE3CDFA2445F}" srcOrd="1" destOrd="0" presId="urn:microsoft.com/office/officeart/2005/8/layout/orgChart1"/>
    <dgm:cxn modelId="{A80A962F-E393-4E6D-9DF2-71E84C876448}" type="presParOf" srcId="{47B89234-4842-484E-8043-13986FD81D9F}" destId="{BC83FDAC-E739-46C1-8A6D-736822090624}" srcOrd="2" destOrd="0" presId="urn:microsoft.com/office/officeart/2005/8/layout/orgChart1"/>
    <dgm:cxn modelId="{1A493528-3E2D-46DC-8763-3C6D58719EDF}" type="presParOf" srcId="{9C3F7EA9-294D-44C4-9257-5B0582BB8938}" destId="{C5CCF591-8820-4164-AC5D-CF4D8208684B}" srcOrd="8" destOrd="0" presId="urn:microsoft.com/office/officeart/2005/8/layout/orgChart1"/>
    <dgm:cxn modelId="{A6B0AA8C-A05B-4204-A4F2-D05E3C1A6FFC}" type="presParOf" srcId="{9C3F7EA9-294D-44C4-9257-5B0582BB8938}" destId="{37BDE6A6-22C9-4154-B481-40F9EAB77EBA}" srcOrd="9" destOrd="0" presId="urn:microsoft.com/office/officeart/2005/8/layout/orgChart1"/>
    <dgm:cxn modelId="{D1A90173-174E-4E6B-980A-56BF5798F790}" type="presParOf" srcId="{37BDE6A6-22C9-4154-B481-40F9EAB77EBA}" destId="{5A67FF70-C64C-4A8D-9C45-90152D7349F0}" srcOrd="0" destOrd="0" presId="urn:microsoft.com/office/officeart/2005/8/layout/orgChart1"/>
    <dgm:cxn modelId="{597C0935-016C-48DD-8485-13EAAB283009}" type="presParOf" srcId="{5A67FF70-C64C-4A8D-9C45-90152D7349F0}" destId="{331E3FA5-57D7-465D-BA6C-6DDFFE4B09B8}" srcOrd="0" destOrd="0" presId="urn:microsoft.com/office/officeart/2005/8/layout/orgChart1"/>
    <dgm:cxn modelId="{408C794B-C827-463C-B0C0-520EB3411B0A}" type="presParOf" srcId="{5A67FF70-C64C-4A8D-9C45-90152D7349F0}" destId="{B76B3A45-B3E3-4F57-B6AE-BF972BD5FFF5}" srcOrd="1" destOrd="0" presId="urn:microsoft.com/office/officeart/2005/8/layout/orgChart1"/>
    <dgm:cxn modelId="{03AAD526-0B5F-4D3B-BE84-D2589A20261F}" type="presParOf" srcId="{37BDE6A6-22C9-4154-B481-40F9EAB77EBA}" destId="{62E5F463-C014-4D4C-9469-1D27366CE878}" srcOrd="1" destOrd="0" presId="urn:microsoft.com/office/officeart/2005/8/layout/orgChart1"/>
    <dgm:cxn modelId="{952343C6-1A20-42F6-B0A3-77C0DE8A3F74}" type="presParOf" srcId="{37BDE6A6-22C9-4154-B481-40F9EAB77EBA}" destId="{77478812-F14B-4E77-88D0-13AB593B20AD}" srcOrd="2" destOrd="0" presId="urn:microsoft.com/office/officeart/2005/8/layout/orgChart1"/>
    <dgm:cxn modelId="{C2056851-714C-49C1-A3B6-A5D2793CCD6A}" type="presParOf" srcId="{73D62693-1427-4C2B-8E44-895060F9B6B8}" destId="{262E9D4B-7051-4360-9B9B-6CD16F567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E3D14-AB84-4878-BFB6-EABF6AF7A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F2327-CD32-4ACB-ACB0-A5FC01825839}">
      <dgm:prSet phldrT="[文本]"/>
      <dgm:spPr/>
      <dgm:t>
        <a:bodyPr/>
        <a:lstStyle/>
        <a:p>
          <a:r>
            <a:rPr lang="en-US" altLang="zh-CN" dirty="0" err="1"/>
            <a:t>Dstream</a:t>
          </a:r>
          <a:r>
            <a:rPr lang="zh-CN" altLang="en-US" dirty="0"/>
            <a:t>转换</a:t>
          </a:r>
        </a:p>
      </dgm:t>
    </dgm:pt>
    <dgm:pt modelId="{A940553A-F52A-4685-BCEC-1402946D088F}" type="par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1ACA8E85-9B7C-403B-902D-77D31FCA9F69}" type="sib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5D955DDC-401C-4056-8675-97F1F995F121}">
      <dgm:prSet phldrT="[文本]"/>
      <dgm:spPr/>
      <dgm:t>
        <a:bodyPr/>
        <a:lstStyle/>
        <a:p>
          <a:r>
            <a:rPr lang="zh-CN" altLang="en-US" dirty="0"/>
            <a:t>无状态转换</a:t>
          </a:r>
        </a:p>
      </dgm:t>
    </dgm:pt>
    <dgm:pt modelId="{05A7E4E3-4D60-4C4A-B218-C5396DECC88C}" type="par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F5EFE431-C84B-4152-9624-5FEDC10EA8F9}" type="sib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2AE91408-5ACB-4550-94B2-18A2DD281DA0}">
      <dgm:prSet phldrT="[文本]"/>
      <dgm:spPr/>
      <dgm:t>
        <a:bodyPr/>
        <a:lstStyle/>
        <a:p>
          <a:r>
            <a:rPr lang="zh-CN" altLang="en-US" dirty="0"/>
            <a:t>有状态转换</a:t>
          </a:r>
        </a:p>
      </dgm:t>
    </dgm:pt>
    <dgm:pt modelId="{CCC251CC-7838-4762-8D49-6655CBEACC0A}" type="par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A21A986B-6B13-431D-8E56-2FB71E2D8AC4}" type="sib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6257818F-FF00-4FD3-898F-AF1CDD8A6F6F}" type="pres">
      <dgm:prSet presAssocID="{3BBE3D14-AB84-4878-BFB6-EABF6AF7A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D62693-1427-4C2B-8E44-895060F9B6B8}" type="pres">
      <dgm:prSet presAssocID="{5FAF2327-CD32-4ACB-ACB0-A5FC01825839}" presName="hierRoot1" presStyleCnt="0">
        <dgm:presLayoutVars>
          <dgm:hierBranch val="init"/>
        </dgm:presLayoutVars>
      </dgm:prSet>
      <dgm:spPr/>
    </dgm:pt>
    <dgm:pt modelId="{A3E4BD24-C3B7-4286-BCEC-9A2CE70DD0C7}" type="pres">
      <dgm:prSet presAssocID="{5FAF2327-CD32-4ACB-ACB0-A5FC01825839}" presName="rootComposite1" presStyleCnt="0"/>
      <dgm:spPr/>
    </dgm:pt>
    <dgm:pt modelId="{A1B82420-E6E4-4E06-BD4C-5AE269C74C12}" type="pres">
      <dgm:prSet presAssocID="{5FAF2327-CD32-4ACB-ACB0-A5FC01825839}" presName="rootText1" presStyleLbl="node0" presStyleIdx="0" presStyleCnt="1">
        <dgm:presLayoutVars>
          <dgm:chPref val="3"/>
        </dgm:presLayoutVars>
      </dgm:prSet>
      <dgm:spPr/>
    </dgm:pt>
    <dgm:pt modelId="{12FD54E3-FA22-4100-A0CA-592E890ADC01}" type="pres">
      <dgm:prSet presAssocID="{5FAF2327-CD32-4ACB-ACB0-A5FC01825839}" presName="rootConnector1" presStyleLbl="node1" presStyleIdx="0" presStyleCnt="0"/>
      <dgm:spPr/>
    </dgm:pt>
    <dgm:pt modelId="{9C3F7EA9-294D-44C4-9257-5B0582BB8938}" type="pres">
      <dgm:prSet presAssocID="{5FAF2327-CD32-4ACB-ACB0-A5FC01825839}" presName="hierChild2" presStyleCnt="0"/>
      <dgm:spPr/>
    </dgm:pt>
    <dgm:pt modelId="{4F4B430A-DE60-4A7C-BB59-AA63545B2F55}" type="pres">
      <dgm:prSet presAssocID="{05A7E4E3-4D60-4C4A-B218-C5396DECC88C}" presName="Name37" presStyleLbl="parChTrans1D2" presStyleIdx="0" presStyleCnt="2"/>
      <dgm:spPr/>
    </dgm:pt>
    <dgm:pt modelId="{8509A0EA-7260-461F-ACF7-2B51BA45C00C}" type="pres">
      <dgm:prSet presAssocID="{5D955DDC-401C-4056-8675-97F1F995F121}" presName="hierRoot2" presStyleCnt="0">
        <dgm:presLayoutVars>
          <dgm:hierBranch val="init"/>
        </dgm:presLayoutVars>
      </dgm:prSet>
      <dgm:spPr/>
    </dgm:pt>
    <dgm:pt modelId="{0ADADC1A-840C-48AC-975B-C71004BFC2F0}" type="pres">
      <dgm:prSet presAssocID="{5D955DDC-401C-4056-8675-97F1F995F121}" presName="rootComposite" presStyleCnt="0"/>
      <dgm:spPr/>
    </dgm:pt>
    <dgm:pt modelId="{BB8001F3-6352-4C71-B53A-3CAEE9333FE5}" type="pres">
      <dgm:prSet presAssocID="{5D955DDC-401C-4056-8675-97F1F995F121}" presName="rootText" presStyleLbl="node2" presStyleIdx="0" presStyleCnt="2">
        <dgm:presLayoutVars>
          <dgm:chPref val="3"/>
        </dgm:presLayoutVars>
      </dgm:prSet>
      <dgm:spPr/>
    </dgm:pt>
    <dgm:pt modelId="{52FEDD34-EBAB-438B-88CF-6EACE60FCDE1}" type="pres">
      <dgm:prSet presAssocID="{5D955DDC-401C-4056-8675-97F1F995F121}" presName="rootConnector" presStyleLbl="node2" presStyleIdx="0" presStyleCnt="2"/>
      <dgm:spPr/>
    </dgm:pt>
    <dgm:pt modelId="{BBCB6B61-BF9F-4027-9A57-BA1763375D8A}" type="pres">
      <dgm:prSet presAssocID="{5D955DDC-401C-4056-8675-97F1F995F121}" presName="hierChild4" presStyleCnt="0"/>
      <dgm:spPr/>
    </dgm:pt>
    <dgm:pt modelId="{2EB5F22E-BD87-492C-8CFE-B29C41C996CC}" type="pres">
      <dgm:prSet presAssocID="{5D955DDC-401C-4056-8675-97F1F995F121}" presName="hierChild5" presStyleCnt="0"/>
      <dgm:spPr/>
    </dgm:pt>
    <dgm:pt modelId="{AAA40524-C519-401E-BBE9-EF2B6201C8DE}" type="pres">
      <dgm:prSet presAssocID="{CCC251CC-7838-4762-8D49-6655CBEACC0A}" presName="Name37" presStyleLbl="parChTrans1D2" presStyleIdx="1" presStyleCnt="2"/>
      <dgm:spPr/>
    </dgm:pt>
    <dgm:pt modelId="{ED39328E-B8AC-4A55-8ED5-F136F724359A}" type="pres">
      <dgm:prSet presAssocID="{2AE91408-5ACB-4550-94B2-18A2DD281DA0}" presName="hierRoot2" presStyleCnt="0">
        <dgm:presLayoutVars>
          <dgm:hierBranch val="init"/>
        </dgm:presLayoutVars>
      </dgm:prSet>
      <dgm:spPr/>
    </dgm:pt>
    <dgm:pt modelId="{0D130423-4236-413B-8281-A9340F2DAB58}" type="pres">
      <dgm:prSet presAssocID="{2AE91408-5ACB-4550-94B2-18A2DD281DA0}" presName="rootComposite" presStyleCnt="0"/>
      <dgm:spPr/>
    </dgm:pt>
    <dgm:pt modelId="{926802D8-8DEB-4D2B-B04A-0B7D208AA563}" type="pres">
      <dgm:prSet presAssocID="{2AE91408-5ACB-4550-94B2-18A2DD281DA0}" presName="rootText" presStyleLbl="node2" presStyleIdx="1" presStyleCnt="2">
        <dgm:presLayoutVars>
          <dgm:chPref val="3"/>
        </dgm:presLayoutVars>
      </dgm:prSet>
      <dgm:spPr/>
    </dgm:pt>
    <dgm:pt modelId="{D6CC4FCD-85A8-4546-9F1B-70ED4779B3AA}" type="pres">
      <dgm:prSet presAssocID="{2AE91408-5ACB-4550-94B2-18A2DD281DA0}" presName="rootConnector" presStyleLbl="node2" presStyleIdx="1" presStyleCnt="2"/>
      <dgm:spPr/>
    </dgm:pt>
    <dgm:pt modelId="{0BE781F4-F379-47B0-9F91-EFCA5193B633}" type="pres">
      <dgm:prSet presAssocID="{2AE91408-5ACB-4550-94B2-18A2DD281DA0}" presName="hierChild4" presStyleCnt="0"/>
      <dgm:spPr/>
    </dgm:pt>
    <dgm:pt modelId="{2CE8B3BE-49AD-4E83-9670-F5059E94CE07}" type="pres">
      <dgm:prSet presAssocID="{2AE91408-5ACB-4550-94B2-18A2DD281DA0}" presName="hierChild5" presStyleCnt="0"/>
      <dgm:spPr/>
    </dgm:pt>
    <dgm:pt modelId="{262E9D4B-7051-4360-9B9B-6CD16F5674FC}" type="pres">
      <dgm:prSet presAssocID="{5FAF2327-CD32-4ACB-ACB0-A5FC01825839}" presName="hierChild3" presStyleCnt="0"/>
      <dgm:spPr/>
    </dgm:pt>
  </dgm:ptLst>
  <dgm:cxnLst>
    <dgm:cxn modelId="{7D9C515D-3A16-4EBB-AB4C-EA03144E5559}" type="presOf" srcId="{5FAF2327-CD32-4ACB-ACB0-A5FC01825839}" destId="{A1B82420-E6E4-4E06-BD4C-5AE269C74C12}" srcOrd="0" destOrd="0" presId="urn:microsoft.com/office/officeart/2005/8/layout/orgChart1"/>
    <dgm:cxn modelId="{DE60AE72-9E4B-41C2-A7BF-B3CE1549EA75}" srcId="{5FAF2327-CD32-4ACB-ACB0-A5FC01825839}" destId="{2AE91408-5ACB-4550-94B2-18A2DD281DA0}" srcOrd="1" destOrd="0" parTransId="{CCC251CC-7838-4762-8D49-6655CBEACC0A}" sibTransId="{A21A986B-6B13-431D-8E56-2FB71E2D8AC4}"/>
    <dgm:cxn modelId="{DD42EF78-4438-45DE-802B-06F14C621CC2}" type="presOf" srcId="{CCC251CC-7838-4762-8D49-6655CBEACC0A}" destId="{AAA40524-C519-401E-BBE9-EF2B6201C8DE}" srcOrd="0" destOrd="0" presId="urn:microsoft.com/office/officeart/2005/8/layout/orgChart1"/>
    <dgm:cxn modelId="{7B543B86-A8E0-461D-8EFF-8F984B2E48A2}" type="presOf" srcId="{2AE91408-5ACB-4550-94B2-18A2DD281DA0}" destId="{D6CC4FCD-85A8-4546-9F1B-70ED4779B3AA}" srcOrd="1" destOrd="0" presId="urn:microsoft.com/office/officeart/2005/8/layout/orgChart1"/>
    <dgm:cxn modelId="{D51F8186-412E-450F-92EB-C15A0708A370}" type="presOf" srcId="{5D955DDC-401C-4056-8675-97F1F995F121}" destId="{BB8001F3-6352-4C71-B53A-3CAEE9333FE5}" srcOrd="0" destOrd="0" presId="urn:microsoft.com/office/officeart/2005/8/layout/orgChart1"/>
    <dgm:cxn modelId="{A3777B8E-265A-427D-B0C6-14E16B62E883}" srcId="{5FAF2327-CD32-4ACB-ACB0-A5FC01825839}" destId="{5D955DDC-401C-4056-8675-97F1F995F121}" srcOrd="0" destOrd="0" parTransId="{05A7E4E3-4D60-4C4A-B218-C5396DECC88C}" sibTransId="{F5EFE431-C84B-4152-9624-5FEDC10EA8F9}"/>
    <dgm:cxn modelId="{0CF289B9-C800-44A2-93A5-EEF978715A0F}" type="presOf" srcId="{05A7E4E3-4D60-4C4A-B218-C5396DECC88C}" destId="{4F4B430A-DE60-4A7C-BB59-AA63545B2F55}" srcOrd="0" destOrd="0" presId="urn:microsoft.com/office/officeart/2005/8/layout/orgChart1"/>
    <dgm:cxn modelId="{94FD74C4-4EB6-4D64-A34C-D564545A44A1}" type="presOf" srcId="{5FAF2327-CD32-4ACB-ACB0-A5FC01825839}" destId="{12FD54E3-FA22-4100-A0CA-592E890ADC01}" srcOrd="1" destOrd="0" presId="urn:microsoft.com/office/officeart/2005/8/layout/orgChart1"/>
    <dgm:cxn modelId="{7CF825DD-CE55-4BB1-8610-755663C3D7D1}" type="presOf" srcId="{5D955DDC-401C-4056-8675-97F1F995F121}" destId="{52FEDD34-EBAB-438B-88CF-6EACE60FCDE1}" srcOrd="1" destOrd="0" presId="urn:microsoft.com/office/officeart/2005/8/layout/orgChart1"/>
    <dgm:cxn modelId="{5CEB97E6-4950-4335-9277-94C491BB6D99}" type="presOf" srcId="{2AE91408-5ACB-4550-94B2-18A2DD281DA0}" destId="{926802D8-8DEB-4D2B-B04A-0B7D208AA563}" srcOrd="0" destOrd="0" presId="urn:microsoft.com/office/officeart/2005/8/layout/orgChart1"/>
    <dgm:cxn modelId="{C8CCCAE6-5AA6-4CFF-9C78-97E1D534B3C2}" srcId="{3BBE3D14-AB84-4878-BFB6-EABF6AF7A5DE}" destId="{5FAF2327-CD32-4ACB-ACB0-A5FC01825839}" srcOrd="0" destOrd="0" parTransId="{A940553A-F52A-4685-BCEC-1402946D088F}" sibTransId="{1ACA8E85-9B7C-403B-902D-77D31FCA9F69}"/>
    <dgm:cxn modelId="{B7D91CEB-0E87-48B3-9DD2-E641A789D2DC}" type="presOf" srcId="{3BBE3D14-AB84-4878-BFB6-EABF6AF7A5DE}" destId="{6257818F-FF00-4FD3-898F-AF1CDD8A6F6F}" srcOrd="0" destOrd="0" presId="urn:microsoft.com/office/officeart/2005/8/layout/orgChart1"/>
    <dgm:cxn modelId="{3E8E10CA-A758-42D3-8F72-D4E904CBB1B3}" type="presParOf" srcId="{6257818F-FF00-4FD3-898F-AF1CDD8A6F6F}" destId="{73D62693-1427-4C2B-8E44-895060F9B6B8}" srcOrd="0" destOrd="0" presId="urn:microsoft.com/office/officeart/2005/8/layout/orgChart1"/>
    <dgm:cxn modelId="{DFBBCC84-2BBD-454D-AECE-9B4CED39A13A}" type="presParOf" srcId="{73D62693-1427-4C2B-8E44-895060F9B6B8}" destId="{A3E4BD24-C3B7-4286-BCEC-9A2CE70DD0C7}" srcOrd="0" destOrd="0" presId="urn:microsoft.com/office/officeart/2005/8/layout/orgChart1"/>
    <dgm:cxn modelId="{C0226448-E913-407A-A9ED-5A62AACBB451}" type="presParOf" srcId="{A3E4BD24-C3B7-4286-BCEC-9A2CE70DD0C7}" destId="{A1B82420-E6E4-4E06-BD4C-5AE269C74C12}" srcOrd="0" destOrd="0" presId="urn:microsoft.com/office/officeart/2005/8/layout/orgChart1"/>
    <dgm:cxn modelId="{58AF48BA-B9FA-4941-AC5D-81EB21F0421B}" type="presParOf" srcId="{A3E4BD24-C3B7-4286-BCEC-9A2CE70DD0C7}" destId="{12FD54E3-FA22-4100-A0CA-592E890ADC01}" srcOrd="1" destOrd="0" presId="urn:microsoft.com/office/officeart/2005/8/layout/orgChart1"/>
    <dgm:cxn modelId="{936B2F5E-A1A5-4F81-8B8F-63F72460095F}" type="presParOf" srcId="{73D62693-1427-4C2B-8E44-895060F9B6B8}" destId="{9C3F7EA9-294D-44C4-9257-5B0582BB8938}" srcOrd="1" destOrd="0" presId="urn:microsoft.com/office/officeart/2005/8/layout/orgChart1"/>
    <dgm:cxn modelId="{046B2FE3-AA69-49B7-9470-227709284D16}" type="presParOf" srcId="{9C3F7EA9-294D-44C4-9257-5B0582BB8938}" destId="{4F4B430A-DE60-4A7C-BB59-AA63545B2F55}" srcOrd="0" destOrd="0" presId="urn:microsoft.com/office/officeart/2005/8/layout/orgChart1"/>
    <dgm:cxn modelId="{DF58D393-71D6-4FC1-830A-9D1B4B8304E3}" type="presParOf" srcId="{9C3F7EA9-294D-44C4-9257-5B0582BB8938}" destId="{8509A0EA-7260-461F-ACF7-2B51BA45C00C}" srcOrd="1" destOrd="0" presId="urn:microsoft.com/office/officeart/2005/8/layout/orgChart1"/>
    <dgm:cxn modelId="{64CD1910-E688-42AF-9696-87443E9E0A8A}" type="presParOf" srcId="{8509A0EA-7260-461F-ACF7-2B51BA45C00C}" destId="{0ADADC1A-840C-48AC-975B-C71004BFC2F0}" srcOrd="0" destOrd="0" presId="urn:microsoft.com/office/officeart/2005/8/layout/orgChart1"/>
    <dgm:cxn modelId="{D01DCCAA-8141-484E-9441-6A0E5B94248E}" type="presParOf" srcId="{0ADADC1A-840C-48AC-975B-C71004BFC2F0}" destId="{BB8001F3-6352-4C71-B53A-3CAEE9333FE5}" srcOrd="0" destOrd="0" presId="urn:microsoft.com/office/officeart/2005/8/layout/orgChart1"/>
    <dgm:cxn modelId="{E01AAF47-C080-4997-A877-372659137B79}" type="presParOf" srcId="{0ADADC1A-840C-48AC-975B-C71004BFC2F0}" destId="{52FEDD34-EBAB-438B-88CF-6EACE60FCDE1}" srcOrd="1" destOrd="0" presId="urn:microsoft.com/office/officeart/2005/8/layout/orgChart1"/>
    <dgm:cxn modelId="{898BBB0D-7A0B-4DCE-AE1B-D5C1B022AFA8}" type="presParOf" srcId="{8509A0EA-7260-461F-ACF7-2B51BA45C00C}" destId="{BBCB6B61-BF9F-4027-9A57-BA1763375D8A}" srcOrd="1" destOrd="0" presId="urn:microsoft.com/office/officeart/2005/8/layout/orgChart1"/>
    <dgm:cxn modelId="{10544076-3981-4759-991F-DA2C6FE5B751}" type="presParOf" srcId="{8509A0EA-7260-461F-ACF7-2B51BA45C00C}" destId="{2EB5F22E-BD87-492C-8CFE-B29C41C996CC}" srcOrd="2" destOrd="0" presId="urn:microsoft.com/office/officeart/2005/8/layout/orgChart1"/>
    <dgm:cxn modelId="{6BF48B27-66E3-471C-817E-CF4540350320}" type="presParOf" srcId="{9C3F7EA9-294D-44C4-9257-5B0582BB8938}" destId="{AAA40524-C519-401E-BBE9-EF2B6201C8DE}" srcOrd="2" destOrd="0" presId="urn:microsoft.com/office/officeart/2005/8/layout/orgChart1"/>
    <dgm:cxn modelId="{EC97ED74-5D2A-4A87-8245-120BDC148456}" type="presParOf" srcId="{9C3F7EA9-294D-44C4-9257-5B0582BB8938}" destId="{ED39328E-B8AC-4A55-8ED5-F136F724359A}" srcOrd="3" destOrd="0" presId="urn:microsoft.com/office/officeart/2005/8/layout/orgChart1"/>
    <dgm:cxn modelId="{0CCBAA2A-19D3-4E90-A0F7-26C3192B81FD}" type="presParOf" srcId="{ED39328E-B8AC-4A55-8ED5-F136F724359A}" destId="{0D130423-4236-413B-8281-A9340F2DAB58}" srcOrd="0" destOrd="0" presId="urn:microsoft.com/office/officeart/2005/8/layout/orgChart1"/>
    <dgm:cxn modelId="{6F04ED98-EE26-4A88-8318-A4E85780F544}" type="presParOf" srcId="{0D130423-4236-413B-8281-A9340F2DAB58}" destId="{926802D8-8DEB-4D2B-B04A-0B7D208AA563}" srcOrd="0" destOrd="0" presId="urn:microsoft.com/office/officeart/2005/8/layout/orgChart1"/>
    <dgm:cxn modelId="{A6A36B8F-567B-4A76-B86F-FAA3960F90A4}" type="presParOf" srcId="{0D130423-4236-413B-8281-A9340F2DAB58}" destId="{D6CC4FCD-85A8-4546-9F1B-70ED4779B3AA}" srcOrd="1" destOrd="0" presId="urn:microsoft.com/office/officeart/2005/8/layout/orgChart1"/>
    <dgm:cxn modelId="{88A677B9-E677-4C96-82B3-0F018E860B71}" type="presParOf" srcId="{ED39328E-B8AC-4A55-8ED5-F136F724359A}" destId="{0BE781F4-F379-47B0-9F91-EFCA5193B633}" srcOrd="1" destOrd="0" presId="urn:microsoft.com/office/officeart/2005/8/layout/orgChart1"/>
    <dgm:cxn modelId="{A651ED77-896C-46E3-BB51-30F5C4E488ED}" type="presParOf" srcId="{ED39328E-B8AC-4A55-8ED5-F136F724359A}" destId="{2CE8B3BE-49AD-4E83-9670-F5059E94CE07}" srcOrd="2" destOrd="0" presId="urn:microsoft.com/office/officeart/2005/8/layout/orgChart1"/>
    <dgm:cxn modelId="{4AB7B8EC-41CD-4D9F-8195-1DAB01E38BE5}" type="presParOf" srcId="{73D62693-1427-4C2B-8E44-895060F9B6B8}" destId="{262E9D4B-7051-4360-9B9B-6CD16F567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E3D14-AB84-4878-BFB6-EABF6AF7A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F2327-CD32-4ACB-ACB0-A5FC01825839}">
      <dgm:prSet phldrT="[文本]"/>
      <dgm:spPr/>
      <dgm:t>
        <a:bodyPr/>
        <a:lstStyle/>
        <a:p>
          <a:r>
            <a:rPr lang="en-US" altLang="zh-CN" dirty="0" err="1"/>
            <a:t>Dstream</a:t>
          </a:r>
          <a:r>
            <a:rPr lang="zh-CN" altLang="en-US" dirty="0"/>
            <a:t>输出</a:t>
          </a:r>
        </a:p>
      </dgm:t>
    </dgm:pt>
    <dgm:pt modelId="{A940553A-F52A-4685-BCEC-1402946D088F}" type="par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1ACA8E85-9B7C-403B-902D-77D31FCA9F69}" type="sib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5D955DDC-401C-4056-8675-97F1F995F121}">
      <dgm:prSet phldrT="[文本]"/>
      <dgm:spPr/>
      <dgm:t>
        <a:bodyPr/>
        <a:lstStyle/>
        <a:p>
          <a:r>
            <a:rPr lang="zh-CN" altLang="en-US" dirty="0"/>
            <a:t>数据打印</a:t>
          </a:r>
        </a:p>
      </dgm:t>
    </dgm:pt>
    <dgm:pt modelId="{05A7E4E3-4D60-4C4A-B218-C5396DECC88C}" type="par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F5EFE431-C84B-4152-9624-5FEDC10EA8F9}" type="sib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2AE91408-5ACB-4550-94B2-18A2DD281DA0}">
      <dgm:prSet phldrT="[文本]"/>
      <dgm:spPr/>
      <dgm:t>
        <a:bodyPr/>
        <a:lstStyle/>
        <a:p>
          <a:r>
            <a:rPr lang="zh-CN" altLang="en-US" dirty="0"/>
            <a:t>数据保存</a:t>
          </a:r>
        </a:p>
      </dgm:t>
    </dgm:pt>
    <dgm:pt modelId="{CCC251CC-7838-4762-8D49-6655CBEACC0A}" type="par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A21A986B-6B13-431D-8E56-2FB71E2D8AC4}" type="sib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DD0DF2C2-042D-4897-818D-38ECB97EF075}">
      <dgm:prSet phldrT="[文本]"/>
      <dgm:spPr/>
      <dgm:t>
        <a:bodyPr/>
        <a:lstStyle/>
        <a:p>
          <a:r>
            <a:rPr lang="en-US" altLang="zh-CN" dirty="0" err="1"/>
            <a:t>foreachRDD</a:t>
          </a:r>
          <a:endParaRPr lang="zh-CN" altLang="en-US" dirty="0"/>
        </a:p>
      </dgm:t>
    </dgm:pt>
    <dgm:pt modelId="{E9BA8176-ED9A-485C-9D2A-E5A276662A69}" type="par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4A4CB03D-6F74-4672-B6E0-AF3ECEB64E4F}" type="sib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6257818F-FF00-4FD3-898F-AF1CDD8A6F6F}" type="pres">
      <dgm:prSet presAssocID="{3BBE3D14-AB84-4878-BFB6-EABF6AF7A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D62693-1427-4C2B-8E44-895060F9B6B8}" type="pres">
      <dgm:prSet presAssocID="{5FAF2327-CD32-4ACB-ACB0-A5FC01825839}" presName="hierRoot1" presStyleCnt="0">
        <dgm:presLayoutVars>
          <dgm:hierBranch val="init"/>
        </dgm:presLayoutVars>
      </dgm:prSet>
      <dgm:spPr/>
    </dgm:pt>
    <dgm:pt modelId="{A3E4BD24-C3B7-4286-BCEC-9A2CE70DD0C7}" type="pres">
      <dgm:prSet presAssocID="{5FAF2327-CD32-4ACB-ACB0-A5FC01825839}" presName="rootComposite1" presStyleCnt="0"/>
      <dgm:spPr/>
    </dgm:pt>
    <dgm:pt modelId="{A1B82420-E6E4-4E06-BD4C-5AE269C74C12}" type="pres">
      <dgm:prSet presAssocID="{5FAF2327-CD32-4ACB-ACB0-A5FC01825839}" presName="rootText1" presStyleLbl="node0" presStyleIdx="0" presStyleCnt="1">
        <dgm:presLayoutVars>
          <dgm:chPref val="3"/>
        </dgm:presLayoutVars>
      </dgm:prSet>
      <dgm:spPr/>
    </dgm:pt>
    <dgm:pt modelId="{12FD54E3-FA22-4100-A0CA-592E890ADC01}" type="pres">
      <dgm:prSet presAssocID="{5FAF2327-CD32-4ACB-ACB0-A5FC01825839}" presName="rootConnector1" presStyleLbl="node1" presStyleIdx="0" presStyleCnt="0"/>
      <dgm:spPr/>
    </dgm:pt>
    <dgm:pt modelId="{9C3F7EA9-294D-44C4-9257-5B0582BB8938}" type="pres">
      <dgm:prSet presAssocID="{5FAF2327-CD32-4ACB-ACB0-A5FC01825839}" presName="hierChild2" presStyleCnt="0"/>
      <dgm:spPr/>
    </dgm:pt>
    <dgm:pt modelId="{4F4B430A-DE60-4A7C-BB59-AA63545B2F55}" type="pres">
      <dgm:prSet presAssocID="{05A7E4E3-4D60-4C4A-B218-C5396DECC88C}" presName="Name37" presStyleLbl="parChTrans1D2" presStyleIdx="0" presStyleCnt="3"/>
      <dgm:spPr/>
    </dgm:pt>
    <dgm:pt modelId="{8509A0EA-7260-461F-ACF7-2B51BA45C00C}" type="pres">
      <dgm:prSet presAssocID="{5D955DDC-401C-4056-8675-97F1F995F121}" presName="hierRoot2" presStyleCnt="0">
        <dgm:presLayoutVars>
          <dgm:hierBranch val="init"/>
        </dgm:presLayoutVars>
      </dgm:prSet>
      <dgm:spPr/>
    </dgm:pt>
    <dgm:pt modelId="{0ADADC1A-840C-48AC-975B-C71004BFC2F0}" type="pres">
      <dgm:prSet presAssocID="{5D955DDC-401C-4056-8675-97F1F995F121}" presName="rootComposite" presStyleCnt="0"/>
      <dgm:spPr/>
    </dgm:pt>
    <dgm:pt modelId="{BB8001F3-6352-4C71-B53A-3CAEE9333FE5}" type="pres">
      <dgm:prSet presAssocID="{5D955DDC-401C-4056-8675-97F1F995F121}" presName="rootText" presStyleLbl="node2" presStyleIdx="0" presStyleCnt="3">
        <dgm:presLayoutVars>
          <dgm:chPref val="3"/>
        </dgm:presLayoutVars>
      </dgm:prSet>
      <dgm:spPr/>
    </dgm:pt>
    <dgm:pt modelId="{52FEDD34-EBAB-438B-88CF-6EACE60FCDE1}" type="pres">
      <dgm:prSet presAssocID="{5D955DDC-401C-4056-8675-97F1F995F121}" presName="rootConnector" presStyleLbl="node2" presStyleIdx="0" presStyleCnt="3"/>
      <dgm:spPr/>
    </dgm:pt>
    <dgm:pt modelId="{BBCB6B61-BF9F-4027-9A57-BA1763375D8A}" type="pres">
      <dgm:prSet presAssocID="{5D955DDC-401C-4056-8675-97F1F995F121}" presName="hierChild4" presStyleCnt="0"/>
      <dgm:spPr/>
    </dgm:pt>
    <dgm:pt modelId="{2EB5F22E-BD87-492C-8CFE-B29C41C996CC}" type="pres">
      <dgm:prSet presAssocID="{5D955DDC-401C-4056-8675-97F1F995F121}" presName="hierChild5" presStyleCnt="0"/>
      <dgm:spPr/>
    </dgm:pt>
    <dgm:pt modelId="{AAA40524-C519-401E-BBE9-EF2B6201C8DE}" type="pres">
      <dgm:prSet presAssocID="{CCC251CC-7838-4762-8D49-6655CBEACC0A}" presName="Name37" presStyleLbl="parChTrans1D2" presStyleIdx="1" presStyleCnt="3"/>
      <dgm:spPr/>
    </dgm:pt>
    <dgm:pt modelId="{ED39328E-B8AC-4A55-8ED5-F136F724359A}" type="pres">
      <dgm:prSet presAssocID="{2AE91408-5ACB-4550-94B2-18A2DD281DA0}" presName="hierRoot2" presStyleCnt="0">
        <dgm:presLayoutVars>
          <dgm:hierBranch val="init"/>
        </dgm:presLayoutVars>
      </dgm:prSet>
      <dgm:spPr/>
    </dgm:pt>
    <dgm:pt modelId="{0D130423-4236-413B-8281-A9340F2DAB58}" type="pres">
      <dgm:prSet presAssocID="{2AE91408-5ACB-4550-94B2-18A2DD281DA0}" presName="rootComposite" presStyleCnt="0"/>
      <dgm:spPr/>
    </dgm:pt>
    <dgm:pt modelId="{926802D8-8DEB-4D2B-B04A-0B7D208AA563}" type="pres">
      <dgm:prSet presAssocID="{2AE91408-5ACB-4550-94B2-18A2DD281DA0}" presName="rootText" presStyleLbl="node2" presStyleIdx="1" presStyleCnt="3">
        <dgm:presLayoutVars>
          <dgm:chPref val="3"/>
        </dgm:presLayoutVars>
      </dgm:prSet>
      <dgm:spPr/>
    </dgm:pt>
    <dgm:pt modelId="{D6CC4FCD-85A8-4546-9F1B-70ED4779B3AA}" type="pres">
      <dgm:prSet presAssocID="{2AE91408-5ACB-4550-94B2-18A2DD281DA0}" presName="rootConnector" presStyleLbl="node2" presStyleIdx="1" presStyleCnt="3"/>
      <dgm:spPr/>
    </dgm:pt>
    <dgm:pt modelId="{0BE781F4-F379-47B0-9F91-EFCA5193B633}" type="pres">
      <dgm:prSet presAssocID="{2AE91408-5ACB-4550-94B2-18A2DD281DA0}" presName="hierChild4" presStyleCnt="0"/>
      <dgm:spPr/>
    </dgm:pt>
    <dgm:pt modelId="{2CE8B3BE-49AD-4E83-9670-F5059E94CE07}" type="pres">
      <dgm:prSet presAssocID="{2AE91408-5ACB-4550-94B2-18A2DD281DA0}" presName="hierChild5" presStyleCnt="0"/>
      <dgm:spPr/>
    </dgm:pt>
    <dgm:pt modelId="{52A85941-45B3-414D-BE60-6F816B9ECF50}" type="pres">
      <dgm:prSet presAssocID="{E9BA8176-ED9A-485C-9D2A-E5A276662A69}" presName="Name37" presStyleLbl="parChTrans1D2" presStyleIdx="2" presStyleCnt="3"/>
      <dgm:spPr/>
    </dgm:pt>
    <dgm:pt modelId="{F23D55F1-B1F5-4C1B-818D-591E390D70DC}" type="pres">
      <dgm:prSet presAssocID="{DD0DF2C2-042D-4897-818D-38ECB97EF075}" presName="hierRoot2" presStyleCnt="0">
        <dgm:presLayoutVars>
          <dgm:hierBranch val="init"/>
        </dgm:presLayoutVars>
      </dgm:prSet>
      <dgm:spPr/>
    </dgm:pt>
    <dgm:pt modelId="{3BDA5CFC-7B80-42EE-ABFC-534CAD0C60D0}" type="pres">
      <dgm:prSet presAssocID="{DD0DF2C2-042D-4897-818D-38ECB97EF075}" presName="rootComposite" presStyleCnt="0"/>
      <dgm:spPr/>
    </dgm:pt>
    <dgm:pt modelId="{05644BE4-A963-4B1E-A39C-B5E8F95CCAC4}" type="pres">
      <dgm:prSet presAssocID="{DD0DF2C2-042D-4897-818D-38ECB97EF075}" presName="rootText" presStyleLbl="node2" presStyleIdx="2" presStyleCnt="3">
        <dgm:presLayoutVars>
          <dgm:chPref val="3"/>
        </dgm:presLayoutVars>
      </dgm:prSet>
      <dgm:spPr/>
    </dgm:pt>
    <dgm:pt modelId="{B7C9C322-4B2C-4513-8968-F59B31277C0A}" type="pres">
      <dgm:prSet presAssocID="{DD0DF2C2-042D-4897-818D-38ECB97EF075}" presName="rootConnector" presStyleLbl="node2" presStyleIdx="2" presStyleCnt="3"/>
      <dgm:spPr/>
    </dgm:pt>
    <dgm:pt modelId="{1E315569-455D-4F1D-988E-DEB3803201D0}" type="pres">
      <dgm:prSet presAssocID="{DD0DF2C2-042D-4897-818D-38ECB97EF075}" presName="hierChild4" presStyleCnt="0"/>
      <dgm:spPr/>
    </dgm:pt>
    <dgm:pt modelId="{79740DBE-952E-4127-9FC6-916580830327}" type="pres">
      <dgm:prSet presAssocID="{DD0DF2C2-042D-4897-818D-38ECB97EF075}" presName="hierChild5" presStyleCnt="0"/>
      <dgm:spPr/>
    </dgm:pt>
    <dgm:pt modelId="{262E9D4B-7051-4360-9B9B-6CD16F5674FC}" type="pres">
      <dgm:prSet presAssocID="{5FAF2327-CD32-4ACB-ACB0-A5FC01825839}" presName="hierChild3" presStyleCnt="0"/>
      <dgm:spPr/>
    </dgm:pt>
  </dgm:ptLst>
  <dgm:cxnLst>
    <dgm:cxn modelId="{5C373A04-E3DB-4C5D-AD89-CA450AEC81DD}" type="presOf" srcId="{5FAF2327-CD32-4ACB-ACB0-A5FC01825839}" destId="{A1B82420-E6E4-4E06-BD4C-5AE269C74C12}" srcOrd="0" destOrd="0" presId="urn:microsoft.com/office/officeart/2005/8/layout/orgChart1"/>
    <dgm:cxn modelId="{2A0F2B44-459A-4A53-B8DC-EAF2C266DA0E}" type="presOf" srcId="{DD0DF2C2-042D-4897-818D-38ECB97EF075}" destId="{B7C9C322-4B2C-4513-8968-F59B31277C0A}" srcOrd="1" destOrd="0" presId="urn:microsoft.com/office/officeart/2005/8/layout/orgChart1"/>
    <dgm:cxn modelId="{DE60AE72-9E4B-41C2-A7BF-B3CE1549EA75}" srcId="{5FAF2327-CD32-4ACB-ACB0-A5FC01825839}" destId="{2AE91408-5ACB-4550-94B2-18A2DD281DA0}" srcOrd="1" destOrd="0" parTransId="{CCC251CC-7838-4762-8D49-6655CBEACC0A}" sibTransId="{A21A986B-6B13-431D-8E56-2FB71E2D8AC4}"/>
    <dgm:cxn modelId="{AB5E9654-581F-491B-8E57-A53121996B00}" type="presOf" srcId="{DD0DF2C2-042D-4897-818D-38ECB97EF075}" destId="{05644BE4-A963-4B1E-A39C-B5E8F95CCAC4}" srcOrd="0" destOrd="0" presId="urn:microsoft.com/office/officeart/2005/8/layout/orgChart1"/>
    <dgm:cxn modelId="{DCAEE174-6C6F-4C79-8127-17FF74BC7125}" type="presOf" srcId="{5FAF2327-CD32-4ACB-ACB0-A5FC01825839}" destId="{12FD54E3-FA22-4100-A0CA-592E890ADC01}" srcOrd="1" destOrd="0" presId="urn:microsoft.com/office/officeart/2005/8/layout/orgChart1"/>
    <dgm:cxn modelId="{1A2B4859-DB2C-4278-AF9A-01F6FECEF5F5}" type="presOf" srcId="{5D955DDC-401C-4056-8675-97F1F995F121}" destId="{52FEDD34-EBAB-438B-88CF-6EACE60FCDE1}" srcOrd="1" destOrd="0" presId="urn:microsoft.com/office/officeart/2005/8/layout/orgChart1"/>
    <dgm:cxn modelId="{53856288-1092-4F96-805B-D054B875BC63}" type="presOf" srcId="{2AE91408-5ACB-4550-94B2-18A2DD281DA0}" destId="{D6CC4FCD-85A8-4546-9F1B-70ED4779B3AA}" srcOrd="1" destOrd="0" presId="urn:microsoft.com/office/officeart/2005/8/layout/orgChart1"/>
    <dgm:cxn modelId="{A3777B8E-265A-427D-B0C6-14E16B62E883}" srcId="{5FAF2327-CD32-4ACB-ACB0-A5FC01825839}" destId="{5D955DDC-401C-4056-8675-97F1F995F121}" srcOrd="0" destOrd="0" parTransId="{05A7E4E3-4D60-4C4A-B218-C5396DECC88C}" sibTransId="{F5EFE431-C84B-4152-9624-5FEDC10EA8F9}"/>
    <dgm:cxn modelId="{E0DE0E97-F447-4D73-945C-D12C349749FE}" type="presOf" srcId="{05A7E4E3-4D60-4C4A-B218-C5396DECC88C}" destId="{4F4B430A-DE60-4A7C-BB59-AA63545B2F55}" srcOrd="0" destOrd="0" presId="urn:microsoft.com/office/officeart/2005/8/layout/orgChart1"/>
    <dgm:cxn modelId="{A69C59A4-ECF2-47EE-AF79-B69C7DF088B8}" srcId="{5FAF2327-CD32-4ACB-ACB0-A5FC01825839}" destId="{DD0DF2C2-042D-4897-818D-38ECB97EF075}" srcOrd="2" destOrd="0" parTransId="{E9BA8176-ED9A-485C-9D2A-E5A276662A69}" sibTransId="{4A4CB03D-6F74-4672-B6E0-AF3ECEB64E4F}"/>
    <dgm:cxn modelId="{E8ABCFA5-09DC-4719-8A1A-14EF303D124A}" type="presOf" srcId="{3BBE3D14-AB84-4878-BFB6-EABF6AF7A5DE}" destId="{6257818F-FF00-4FD3-898F-AF1CDD8A6F6F}" srcOrd="0" destOrd="0" presId="urn:microsoft.com/office/officeart/2005/8/layout/orgChart1"/>
    <dgm:cxn modelId="{C96906BE-325C-43F5-AB65-AF40BA3E9401}" type="presOf" srcId="{5D955DDC-401C-4056-8675-97F1F995F121}" destId="{BB8001F3-6352-4C71-B53A-3CAEE9333FE5}" srcOrd="0" destOrd="0" presId="urn:microsoft.com/office/officeart/2005/8/layout/orgChart1"/>
    <dgm:cxn modelId="{E19B2CD1-3EA2-48C8-9EC9-0F431C61DEEB}" type="presOf" srcId="{E9BA8176-ED9A-485C-9D2A-E5A276662A69}" destId="{52A85941-45B3-414D-BE60-6F816B9ECF50}" srcOrd="0" destOrd="0" presId="urn:microsoft.com/office/officeart/2005/8/layout/orgChart1"/>
    <dgm:cxn modelId="{C8CCCAE6-5AA6-4CFF-9C78-97E1D534B3C2}" srcId="{3BBE3D14-AB84-4878-BFB6-EABF6AF7A5DE}" destId="{5FAF2327-CD32-4ACB-ACB0-A5FC01825839}" srcOrd="0" destOrd="0" parTransId="{A940553A-F52A-4685-BCEC-1402946D088F}" sibTransId="{1ACA8E85-9B7C-403B-902D-77D31FCA9F69}"/>
    <dgm:cxn modelId="{B09FB4E9-DCC8-44EB-AAD6-B024DF541589}" type="presOf" srcId="{CCC251CC-7838-4762-8D49-6655CBEACC0A}" destId="{AAA40524-C519-401E-BBE9-EF2B6201C8DE}" srcOrd="0" destOrd="0" presId="urn:microsoft.com/office/officeart/2005/8/layout/orgChart1"/>
    <dgm:cxn modelId="{187443EA-89CE-4D37-981C-0C3F307DED10}" type="presOf" srcId="{2AE91408-5ACB-4550-94B2-18A2DD281DA0}" destId="{926802D8-8DEB-4D2B-B04A-0B7D208AA563}" srcOrd="0" destOrd="0" presId="urn:microsoft.com/office/officeart/2005/8/layout/orgChart1"/>
    <dgm:cxn modelId="{B1DA5FFC-8F87-49D9-BC62-1D81920F26FF}" type="presParOf" srcId="{6257818F-FF00-4FD3-898F-AF1CDD8A6F6F}" destId="{73D62693-1427-4C2B-8E44-895060F9B6B8}" srcOrd="0" destOrd="0" presId="urn:microsoft.com/office/officeart/2005/8/layout/orgChart1"/>
    <dgm:cxn modelId="{8C0245F7-CC42-44C5-A5C6-F8145FD4E6AF}" type="presParOf" srcId="{73D62693-1427-4C2B-8E44-895060F9B6B8}" destId="{A3E4BD24-C3B7-4286-BCEC-9A2CE70DD0C7}" srcOrd="0" destOrd="0" presId="urn:microsoft.com/office/officeart/2005/8/layout/orgChart1"/>
    <dgm:cxn modelId="{D37E944A-E3CA-4ADF-B112-623FDE0B78D0}" type="presParOf" srcId="{A3E4BD24-C3B7-4286-BCEC-9A2CE70DD0C7}" destId="{A1B82420-E6E4-4E06-BD4C-5AE269C74C12}" srcOrd="0" destOrd="0" presId="urn:microsoft.com/office/officeart/2005/8/layout/orgChart1"/>
    <dgm:cxn modelId="{A2D509BD-933E-4B2B-9803-5D377A9BE682}" type="presParOf" srcId="{A3E4BD24-C3B7-4286-BCEC-9A2CE70DD0C7}" destId="{12FD54E3-FA22-4100-A0CA-592E890ADC01}" srcOrd="1" destOrd="0" presId="urn:microsoft.com/office/officeart/2005/8/layout/orgChart1"/>
    <dgm:cxn modelId="{7519E8F2-4862-41B8-8751-775DF3C8F5F9}" type="presParOf" srcId="{73D62693-1427-4C2B-8E44-895060F9B6B8}" destId="{9C3F7EA9-294D-44C4-9257-5B0582BB8938}" srcOrd="1" destOrd="0" presId="urn:microsoft.com/office/officeart/2005/8/layout/orgChart1"/>
    <dgm:cxn modelId="{B62A0F47-7AAE-44E7-B5DD-149D51770914}" type="presParOf" srcId="{9C3F7EA9-294D-44C4-9257-5B0582BB8938}" destId="{4F4B430A-DE60-4A7C-BB59-AA63545B2F55}" srcOrd="0" destOrd="0" presId="urn:microsoft.com/office/officeart/2005/8/layout/orgChart1"/>
    <dgm:cxn modelId="{DC2B49FC-5D43-48B9-9693-6A5B63DC97FF}" type="presParOf" srcId="{9C3F7EA9-294D-44C4-9257-5B0582BB8938}" destId="{8509A0EA-7260-461F-ACF7-2B51BA45C00C}" srcOrd="1" destOrd="0" presId="urn:microsoft.com/office/officeart/2005/8/layout/orgChart1"/>
    <dgm:cxn modelId="{1FC201B5-04AB-486F-B906-8D0AA76DFA6C}" type="presParOf" srcId="{8509A0EA-7260-461F-ACF7-2B51BA45C00C}" destId="{0ADADC1A-840C-48AC-975B-C71004BFC2F0}" srcOrd="0" destOrd="0" presId="urn:microsoft.com/office/officeart/2005/8/layout/orgChart1"/>
    <dgm:cxn modelId="{78642C98-F885-4705-A8F4-41B856136C74}" type="presParOf" srcId="{0ADADC1A-840C-48AC-975B-C71004BFC2F0}" destId="{BB8001F3-6352-4C71-B53A-3CAEE9333FE5}" srcOrd="0" destOrd="0" presId="urn:microsoft.com/office/officeart/2005/8/layout/orgChart1"/>
    <dgm:cxn modelId="{D8417133-5E59-49BD-B34F-85CBD6C3F508}" type="presParOf" srcId="{0ADADC1A-840C-48AC-975B-C71004BFC2F0}" destId="{52FEDD34-EBAB-438B-88CF-6EACE60FCDE1}" srcOrd="1" destOrd="0" presId="urn:microsoft.com/office/officeart/2005/8/layout/orgChart1"/>
    <dgm:cxn modelId="{88535ECE-1390-43D6-9558-EAC4BD1DA023}" type="presParOf" srcId="{8509A0EA-7260-461F-ACF7-2B51BA45C00C}" destId="{BBCB6B61-BF9F-4027-9A57-BA1763375D8A}" srcOrd="1" destOrd="0" presId="urn:microsoft.com/office/officeart/2005/8/layout/orgChart1"/>
    <dgm:cxn modelId="{F1B5E7F8-E5FB-4561-8055-6BBB7EEA75A8}" type="presParOf" srcId="{8509A0EA-7260-461F-ACF7-2B51BA45C00C}" destId="{2EB5F22E-BD87-492C-8CFE-B29C41C996CC}" srcOrd="2" destOrd="0" presId="urn:microsoft.com/office/officeart/2005/8/layout/orgChart1"/>
    <dgm:cxn modelId="{2C0C9170-58E5-4674-AE1D-E8D7E63ECC34}" type="presParOf" srcId="{9C3F7EA9-294D-44C4-9257-5B0582BB8938}" destId="{AAA40524-C519-401E-BBE9-EF2B6201C8DE}" srcOrd="2" destOrd="0" presId="urn:microsoft.com/office/officeart/2005/8/layout/orgChart1"/>
    <dgm:cxn modelId="{EFF6641C-14AE-4B79-85A2-D2442D078AA5}" type="presParOf" srcId="{9C3F7EA9-294D-44C4-9257-5B0582BB8938}" destId="{ED39328E-B8AC-4A55-8ED5-F136F724359A}" srcOrd="3" destOrd="0" presId="urn:microsoft.com/office/officeart/2005/8/layout/orgChart1"/>
    <dgm:cxn modelId="{6646643C-03FC-497C-AB2B-7EDC2591F563}" type="presParOf" srcId="{ED39328E-B8AC-4A55-8ED5-F136F724359A}" destId="{0D130423-4236-413B-8281-A9340F2DAB58}" srcOrd="0" destOrd="0" presId="urn:microsoft.com/office/officeart/2005/8/layout/orgChart1"/>
    <dgm:cxn modelId="{A39944F6-36E1-4A9D-ACC2-E14660C36164}" type="presParOf" srcId="{0D130423-4236-413B-8281-A9340F2DAB58}" destId="{926802D8-8DEB-4D2B-B04A-0B7D208AA563}" srcOrd="0" destOrd="0" presId="urn:microsoft.com/office/officeart/2005/8/layout/orgChart1"/>
    <dgm:cxn modelId="{C97A2EE0-A982-4EF8-AD8A-F14A3B1CF14E}" type="presParOf" srcId="{0D130423-4236-413B-8281-A9340F2DAB58}" destId="{D6CC4FCD-85A8-4546-9F1B-70ED4779B3AA}" srcOrd="1" destOrd="0" presId="urn:microsoft.com/office/officeart/2005/8/layout/orgChart1"/>
    <dgm:cxn modelId="{2740F1A2-8739-4B42-8AE4-CBE095D094C1}" type="presParOf" srcId="{ED39328E-B8AC-4A55-8ED5-F136F724359A}" destId="{0BE781F4-F379-47B0-9F91-EFCA5193B633}" srcOrd="1" destOrd="0" presId="urn:microsoft.com/office/officeart/2005/8/layout/orgChart1"/>
    <dgm:cxn modelId="{A13746FF-781D-4C8F-9B15-B4011AC7911B}" type="presParOf" srcId="{ED39328E-B8AC-4A55-8ED5-F136F724359A}" destId="{2CE8B3BE-49AD-4E83-9670-F5059E94CE07}" srcOrd="2" destOrd="0" presId="urn:microsoft.com/office/officeart/2005/8/layout/orgChart1"/>
    <dgm:cxn modelId="{30B5BC89-E389-40FF-8D6B-21C73C10ED6F}" type="presParOf" srcId="{9C3F7EA9-294D-44C4-9257-5B0582BB8938}" destId="{52A85941-45B3-414D-BE60-6F816B9ECF50}" srcOrd="4" destOrd="0" presId="urn:microsoft.com/office/officeart/2005/8/layout/orgChart1"/>
    <dgm:cxn modelId="{B9679E1C-5E81-4E5A-8F6B-5A1191FC874B}" type="presParOf" srcId="{9C3F7EA9-294D-44C4-9257-5B0582BB8938}" destId="{F23D55F1-B1F5-4C1B-818D-591E390D70DC}" srcOrd="5" destOrd="0" presId="urn:microsoft.com/office/officeart/2005/8/layout/orgChart1"/>
    <dgm:cxn modelId="{9C4CBA5C-BCFF-4BB3-814B-3F1429F809B0}" type="presParOf" srcId="{F23D55F1-B1F5-4C1B-818D-591E390D70DC}" destId="{3BDA5CFC-7B80-42EE-ABFC-534CAD0C60D0}" srcOrd="0" destOrd="0" presId="urn:microsoft.com/office/officeart/2005/8/layout/orgChart1"/>
    <dgm:cxn modelId="{338EBBD8-1A4B-43EF-9A46-80BCD160B902}" type="presParOf" srcId="{3BDA5CFC-7B80-42EE-ABFC-534CAD0C60D0}" destId="{05644BE4-A963-4B1E-A39C-B5E8F95CCAC4}" srcOrd="0" destOrd="0" presId="urn:microsoft.com/office/officeart/2005/8/layout/orgChart1"/>
    <dgm:cxn modelId="{0D779C9D-EE7C-43AA-BCC6-A27825CB4B87}" type="presParOf" srcId="{3BDA5CFC-7B80-42EE-ABFC-534CAD0C60D0}" destId="{B7C9C322-4B2C-4513-8968-F59B31277C0A}" srcOrd="1" destOrd="0" presId="urn:microsoft.com/office/officeart/2005/8/layout/orgChart1"/>
    <dgm:cxn modelId="{94521061-C993-4C70-9181-1ACB0F7FAC0B}" type="presParOf" srcId="{F23D55F1-B1F5-4C1B-818D-591E390D70DC}" destId="{1E315569-455D-4F1D-988E-DEB3803201D0}" srcOrd="1" destOrd="0" presId="urn:microsoft.com/office/officeart/2005/8/layout/orgChart1"/>
    <dgm:cxn modelId="{0F52438F-33E5-4DD2-8CC3-AE890D825BE9}" type="presParOf" srcId="{F23D55F1-B1F5-4C1B-818D-591E390D70DC}" destId="{79740DBE-952E-4127-9FC6-916580830327}" srcOrd="2" destOrd="0" presId="urn:microsoft.com/office/officeart/2005/8/layout/orgChart1"/>
    <dgm:cxn modelId="{21EAE798-EAFB-47A1-8082-A5E15D686052}" type="presParOf" srcId="{73D62693-1427-4C2B-8E44-895060F9B6B8}" destId="{262E9D4B-7051-4360-9B9B-6CD16F567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F591-8820-4164-AC5D-CF4D8208684B}">
      <dsp:nvSpPr>
        <dsp:cNvPr id="0" name=""/>
        <dsp:cNvSpPr/>
      </dsp:nvSpPr>
      <dsp:spPr>
        <a:xfrm>
          <a:off x="4152292" y="1434889"/>
          <a:ext cx="3440694" cy="29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86"/>
              </a:lnTo>
              <a:lnTo>
                <a:pt x="3440694" y="149286"/>
              </a:lnTo>
              <a:lnTo>
                <a:pt x="3440694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32C93-A247-4528-A7D4-487432EFBC6B}">
      <dsp:nvSpPr>
        <dsp:cNvPr id="0" name=""/>
        <dsp:cNvSpPr/>
      </dsp:nvSpPr>
      <dsp:spPr>
        <a:xfrm>
          <a:off x="4152292" y="1434889"/>
          <a:ext cx="1720347" cy="29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86"/>
              </a:lnTo>
              <a:lnTo>
                <a:pt x="1720347" y="149286"/>
              </a:lnTo>
              <a:lnTo>
                <a:pt x="1720347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85941-45B3-414D-BE60-6F816B9ECF50}">
      <dsp:nvSpPr>
        <dsp:cNvPr id="0" name=""/>
        <dsp:cNvSpPr/>
      </dsp:nvSpPr>
      <dsp:spPr>
        <a:xfrm>
          <a:off x="4106572" y="1434889"/>
          <a:ext cx="91440" cy="29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0524-C519-401E-BBE9-EF2B6201C8DE}">
      <dsp:nvSpPr>
        <dsp:cNvPr id="0" name=""/>
        <dsp:cNvSpPr/>
      </dsp:nvSpPr>
      <dsp:spPr>
        <a:xfrm>
          <a:off x="2431944" y="1434889"/>
          <a:ext cx="1720347" cy="298572"/>
        </a:xfrm>
        <a:custGeom>
          <a:avLst/>
          <a:gdLst/>
          <a:ahLst/>
          <a:cxnLst/>
          <a:rect l="0" t="0" r="0" b="0"/>
          <a:pathLst>
            <a:path>
              <a:moveTo>
                <a:pt x="1720347" y="0"/>
              </a:moveTo>
              <a:lnTo>
                <a:pt x="1720347" y="149286"/>
              </a:lnTo>
              <a:lnTo>
                <a:pt x="0" y="149286"/>
              </a:lnTo>
              <a:lnTo>
                <a:pt x="0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30A-DE60-4A7C-BB59-AA63545B2F55}">
      <dsp:nvSpPr>
        <dsp:cNvPr id="0" name=""/>
        <dsp:cNvSpPr/>
      </dsp:nvSpPr>
      <dsp:spPr>
        <a:xfrm>
          <a:off x="711597" y="1434889"/>
          <a:ext cx="3440694" cy="298572"/>
        </a:xfrm>
        <a:custGeom>
          <a:avLst/>
          <a:gdLst/>
          <a:ahLst/>
          <a:cxnLst/>
          <a:rect l="0" t="0" r="0" b="0"/>
          <a:pathLst>
            <a:path>
              <a:moveTo>
                <a:pt x="3440694" y="0"/>
              </a:moveTo>
              <a:lnTo>
                <a:pt x="3440694" y="149286"/>
              </a:lnTo>
              <a:lnTo>
                <a:pt x="0" y="149286"/>
              </a:lnTo>
              <a:lnTo>
                <a:pt x="0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2420-E6E4-4E06-BD4C-5AE269C74C12}">
      <dsp:nvSpPr>
        <dsp:cNvPr id="0" name=""/>
        <dsp:cNvSpPr/>
      </dsp:nvSpPr>
      <dsp:spPr>
        <a:xfrm>
          <a:off x="3441404" y="72400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Dstream</a:t>
          </a:r>
          <a:r>
            <a:rPr lang="zh-CN" altLang="en-US" sz="1800" kern="1200" dirty="0"/>
            <a:t>输入</a:t>
          </a:r>
        </a:p>
      </dsp:txBody>
      <dsp:txXfrm>
        <a:off x="3441404" y="724002"/>
        <a:ext cx="1421774" cy="710887"/>
      </dsp:txXfrm>
    </dsp:sp>
    <dsp:sp modelId="{BB8001F3-6352-4C71-B53A-3CAEE9333FE5}">
      <dsp:nvSpPr>
        <dsp:cNvPr id="0" name=""/>
        <dsp:cNvSpPr/>
      </dsp:nvSpPr>
      <dsp:spPr>
        <a:xfrm>
          <a:off x="709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文件数据源</a:t>
          </a:r>
        </a:p>
      </dsp:txBody>
      <dsp:txXfrm>
        <a:off x="709" y="1733462"/>
        <a:ext cx="1421774" cy="710887"/>
      </dsp:txXfrm>
    </dsp:sp>
    <dsp:sp modelId="{926802D8-8DEB-4D2B-B04A-0B7D208AA563}">
      <dsp:nvSpPr>
        <dsp:cNvPr id="0" name=""/>
        <dsp:cNvSpPr/>
      </dsp:nvSpPr>
      <dsp:spPr>
        <a:xfrm>
          <a:off x="1721057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RDD</a:t>
          </a:r>
          <a:r>
            <a:rPr lang="zh-CN" altLang="en-US" sz="1800" kern="1200" dirty="0"/>
            <a:t>队列</a:t>
          </a:r>
        </a:p>
      </dsp:txBody>
      <dsp:txXfrm>
        <a:off x="1721057" y="1733462"/>
        <a:ext cx="1421774" cy="710887"/>
      </dsp:txXfrm>
    </dsp:sp>
    <dsp:sp modelId="{05644BE4-A963-4B1E-A39C-B5E8F95CCAC4}">
      <dsp:nvSpPr>
        <dsp:cNvPr id="0" name=""/>
        <dsp:cNvSpPr/>
      </dsp:nvSpPr>
      <dsp:spPr>
        <a:xfrm>
          <a:off x="3441404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自定义数据源</a:t>
          </a:r>
        </a:p>
      </dsp:txBody>
      <dsp:txXfrm>
        <a:off x="3441404" y="1733462"/>
        <a:ext cx="1421774" cy="710887"/>
      </dsp:txXfrm>
    </dsp:sp>
    <dsp:sp modelId="{893ADA0A-D9F2-4E55-9007-F2BEE2C2094D}">
      <dsp:nvSpPr>
        <dsp:cNvPr id="0" name=""/>
        <dsp:cNvSpPr/>
      </dsp:nvSpPr>
      <dsp:spPr>
        <a:xfrm>
          <a:off x="5161752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Apache Kafka</a:t>
          </a:r>
          <a:endParaRPr lang="zh-CN" altLang="en-US" sz="1800" kern="1200" dirty="0"/>
        </a:p>
      </dsp:txBody>
      <dsp:txXfrm>
        <a:off x="5161752" y="1733462"/>
        <a:ext cx="1421774" cy="710887"/>
      </dsp:txXfrm>
    </dsp:sp>
    <dsp:sp modelId="{331E3FA5-57D7-465D-BA6C-6DDFFE4B09B8}">
      <dsp:nvSpPr>
        <dsp:cNvPr id="0" name=""/>
        <dsp:cNvSpPr/>
      </dsp:nvSpPr>
      <dsp:spPr>
        <a:xfrm>
          <a:off x="6882099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Flume-ng</a:t>
          </a:r>
          <a:endParaRPr lang="zh-CN" altLang="en-US" sz="1800" kern="1200" dirty="0"/>
        </a:p>
      </dsp:txBody>
      <dsp:txXfrm>
        <a:off x="6882099" y="1733462"/>
        <a:ext cx="1421774" cy="71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40524-C519-401E-BBE9-EF2B6201C8DE}">
      <dsp:nvSpPr>
        <dsp:cNvPr id="0" name=""/>
        <dsp:cNvSpPr/>
      </dsp:nvSpPr>
      <dsp:spPr>
        <a:xfrm>
          <a:off x="3528392" y="1517821"/>
          <a:ext cx="1834488" cy="636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82"/>
              </a:lnTo>
              <a:lnTo>
                <a:pt x="1834488" y="318382"/>
              </a:lnTo>
              <a:lnTo>
                <a:pt x="1834488" y="636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30A-DE60-4A7C-BB59-AA63545B2F55}">
      <dsp:nvSpPr>
        <dsp:cNvPr id="0" name=""/>
        <dsp:cNvSpPr/>
      </dsp:nvSpPr>
      <dsp:spPr>
        <a:xfrm>
          <a:off x="1693903" y="1517821"/>
          <a:ext cx="1834488" cy="636764"/>
        </a:xfrm>
        <a:custGeom>
          <a:avLst/>
          <a:gdLst/>
          <a:ahLst/>
          <a:cxnLst/>
          <a:rect l="0" t="0" r="0" b="0"/>
          <a:pathLst>
            <a:path>
              <a:moveTo>
                <a:pt x="1834488" y="0"/>
              </a:moveTo>
              <a:lnTo>
                <a:pt x="1834488" y="318382"/>
              </a:lnTo>
              <a:lnTo>
                <a:pt x="0" y="318382"/>
              </a:lnTo>
              <a:lnTo>
                <a:pt x="0" y="636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2420-E6E4-4E06-BD4C-5AE269C74C12}">
      <dsp:nvSpPr>
        <dsp:cNvPr id="0" name=""/>
        <dsp:cNvSpPr/>
      </dsp:nvSpPr>
      <dsp:spPr>
        <a:xfrm>
          <a:off x="2012286" y="1715"/>
          <a:ext cx="3032211" cy="1516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 err="1"/>
            <a:t>Dstream</a:t>
          </a:r>
          <a:r>
            <a:rPr lang="zh-CN" altLang="en-US" sz="4300" kern="1200" dirty="0"/>
            <a:t>转换</a:t>
          </a:r>
        </a:p>
      </dsp:txBody>
      <dsp:txXfrm>
        <a:off x="2012286" y="1715"/>
        <a:ext cx="3032211" cy="1516105"/>
      </dsp:txXfrm>
    </dsp:sp>
    <dsp:sp modelId="{BB8001F3-6352-4C71-B53A-3CAEE9333FE5}">
      <dsp:nvSpPr>
        <dsp:cNvPr id="0" name=""/>
        <dsp:cNvSpPr/>
      </dsp:nvSpPr>
      <dsp:spPr>
        <a:xfrm>
          <a:off x="177797" y="2154586"/>
          <a:ext cx="3032211" cy="1516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无状态转换</a:t>
          </a:r>
        </a:p>
      </dsp:txBody>
      <dsp:txXfrm>
        <a:off x="177797" y="2154586"/>
        <a:ext cx="3032211" cy="1516105"/>
      </dsp:txXfrm>
    </dsp:sp>
    <dsp:sp modelId="{926802D8-8DEB-4D2B-B04A-0B7D208AA563}">
      <dsp:nvSpPr>
        <dsp:cNvPr id="0" name=""/>
        <dsp:cNvSpPr/>
      </dsp:nvSpPr>
      <dsp:spPr>
        <a:xfrm>
          <a:off x="3846774" y="2154586"/>
          <a:ext cx="3032211" cy="1516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有状态转换</a:t>
          </a:r>
        </a:p>
      </dsp:txBody>
      <dsp:txXfrm>
        <a:off x="3846774" y="2154586"/>
        <a:ext cx="3032211" cy="1516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85941-45B3-414D-BE60-6F816B9ECF50}">
      <dsp:nvSpPr>
        <dsp:cNvPr id="0" name=""/>
        <dsp:cNvSpPr/>
      </dsp:nvSpPr>
      <dsp:spPr>
        <a:xfrm>
          <a:off x="4152292" y="1329244"/>
          <a:ext cx="2937777" cy="5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1"/>
              </a:lnTo>
              <a:lnTo>
                <a:pt x="2937777" y="254931"/>
              </a:lnTo>
              <a:lnTo>
                <a:pt x="2937777" y="5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0524-C519-401E-BBE9-EF2B6201C8DE}">
      <dsp:nvSpPr>
        <dsp:cNvPr id="0" name=""/>
        <dsp:cNvSpPr/>
      </dsp:nvSpPr>
      <dsp:spPr>
        <a:xfrm>
          <a:off x="4106572" y="1329244"/>
          <a:ext cx="91440" cy="50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30A-DE60-4A7C-BB59-AA63545B2F55}">
      <dsp:nvSpPr>
        <dsp:cNvPr id="0" name=""/>
        <dsp:cNvSpPr/>
      </dsp:nvSpPr>
      <dsp:spPr>
        <a:xfrm>
          <a:off x="1214514" y="1329244"/>
          <a:ext cx="2937777" cy="509862"/>
        </a:xfrm>
        <a:custGeom>
          <a:avLst/>
          <a:gdLst/>
          <a:ahLst/>
          <a:cxnLst/>
          <a:rect l="0" t="0" r="0" b="0"/>
          <a:pathLst>
            <a:path>
              <a:moveTo>
                <a:pt x="2937777" y="0"/>
              </a:moveTo>
              <a:lnTo>
                <a:pt x="2937777" y="254931"/>
              </a:lnTo>
              <a:lnTo>
                <a:pt x="0" y="254931"/>
              </a:lnTo>
              <a:lnTo>
                <a:pt x="0" y="5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2420-E6E4-4E06-BD4C-5AE269C74C12}">
      <dsp:nvSpPr>
        <dsp:cNvPr id="0" name=""/>
        <dsp:cNvSpPr/>
      </dsp:nvSpPr>
      <dsp:spPr>
        <a:xfrm>
          <a:off x="2938334" y="11528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/>
            <a:t>Dstream</a:t>
          </a:r>
          <a:r>
            <a:rPr lang="zh-CN" altLang="en-US" sz="3400" kern="1200" dirty="0"/>
            <a:t>输出</a:t>
          </a:r>
        </a:p>
      </dsp:txBody>
      <dsp:txXfrm>
        <a:off x="2938334" y="115287"/>
        <a:ext cx="2427914" cy="1213957"/>
      </dsp:txXfrm>
    </dsp:sp>
    <dsp:sp modelId="{BB8001F3-6352-4C71-B53A-3CAEE9333FE5}">
      <dsp:nvSpPr>
        <dsp:cNvPr id="0" name=""/>
        <dsp:cNvSpPr/>
      </dsp:nvSpPr>
      <dsp:spPr>
        <a:xfrm>
          <a:off x="557" y="183910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数据打印</a:t>
          </a:r>
        </a:p>
      </dsp:txBody>
      <dsp:txXfrm>
        <a:off x="557" y="1839107"/>
        <a:ext cx="2427914" cy="1213957"/>
      </dsp:txXfrm>
    </dsp:sp>
    <dsp:sp modelId="{926802D8-8DEB-4D2B-B04A-0B7D208AA563}">
      <dsp:nvSpPr>
        <dsp:cNvPr id="0" name=""/>
        <dsp:cNvSpPr/>
      </dsp:nvSpPr>
      <dsp:spPr>
        <a:xfrm>
          <a:off x="2938334" y="183910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数据保存</a:t>
          </a:r>
        </a:p>
      </dsp:txBody>
      <dsp:txXfrm>
        <a:off x="2938334" y="1839107"/>
        <a:ext cx="2427914" cy="1213957"/>
      </dsp:txXfrm>
    </dsp:sp>
    <dsp:sp modelId="{05644BE4-A963-4B1E-A39C-B5E8F95CCAC4}">
      <dsp:nvSpPr>
        <dsp:cNvPr id="0" name=""/>
        <dsp:cNvSpPr/>
      </dsp:nvSpPr>
      <dsp:spPr>
        <a:xfrm>
          <a:off x="5876111" y="183910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/>
            <a:t>foreachRDD</a:t>
          </a:r>
          <a:endParaRPr lang="zh-CN" altLang="en-US" sz="3400" kern="1200" dirty="0"/>
        </a:p>
      </dsp:txBody>
      <dsp:txXfrm>
        <a:off x="5876111" y="1839107"/>
        <a:ext cx="2427914" cy="1213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strea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2132856"/>
            <a:ext cx="8136904" cy="1851025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Spark Streaming</a:t>
            </a:r>
            <a:br>
              <a:rPr lang="en-US" altLang="zh-CN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应用解析</a:t>
            </a:r>
            <a:endParaRPr lang="zh-CN" altLang="zh-CN" sz="8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9132" y="5085184"/>
            <a:ext cx="350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讲师：武玉飞   </a:t>
            </a:r>
            <a:endParaRPr lang="en-US" altLang="zh-CN" sz="4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背压机制</a:t>
            </a:r>
          </a:p>
        </p:txBody>
      </p:sp>
      <p:pic>
        <p:nvPicPr>
          <p:cNvPr id="7" name="图片 6" descr="http://images.cnblogs.com/cnblogs_com/barrenlake/745320/o_%e4%bb%a4%e7%89%8c%e6%a1%b6%e6%9c%ba%e5%88%b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4968552" cy="349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://images.cnblogs.com/cnblogs_com/barrenlake/745320/o_Backpressur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688632" cy="2830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9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的入口</a:t>
            </a:r>
          </a:p>
        </p:txBody>
      </p:sp>
      <p:sp>
        <p:nvSpPr>
          <p:cNvPr id="2" name="矩形 1"/>
          <p:cNvSpPr/>
          <p:nvPr/>
        </p:nvSpPr>
        <p:spPr>
          <a:xfrm>
            <a:off x="426539" y="1341557"/>
            <a:ext cx="198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757715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conf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SparkConf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setAppName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appName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setMaster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(master)</a:t>
            </a:r>
            <a:b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ssc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StreamingContext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Seconds(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可以通过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ssc.sparkContext</a:t>
            </a:r>
            <a:r>
              <a:rPr lang="en-US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来访问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SparkContext</a:t>
            </a:r>
            <a:endParaRPr lang="en-US" altLang="zh-CN" sz="1400" i="1" dirty="0">
              <a:solidFill>
                <a:srgbClr val="80808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i="1" dirty="0">
              <a:solidFill>
                <a:srgbClr val="80808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i="1" dirty="0">
              <a:solidFill>
                <a:srgbClr val="80808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en-US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或者通过已经存在的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SparkContext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来创建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StreamingContext</a:t>
            </a:r>
            <a:b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...      </a:t>
            </a:r>
            <a:b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ssc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StreamingContext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Seconds(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39552" y="4221088"/>
            <a:ext cx="61561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初始化完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Context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之后：</a:t>
            </a: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定义消息输入源来创建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DStreams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kern="100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DStreams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的转化操作和输出操作。</a:t>
            </a: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streamingContext.start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来启动消息采集和处理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kern="100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等待程序终止，可以通过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streamingContext.awaitTermination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来设置</a:t>
            </a: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streamingContext.stop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来手动终止处理程序。</a:t>
            </a:r>
            <a:endParaRPr lang="zh-CN" altLang="zh-CN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牛刀小试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644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Streaming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WordCount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：对源源不端的流式数据进行单词统计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782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Dstream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的输入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3232470"/>
              </p:ext>
            </p:extLst>
          </p:nvPr>
        </p:nvGraphicFramePr>
        <p:xfrm>
          <a:off x="395536" y="1988840"/>
          <a:ext cx="830458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8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2050" name="Picture 2" descr="http://img.blog.csdn.net/20160527112722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2" y="1600200"/>
            <a:ext cx="8567736" cy="46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30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3074" name="Picture 2" descr="http://img.blog.csdn.net/201605281052466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9" y="1916832"/>
            <a:ext cx="8868261" cy="39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1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1026" name="Picture 2" descr="http://7xlune.com1.z0.glb.clouddn.com/images%2Fspark_kaf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49329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7xlune.com1.z0.glb.clouddn.com/images%2Fspark_kafk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56" y="3429219"/>
            <a:ext cx="4446023" cy="30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6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3" name="Picture 7" descr="../../../../../../Desktop/New%20Mockup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8" y="2348880"/>
            <a:ext cx="8525424" cy="216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37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Dstream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的转换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79122434"/>
              </p:ext>
            </p:extLst>
          </p:nvPr>
        </p:nvGraphicFramePr>
        <p:xfrm>
          <a:off x="971600" y="1844824"/>
          <a:ext cx="705678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8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3" y="764704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Dstream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的输出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01169951"/>
              </p:ext>
            </p:extLst>
          </p:nvPr>
        </p:nvGraphicFramePr>
        <p:xfrm>
          <a:off x="395536" y="1988840"/>
          <a:ext cx="830458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9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1211" y="764704"/>
            <a:ext cx="4221662" cy="47839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8811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是什么东西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要学什么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的关键抽象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小试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输入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转换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39"/>
          <p:cNvPicPr/>
          <p:nvPr/>
        </p:nvPicPr>
        <p:blipFill>
          <a:blip r:embed="rId2"/>
          <a:stretch>
            <a:fillRect/>
          </a:stretch>
        </p:blipFill>
        <p:spPr>
          <a:xfrm>
            <a:off x="158120" y="1196752"/>
            <a:ext cx="88063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是什么</a:t>
            </a:r>
          </a:p>
        </p:txBody>
      </p:sp>
      <p:pic>
        <p:nvPicPr>
          <p:cNvPr id="8" name="图片 7" descr="QQ截图201512141729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5013"/>
            <a:ext cx="5275580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31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645024"/>
            <a:ext cx="75415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有什么特点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2797379" y="3244334"/>
            <a:ext cx="36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http://spark.apache.org/streaming/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要学什么</a:t>
            </a:r>
          </a:p>
        </p:txBody>
      </p:sp>
      <p:pic>
        <p:nvPicPr>
          <p:cNvPr id="5" name="图片 4" descr="streaming-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75181" y="2946321"/>
            <a:ext cx="5098879" cy="19014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1880" y="1772816"/>
            <a:ext cx="50126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的输入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91880" y="5445224"/>
            <a:ext cx="50126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的输出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491880" y="3140968"/>
            <a:ext cx="40324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的转换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/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en-US" altLang="zh-CN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无状态转换</a:t>
            </a:r>
            <a:endParaRPr lang="en-US" altLang="zh-CN" sz="3300" b="1" dirty="0">
              <a:solidFill>
                <a:srgbClr val="FF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en-US" altLang="zh-CN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有状态转换</a:t>
            </a:r>
          </a:p>
        </p:txBody>
      </p:sp>
      <p:sp>
        <p:nvSpPr>
          <p:cNvPr id="2" name="右箭头 1"/>
          <p:cNvSpPr/>
          <p:nvPr/>
        </p:nvSpPr>
        <p:spPr>
          <a:xfrm>
            <a:off x="2411760" y="1916832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11760" y="3282305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411760" y="5589240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关键抽象</a:t>
            </a:r>
          </a:p>
        </p:txBody>
      </p:sp>
      <p:sp>
        <p:nvSpPr>
          <p:cNvPr id="5" name="椭圆 4"/>
          <p:cNvSpPr/>
          <p:nvPr/>
        </p:nvSpPr>
        <p:spPr>
          <a:xfrm>
            <a:off x="467544" y="2204864"/>
            <a:ext cx="2122820" cy="90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Core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92562" y="2204864"/>
            <a:ext cx="2122820" cy="90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9037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67998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96171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DataSet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4"/>
            <a:endCxn id="7" idx="0"/>
          </p:cNvCxnSpPr>
          <p:nvPr/>
        </p:nvCxnSpPr>
        <p:spPr>
          <a:xfrm>
            <a:off x="1528954" y="3107062"/>
            <a:ext cx="0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4"/>
            <a:endCxn id="9" idx="0"/>
          </p:cNvCxnSpPr>
          <p:nvPr/>
        </p:nvCxnSpPr>
        <p:spPr>
          <a:xfrm flipH="1">
            <a:off x="3757915" y="3107062"/>
            <a:ext cx="796057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4"/>
            <a:endCxn id="10" idx="0"/>
          </p:cNvCxnSpPr>
          <p:nvPr/>
        </p:nvCxnSpPr>
        <p:spPr>
          <a:xfrm>
            <a:off x="4553972" y="3107062"/>
            <a:ext cx="832116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517580" y="2204864"/>
            <a:ext cx="2122820" cy="90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89073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DStream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4" idx="4"/>
            <a:endCxn id="15" idx="0"/>
          </p:cNvCxnSpPr>
          <p:nvPr/>
        </p:nvCxnSpPr>
        <p:spPr>
          <a:xfrm>
            <a:off x="7578990" y="3107062"/>
            <a:ext cx="0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03848" y="5866378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DStream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Discretized Stream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关键抽象</a:t>
            </a:r>
          </a:p>
        </p:txBody>
      </p:sp>
      <p:pic>
        <p:nvPicPr>
          <p:cNvPr id="17" name="图片 16" descr="streaming-dstre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275580" cy="116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streaming-dstream-op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73556"/>
            <a:ext cx="5275580" cy="18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streaming-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263515" cy="11722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/>
          <p:cNvSpPr/>
          <p:nvPr/>
        </p:nvSpPr>
        <p:spPr>
          <a:xfrm>
            <a:off x="2415225" y="5949280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DStream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Discretized Stream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离散化流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整体架构</a:t>
            </a:r>
          </a:p>
        </p:txBody>
      </p:sp>
      <p:pic>
        <p:nvPicPr>
          <p:cNvPr id="7" name="Picture 33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82920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整体架构</a:t>
            </a:r>
          </a:p>
        </p:txBody>
      </p:sp>
      <p:pic>
        <p:nvPicPr>
          <p:cNvPr id="5" name="图片 4" descr="http://images.cnblogs.com/cnblogs_com/barrenlake/745320/o_Streaming%e6%9e%b6%e6%9e%8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49823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87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8340</TotalTime>
  <Words>252</Words>
  <Application>Microsoft Office PowerPoint</Application>
  <PresentationFormat>全屏显示(4:3)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Spark Streaming 应用解析</vt:lpstr>
      <vt:lpstr>课程内容</vt:lpstr>
      <vt:lpstr>Spark Streaming是什么</vt:lpstr>
      <vt:lpstr>Spark Streaming有什么特点</vt:lpstr>
      <vt:lpstr>Spark Streaming要学什么</vt:lpstr>
      <vt:lpstr>Spark Streaming关键抽象</vt:lpstr>
      <vt:lpstr>Spark Streaming关键抽象</vt:lpstr>
      <vt:lpstr>Spark Streaming整体架构</vt:lpstr>
      <vt:lpstr>Spark Streaming整体架构</vt:lpstr>
      <vt:lpstr>Spark Streaming背压机制</vt:lpstr>
      <vt:lpstr>Spark Streaming的入口</vt:lpstr>
      <vt:lpstr>Spark Streaming牛刀小试</vt:lpstr>
      <vt:lpstr>Dstream的输入</vt:lpstr>
      <vt:lpstr>Kafka</vt:lpstr>
      <vt:lpstr>Kafka</vt:lpstr>
      <vt:lpstr>Kafka</vt:lpstr>
      <vt:lpstr>Kafka</vt:lpstr>
      <vt:lpstr>Dstream的转换</vt:lpstr>
      <vt:lpstr>Dstream的输出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武玉飞</cp:lastModifiedBy>
  <cp:revision>664</cp:revision>
  <dcterms:created xsi:type="dcterms:W3CDTF">2012-08-05T14:09:30Z</dcterms:created>
  <dcterms:modified xsi:type="dcterms:W3CDTF">2018-03-31T07:54:50Z</dcterms:modified>
</cp:coreProperties>
</file>