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0"/>
  </p:notesMasterIdLst>
  <p:sldIdLst>
    <p:sldId id="258" r:id="rId2"/>
    <p:sldId id="528" r:id="rId3"/>
    <p:sldId id="629" r:id="rId4"/>
    <p:sldId id="650" r:id="rId5"/>
    <p:sldId id="644" r:id="rId6"/>
    <p:sldId id="631" r:id="rId7"/>
    <p:sldId id="643" r:id="rId8"/>
    <p:sldId id="633" r:id="rId9"/>
    <p:sldId id="634" r:id="rId10"/>
    <p:sldId id="635" r:id="rId11"/>
    <p:sldId id="636" r:id="rId12"/>
    <p:sldId id="637" r:id="rId13"/>
    <p:sldId id="638" r:id="rId14"/>
    <p:sldId id="639" r:id="rId15"/>
    <p:sldId id="651" r:id="rId16"/>
    <p:sldId id="642" r:id="rId17"/>
    <p:sldId id="630" r:id="rId18"/>
    <p:sldId id="654" r:id="rId19"/>
    <p:sldId id="632" r:id="rId20"/>
    <p:sldId id="612" r:id="rId21"/>
    <p:sldId id="613" r:id="rId22"/>
    <p:sldId id="614" r:id="rId23"/>
    <p:sldId id="615" r:id="rId24"/>
    <p:sldId id="616" r:id="rId25"/>
    <p:sldId id="617" r:id="rId26"/>
    <p:sldId id="618" r:id="rId27"/>
    <p:sldId id="619" r:id="rId28"/>
    <p:sldId id="653" r:id="rId29"/>
    <p:sldId id="601" r:id="rId30"/>
    <p:sldId id="602" r:id="rId31"/>
    <p:sldId id="604" r:id="rId32"/>
    <p:sldId id="605" r:id="rId33"/>
    <p:sldId id="606" r:id="rId34"/>
    <p:sldId id="607" r:id="rId35"/>
    <p:sldId id="608" r:id="rId36"/>
    <p:sldId id="609" r:id="rId37"/>
    <p:sldId id="610" r:id="rId38"/>
    <p:sldId id="652" r:id="rId39"/>
    <p:sldId id="611" r:id="rId40"/>
    <p:sldId id="621" r:id="rId41"/>
    <p:sldId id="622" r:id="rId42"/>
    <p:sldId id="623" r:id="rId43"/>
    <p:sldId id="624" r:id="rId44"/>
    <p:sldId id="625" r:id="rId45"/>
    <p:sldId id="626" r:id="rId46"/>
    <p:sldId id="627" r:id="rId47"/>
    <p:sldId id="628" r:id="rId48"/>
    <p:sldId id="257"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CB90"/>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p:cViewPr varScale="1">
        <p:scale>
          <a:sx n="108" d="100"/>
          <a:sy n="108" d="100"/>
        </p:scale>
        <p:origin x="809"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8F45E-55E4-4D36-AF7C-3A3A1CE9E83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94751B14-D9C1-4B47-B924-1AA6E2544833}">
      <dgm:prSet phldrT="[文本]" custT="1"/>
      <dgm:spPr/>
      <dgm:t>
        <a:bodyPr/>
        <a:lstStyle/>
        <a:p>
          <a:r>
            <a:rPr lang="zh-CN" altLang="en-US" sz="2400" b="1" dirty="0"/>
            <a:t>数据</a:t>
          </a:r>
          <a:endParaRPr lang="en-US" altLang="zh-CN" sz="2400" b="1" dirty="0"/>
        </a:p>
        <a:p>
          <a:r>
            <a:rPr lang="zh-CN" altLang="en-US" sz="2400" b="1" dirty="0"/>
            <a:t>倾斜</a:t>
          </a:r>
        </a:p>
      </dgm:t>
    </dgm:pt>
    <dgm:pt modelId="{0E5CF2E9-7368-466E-845D-53E75049B992}" type="parTrans" cxnId="{B88BA7AE-0CCC-408B-A559-483D5577E7B2}">
      <dgm:prSet/>
      <dgm:spPr/>
      <dgm:t>
        <a:bodyPr/>
        <a:lstStyle/>
        <a:p>
          <a:endParaRPr lang="zh-CN" altLang="en-US" sz="2000" b="1"/>
        </a:p>
      </dgm:t>
    </dgm:pt>
    <dgm:pt modelId="{62ACED95-1895-4476-86B6-EFD9B77A7EE6}" type="sibTrans" cxnId="{B88BA7AE-0CCC-408B-A559-483D5577E7B2}">
      <dgm:prSet custT="1"/>
      <dgm:spPr/>
      <dgm:t>
        <a:bodyPr/>
        <a:lstStyle/>
        <a:p>
          <a:endParaRPr lang="zh-CN" altLang="en-US" sz="1800" b="1"/>
        </a:p>
      </dgm:t>
    </dgm:pt>
    <dgm:pt modelId="{02733274-CD6F-4978-B917-4B6523F481F7}">
      <dgm:prSet phldrT="[文本]" custT="1"/>
      <dgm:spPr/>
      <dgm:t>
        <a:bodyPr/>
        <a:lstStyle/>
        <a:p>
          <a:r>
            <a:rPr lang="zh-CN" altLang="en-US" sz="2400" b="1" dirty="0"/>
            <a:t>资源</a:t>
          </a:r>
          <a:endParaRPr lang="en-US" altLang="zh-CN" sz="2400" b="1" dirty="0"/>
        </a:p>
        <a:p>
          <a:r>
            <a:rPr lang="zh-CN" altLang="en-US" sz="2400" b="1" dirty="0"/>
            <a:t>参数</a:t>
          </a:r>
        </a:p>
      </dgm:t>
    </dgm:pt>
    <dgm:pt modelId="{064A924C-0A20-4B9C-B660-A19A600078DD}" type="parTrans" cxnId="{908FF405-B830-4C69-B127-3CCA7324C0BD}">
      <dgm:prSet/>
      <dgm:spPr/>
      <dgm:t>
        <a:bodyPr/>
        <a:lstStyle/>
        <a:p>
          <a:endParaRPr lang="zh-CN" altLang="en-US" sz="2000" b="1"/>
        </a:p>
      </dgm:t>
    </dgm:pt>
    <dgm:pt modelId="{FE9795CA-2048-4BAA-997E-D85469D2B28F}" type="sibTrans" cxnId="{908FF405-B830-4C69-B127-3CCA7324C0BD}">
      <dgm:prSet custT="1"/>
      <dgm:spPr/>
      <dgm:t>
        <a:bodyPr/>
        <a:lstStyle/>
        <a:p>
          <a:endParaRPr lang="zh-CN" altLang="en-US" sz="1800" b="1"/>
        </a:p>
      </dgm:t>
    </dgm:pt>
    <dgm:pt modelId="{E1EA8032-1F53-4D21-81EC-E0607021AAE8}">
      <dgm:prSet phldrT="[文本]" custT="1"/>
      <dgm:spPr/>
      <dgm:t>
        <a:bodyPr/>
        <a:lstStyle/>
        <a:p>
          <a:r>
            <a:rPr lang="en-US" altLang="zh-CN" sz="2400" b="1" dirty="0"/>
            <a:t>Shuffle</a:t>
          </a:r>
          <a:r>
            <a:rPr lang="zh-CN" altLang="en-US" sz="2400" b="1" dirty="0"/>
            <a:t>参数</a:t>
          </a:r>
        </a:p>
      </dgm:t>
    </dgm:pt>
    <dgm:pt modelId="{14593597-36C5-4CAD-A9AF-81E0C59A8995}" type="parTrans" cxnId="{8B7A2F99-DF7C-42BF-8E03-F9C0CCB6F08C}">
      <dgm:prSet/>
      <dgm:spPr/>
      <dgm:t>
        <a:bodyPr/>
        <a:lstStyle/>
        <a:p>
          <a:endParaRPr lang="zh-CN" altLang="en-US" sz="2000" b="1"/>
        </a:p>
      </dgm:t>
    </dgm:pt>
    <dgm:pt modelId="{89407349-4923-4AF1-AC6F-F1E873F64FDB}" type="sibTrans" cxnId="{8B7A2F99-DF7C-42BF-8E03-F9C0CCB6F08C}">
      <dgm:prSet custT="1"/>
      <dgm:spPr/>
      <dgm:t>
        <a:bodyPr/>
        <a:lstStyle/>
        <a:p>
          <a:endParaRPr lang="zh-CN" altLang="en-US" sz="1800" b="1"/>
        </a:p>
      </dgm:t>
    </dgm:pt>
    <dgm:pt modelId="{C4989710-6EB8-4D62-AB62-9A625465904D}">
      <dgm:prSet phldrT="[文本]" custT="1"/>
      <dgm:spPr/>
      <dgm:t>
        <a:bodyPr/>
        <a:lstStyle/>
        <a:p>
          <a:r>
            <a:rPr lang="zh-CN" altLang="en-US" sz="2400" b="1" dirty="0"/>
            <a:t>程序</a:t>
          </a:r>
          <a:endParaRPr lang="en-US" altLang="zh-CN" sz="2400" b="1" dirty="0"/>
        </a:p>
        <a:p>
          <a:r>
            <a:rPr lang="zh-CN" altLang="en-US" sz="2400" b="1" dirty="0"/>
            <a:t>开发</a:t>
          </a:r>
        </a:p>
      </dgm:t>
    </dgm:pt>
    <dgm:pt modelId="{2EE405CF-B89F-4D89-AAAF-059905230103}" type="parTrans" cxnId="{6316FE15-B986-43D3-A4D2-92F6E2EF152C}">
      <dgm:prSet/>
      <dgm:spPr/>
      <dgm:t>
        <a:bodyPr/>
        <a:lstStyle/>
        <a:p>
          <a:endParaRPr lang="zh-CN" altLang="en-US" sz="2000" b="1"/>
        </a:p>
      </dgm:t>
    </dgm:pt>
    <dgm:pt modelId="{18F627FA-C5B9-4BCF-A484-24E8CB9E2E16}" type="sibTrans" cxnId="{6316FE15-B986-43D3-A4D2-92F6E2EF152C}">
      <dgm:prSet custT="1"/>
      <dgm:spPr/>
      <dgm:t>
        <a:bodyPr/>
        <a:lstStyle/>
        <a:p>
          <a:endParaRPr lang="zh-CN" altLang="en-US" sz="1800" b="1"/>
        </a:p>
      </dgm:t>
    </dgm:pt>
    <dgm:pt modelId="{71134C48-4FF8-401C-A7CD-1204E4B3DAD4}">
      <dgm:prSet phldrT="[文本]" custT="1"/>
      <dgm:spPr/>
      <dgm:t>
        <a:bodyPr/>
        <a:lstStyle/>
        <a:p>
          <a:r>
            <a:rPr lang="en-US" altLang="zh-CN" sz="2400" b="1" dirty="0"/>
            <a:t>JVM GC</a:t>
          </a:r>
          <a:r>
            <a:rPr lang="zh-CN" altLang="en-US" sz="2400" b="1" dirty="0"/>
            <a:t>优化</a:t>
          </a:r>
        </a:p>
      </dgm:t>
    </dgm:pt>
    <dgm:pt modelId="{AE2570C7-A46C-4BAE-BBA2-7792BC8F881C}" type="parTrans" cxnId="{A987BF4A-F202-4E1C-96E0-D6000B2BE735}">
      <dgm:prSet/>
      <dgm:spPr/>
      <dgm:t>
        <a:bodyPr/>
        <a:lstStyle/>
        <a:p>
          <a:endParaRPr lang="zh-CN" altLang="en-US"/>
        </a:p>
      </dgm:t>
    </dgm:pt>
    <dgm:pt modelId="{04E6D981-C1AB-4E96-B42D-47C70008BCB1}" type="sibTrans" cxnId="{A987BF4A-F202-4E1C-96E0-D6000B2BE735}">
      <dgm:prSet/>
      <dgm:spPr/>
      <dgm:t>
        <a:bodyPr/>
        <a:lstStyle/>
        <a:p>
          <a:endParaRPr lang="zh-CN" altLang="en-US"/>
        </a:p>
      </dgm:t>
    </dgm:pt>
    <dgm:pt modelId="{CDFA0D69-6665-4B9D-9461-0A05E2E42F7C}" type="pres">
      <dgm:prSet presAssocID="{FFA8F45E-55E4-4D36-AF7C-3A3A1CE9E832}" presName="cycle" presStyleCnt="0">
        <dgm:presLayoutVars>
          <dgm:dir/>
          <dgm:resizeHandles val="exact"/>
        </dgm:presLayoutVars>
      </dgm:prSet>
      <dgm:spPr/>
    </dgm:pt>
    <dgm:pt modelId="{3C3789CD-8257-41F6-B8E8-81BAD980DE95}" type="pres">
      <dgm:prSet presAssocID="{94751B14-D9C1-4B47-B924-1AA6E2544833}" presName="node" presStyleLbl="node1" presStyleIdx="0" presStyleCnt="5">
        <dgm:presLayoutVars>
          <dgm:bulletEnabled val="1"/>
        </dgm:presLayoutVars>
      </dgm:prSet>
      <dgm:spPr/>
    </dgm:pt>
    <dgm:pt modelId="{E62FD553-96BC-48F7-AFA4-A72BAB68CC0C}" type="pres">
      <dgm:prSet presAssocID="{62ACED95-1895-4476-86B6-EFD9B77A7EE6}" presName="sibTrans" presStyleLbl="sibTrans2D1" presStyleIdx="0" presStyleCnt="5"/>
      <dgm:spPr/>
    </dgm:pt>
    <dgm:pt modelId="{86FC08B6-C453-432B-A724-FF55DC6FCF0E}" type="pres">
      <dgm:prSet presAssocID="{62ACED95-1895-4476-86B6-EFD9B77A7EE6}" presName="connectorText" presStyleLbl="sibTrans2D1" presStyleIdx="0" presStyleCnt="5"/>
      <dgm:spPr/>
    </dgm:pt>
    <dgm:pt modelId="{A13A12D4-02AF-44BF-8887-24046614D00D}" type="pres">
      <dgm:prSet presAssocID="{02733274-CD6F-4978-B917-4B6523F481F7}" presName="node" presStyleLbl="node1" presStyleIdx="1" presStyleCnt="5">
        <dgm:presLayoutVars>
          <dgm:bulletEnabled val="1"/>
        </dgm:presLayoutVars>
      </dgm:prSet>
      <dgm:spPr/>
    </dgm:pt>
    <dgm:pt modelId="{926B42EA-6FCF-448B-825C-CC7DE3F9A5C3}" type="pres">
      <dgm:prSet presAssocID="{FE9795CA-2048-4BAA-997E-D85469D2B28F}" presName="sibTrans" presStyleLbl="sibTrans2D1" presStyleIdx="1" presStyleCnt="5"/>
      <dgm:spPr/>
    </dgm:pt>
    <dgm:pt modelId="{35613D30-D908-4D0C-90E6-0EFD632411EB}" type="pres">
      <dgm:prSet presAssocID="{FE9795CA-2048-4BAA-997E-D85469D2B28F}" presName="connectorText" presStyleLbl="sibTrans2D1" presStyleIdx="1" presStyleCnt="5"/>
      <dgm:spPr/>
    </dgm:pt>
    <dgm:pt modelId="{2885BFCC-017E-47E4-87C9-D4CC9A5E0A09}" type="pres">
      <dgm:prSet presAssocID="{E1EA8032-1F53-4D21-81EC-E0607021AAE8}" presName="node" presStyleLbl="node1" presStyleIdx="2" presStyleCnt="5">
        <dgm:presLayoutVars>
          <dgm:bulletEnabled val="1"/>
        </dgm:presLayoutVars>
      </dgm:prSet>
      <dgm:spPr/>
    </dgm:pt>
    <dgm:pt modelId="{383EBA41-C789-4C9B-B61C-1A949FB4DC8E}" type="pres">
      <dgm:prSet presAssocID="{89407349-4923-4AF1-AC6F-F1E873F64FDB}" presName="sibTrans" presStyleLbl="sibTrans2D1" presStyleIdx="2" presStyleCnt="5"/>
      <dgm:spPr/>
    </dgm:pt>
    <dgm:pt modelId="{46BEC894-9B40-4182-A597-0B9F1EBF9EF8}" type="pres">
      <dgm:prSet presAssocID="{89407349-4923-4AF1-AC6F-F1E873F64FDB}" presName="connectorText" presStyleLbl="sibTrans2D1" presStyleIdx="2" presStyleCnt="5"/>
      <dgm:spPr/>
    </dgm:pt>
    <dgm:pt modelId="{680CD1CF-D441-41A3-BECF-666DDD4E35F5}" type="pres">
      <dgm:prSet presAssocID="{C4989710-6EB8-4D62-AB62-9A625465904D}" presName="node" presStyleLbl="node1" presStyleIdx="3" presStyleCnt="5">
        <dgm:presLayoutVars>
          <dgm:bulletEnabled val="1"/>
        </dgm:presLayoutVars>
      </dgm:prSet>
      <dgm:spPr/>
    </dgm:pt>
    <dgm:pt modelId="{3E1C74B0-8A4C-41CD-8FCF-5937B355823A}" type="pres">
      <dgm:prSet presAssocID="{18F627FA-C5B9-4BCF-A484-24E8CB9E2E16}" presName="sibTrans" presStyleLbl="sibTrans2D1" presStyleIdx="3" presStyleCnt="5"/>
      <dgm:spPr/>
    </dgm:pt>
    <dgm:pt modelId="{23FBBB34-3DF8-4AA1-B736-C8EECA50A9D2}" type="pres">
      <dgm:prSet presAssocID="{18F627FA-C5B9-4BCF-A484-24E8CB9E2E16}" presName="connectorText" presStyleLbl="sibTrans2D1" presStyleIdx="3" presStyleCnt="5"/>
      <dgm:spPr/>
    </dgm:pt>
    <dgm:pt modelId="{F2C16AEF-5924-4F56-A35B-A96125D05003}" type="pres">
      <dgm:prSet presAssocID="{71134C48-4FF8-401C-A7CD-1204E4B3DAD4}" presName="node" presStyleLbl="node1" presStyleIdx="4" presStyleCnt="5">
        <dgm:presLayoutVars>
          <dgm:bulletEnabled val="1"/>
        </dgm:presLayoutVars>
      </dgm:prSet>
      <dgm:spPr/>
    </dgm:pt>
    <dgm:pt modelId="{9DDCFF59-9383-4EA0-BC5D-3A1C7EAEA28E}" type="pres">
      <dgm:prSet presAssocID="{04E6D981-C1AB-4E96-B42D-47C70008BCB1}" presName="sibTrans" presStyleLbl="sibTrans2D1" presStyleIdx="4" presStyleCnt="5"/>
      <dgm:spPr/>
    </dgm:pt>
    <dgm:pt modelId="{1A7D6881-7F7D-4D59-B4E2-A1BF3ACC94A7}" type="pres">
      <dgm:prSet presAssocID="{04E6D981-C1AB-4E96-B42D-47C70008BCB1}" presName="connectorText" presStyleLbl="sibTrans2D1" presStyleIdx="4" presStyleCnt="5"/>
      <dgm:spPr/>
    </dgm:pt>
  </dgm:ptLst>
  <dgm:cxnLst>
    <dgm:cxn modelId="{908FF405-B830-4C69-B127-3CCA7324C0BD}" srcId="{FFA8F45E-55E4-4D36-AF7C-3A3A1CE9E832}" destId="{02733274-CD6F-4978-B917-4B6523F481F7}" srcOrd="1" destOrd="0" parTransId="{064A924C-0A20-4B9C-B660-A19A600078DD}" sibTransId="{FE9795CA-2048-4BAA-997E-D85469D2B28F}"/>
    <dgm:cxn modelId="{6316FE15-B986-43D3-A4D2-92F6E2EF152C}" srcId="{FFA8F45E-55E4-4D36-AF7C-3A3A1CE9E832}" destId="{C4989710-6EB8-4D62-AB62-9A625465904D}" srcOrd="3" destOrd="0" parTransId="{2EE405CF-B89F-4D89-AAAF-059905230103}" sibTransId="{18F627FA-C5B9-4BCF-A484-24E8CB9E2E16}"/>
    <dgm:cxn modelId="{8EDAED1C-2737-4D84-BBA5-34940C1ED41B}" type="presOf" srcId="{89407349-4923-4AF1-AC6F-F1E873F64FDB}" destId="{46BEC894-9B40-4182-A597-0B9F1EBF9EF8}" srcOrd="1" destOrd="0" presId="urn:microsoft.com/office/officeart/2005/8/layout/cycle2"/>
    <dgm:cxn modelId="{0B49A824-B918-41FF-BB0D-05E612BC5C54}" type="presOf" srcId="{04E6D981-C1AB-4E96-B42D-47C70008BCB1}" destId="{9DDCFF59-9383-4EA0-BC5D-3A1C7EAEA28E}" srcOrd="0" destOrd="0" presId="urn:microsoft.com/office/officeart/2005/8/layout/cycle2"/>
    <dgm:cxn modelId="{6F04DE30-6376-4783-B895-0064D2A05C01}" type="presOf" srcId="{94751B14-D9C1-4B47-B924-1AA6E2544833}" destId="{3C3789CD-8257-41F6-B8E8-81BAD980DE95}" srcOrd="0" destOrd="0" presId="urn:microsoft.com/office/officeart/2005/8/layout/cycle2"/>
    <dgm:cxn modelId="{862E153B-A635-43DD-A957-B5754A910462}" type="presOf" srcId="{18F627FA-C5B9-4BCF-A484-24E8CB9E2E16}" destId="{23FBBB34-3DF8-4AA1-B736-C8EECA50A9D2}" srcOrd="1" destOrd="0" presId="urn:microsoft.com/office/officeart/2005/8/layout/cycle2"/>
    <dgm:cxn modelId="{ED5CA83C-CA00-4415-8916-7B8FCB11E299}" type="presOf" srcId="{04E6D981-C1AB-4E96-B42D-47C70008BCB1}" destId="{1A7D6881-7F7D-4D59-B4E2-A1BF3ACC94A7}" srcOrd="1" destOrd="0" presId="urn:microsoft.com/office/officeart/2005/8/layout/cycle2"/>
    <dgm:cxn modelId="{75B3FA62-7C73-4B7A-8C54-581548F39A77}" type="presOf" srcId="{18F627FA-C5B9-4BCF-A484-24E8CB9E2E16}" destId="{3E1C74B0-8A4C-41CD-8FCF-5937B355823A}" srcOrd="0" destOrd="0" presId="urn:microsoft.com/office/officeart/2005/8/layout/cycle2"/>
    <dgm:cxn modelId="{825A8546-0E34-4CAA-8EB9-30AD9916CDE0}" type="presOf" srcId="{E1EA8032-1F53-4D21-81EC-E0607021AAE8}" destId="{2885BFCC-017E-47E4-87C9-D4CC9A5E0A09}" srcOrd="0" destOrd="0" presId="urn:microsoft.com/office/officeart/2005/8/layout/cycle2"/>
    <dgm:cxn modelId="{A987BF4A-F202-4E1C-96E0-D6000B2BE735}" srcId="{FFA8F45E-55E4-4D36-AF7C-3A3A1CE9E832}" destId="{71134C48-4FF8-401C-A7CD-1204E4B3DAD4}" srcOrd="4" destOrd="0" parTransId="{AE2570C7-A46C-4BAE-BBA2-7792BC8F881C}" sibTransId="{04E6D981-C1AB-4E96-B42D-47C70008BCB1}"/>
    <dgm:cxn modelId="{8005E84C-EB9E-4E9B-A49B-5C3CE1CF0F05}" type="presOf" srcId="{C4989710-6EB8-4D62-AB62-9A625465904D}" destId="{680CD1CF-D441-41A3-BECF-666DDD4E35F5}" srcOrd="0" destOrd="0" presId="urn:microsoft.com/office/officeart/2005/8/layout/cycle2"/>
    <dgm:cxn modelId="{87479558-6D3F-48D5-BD45-FC0212EE304A}" type="presOf" srcId="{FFA8F45E-55E4-4D36-AF7C-3A3A1CE9E832}" destId="{CDFA0D69-6665-4B9D-9461-0A05E2E42F7C}" srcOrd="0" destOrd="0" presId="urn:microsoft.com/office/officeart/2005/8/layout/cycle2"/>
    <dgm:cxn modelId="{ADCF8691-E24F-43CF-9F15-97F302F02561}" type="presOf" srcId="{89407349-4923-4AF1-AC6F-F1E873F64FDB}" destId="{383EBA41-C789-4C9B-B61C-1A949FB4DC8E}" srcOrd="0" destOrd="0" presId="urn:microsoft.com/office/officeart/2005/8/layout/cycle2"/>
    <dgm:cxn modelId="{8B7A2F99-DF7C-42BF-8E03-F9C0CCB6F08C}" srcId="{FFA8F45E-55E4-4D36-AF7C-3A3A1CE9E832}" destId="{E1EA8032-1F53-4D21-81EC-E0607021AAE8}" srcOrd="2" destOrd="0" parTransId="{14593597-36C5-4CAD-A9AF-81E0C59A8995}" sibTransId="{89407349-4923-4AF1-AC6F-F1E873F64FDB}"/>
    <dgm:cxn modelId="{1329A89E-1CD5-436F-8075-0600CAB87D7A}" type="presOf" srcId="{FE9795CA-2048-4BAA-997E-D85469D2B28F}" destId="{926B42EA-6FCF-448B-825C-CC7DE3F9A5C3}" srcOrd="0" destOrd="0" presId="urn:microsoft.com/office/officeart/2005/8/layout/cycle2"/>
    <dgm:cxn modelId="{B88BA7AE-0CCC-408B-A559-483D5577E7B2}" srcId="{FFA8F45E-55E4-4D36-AF7C-3A3A1CE9E832}" destId="{94751B14-D9C1-4B47-B924-1AA6E2544833}" srcOrd="0" destOrd="0" parTransId="{0E5CF2E9-7368-466E-845D-53E75049B992}" sibTransId="{62ACED95-1895-4476-86B6-EFD9B77A7EE6}"/>
    <dgm:cxn modelId="{EC2E34B1-B9A1-41B9-A78A-2FA7B732F768}" type="presOf" srcId="{62ACED95-1895-4476-86B6-EFD9B77A7EE6}" destId="{E62FD553-96BC-48F7-AFA4-A72BAB68CC0C}" srcOrd="0" destOrd="0" presId="urn:microsoft.com/office/officeart/2005/8/layout/cycle2"/>
    <dgm:cxn modelId="{0061D1B4-F874-4836-A334-EFF3E689568F}" type="presOf" srcId="{FE9795CA-2048-4BAA-997E-D85469D2B28F}" destId="{35613D30-D908-4D0C-90E6-0EFD632411EB}" srcOrd="1" destOrd="0" presId="urn:microsoft.com/office/officeart/2005/8/layout/cycle2"/>
    <dgm:cxn modelId="{F160C5B5-2ECC-43B2-B8A7-C7718721EED6}" type="presOf" srcId="{71134C48-4FF8-401C-A7CD-1204E4B3DAD4}" destId="{F2C16AEF-5924-4F56-A35B-A96125D05003}" srcOrd="0" destOrd="0" presId="urn:microsoft.com/office/officeart/2005/8/layout/cycle2"/>
    <dgm:cxn modelId="{802A72D3-D0B4-47D1-8C8D-B7F8F8E6EBA5}" type="presOf" srcId="{62ACED95-1895-4476-86B6-EFD9B77A7EE6}" destId="{86FC08B6-C453-432B-A724-FF55DC6FCF0E}" srcOrd="1" destOrd="0" presId="urn:microsoft.com/office/officeart/2005/8/layout/cycle2"/>
    <dgm:cxn modelId="{920EFEF8-01FD-47EB-8301-A3BF15279F4F}" type="presOf" srcId="{02733274-CD6F-4978-B917-4B6523F481F7}" destId="{A13A12D4-02AF-44BF-8887-24046614D00D}" srcOrd="0" destOrd="0" presId="urn:microsoft.com/office/officeart/2005/8/layout/cycle2"/>
    <dgm:cxn modelId="{1AFC0246-8F86-4CD1-9F9D-993F7DB5C6D8}" type="presParOf" srcId="{CDFA0D69-6665-4B9D-9461-0A05E2E42F7C}" destId="{3C3789CD-8257-41F6-B8E8-81BAD980DE95}" srcOrd="0" destOrd="0" presId="urn:microsoft.com/office/officeart/2005/8/layout/cycle2"/>
    <dgm:cxn modelId="{7D6D461D-FF98-45E8-A89A-05DE61B05F39}" type="presParOf" srcId="{CDFA0D69-6665-4B9D-9461-0A05E2E42F7C}" destId="{E62FD553-96BC-48F7-AFA4-A72BAB68CC0C}" srcOrd="1" destOrd="0" presId="urn:microsoft.com/office/officeart/2005/8/layout/cycle2"/>
    <dgm:cxn modelId="{6DC18A3F-CC21-4AF5-9386-E03EC345FD69}" type="presParOf" srcId="{E62FD553-96BC-48F7-AFA4-A72BAB68CC0C}" destId="{86FC08B6-C453-432B-A724-FF55DC6FCF0E}" srcOrd="0" destOrd="0" presId="urn:microsoft.com/office/officeart/2005/8/layout/cycle2"/>
    <dgm:cxn modelId="{8E2793B9-302A-4D3E-8EFC-1EEE44DB3F55}" type="presParOf" srcId="{CDFA0D69-6665-4B9D-9461-0A05E2E42F7C}" destId="{A13A12D4-02AF-44BF-8887-24046614D00D}" srcOrd="2" destOrd="0" presId="urn:microsoft.com/office/officeart/2005/8/layout/cycle2"/>
    <dgm:cxn modelId="{177A576A-0A7E-4599-88A6-DA38AC7DA506}" type="presParOf" srcId="{CDFA0D69-6665-4B9D-9461-0A05E2E42F7C}" destId="{926B42EA-6FCF-448B-825C-CC7DE3F9A5C3}" srcOrd="3" destOrd="0" presId="urn:microsoft.com/office/officeart/2005/8/layout/cycle2"/>
    <dgm:cxn modelId="{82E2BE90-5D39-4E4C-B4B5-6B3512978B2C}" type="presParOf" srcId="{926B42EA-6FCF-448B-825C-CC7DE3F9A5C3}" destId="{35613D30-D908-4D0C-90E6-0EFD632411EB}" srcOrd="0" destOrd="0" presId="urn:microsoft.com/office/officeart/2005/8/layout/cycle2"/>
    <dgm:cxn modelId="{D34D02E3-659B-4F3B-9B33-03C84953D831}" type="presParOf" srcId="{CDFA0D69-6665-4B9D-9461-0A05E2E42F7C}" destId="{2885BFCC-017E-47E4-87C9-D4CC9A5E0A09}" srcOrd="4" destOrd="0" presId="urn:microsoft.com/office/officeart/2005/8/layout/cycle2"/>
    <dgm:cxn modelId="{C8E6C96D-4A51-4D6C-8CCD-6B30B8311DBB}" type="presParOf" srcId="{CDFA0D69-6665-4B9D-9461-0A05E2E42F7C}" destId="{383EBA41-C789-4C9B-B61C-1A949FB4DC8E}" srcOrd="5" destOrd="0" presId="urn:microsoft.com/office/officeart/2005/8/layout/cycle2"/>
    <dgm:cxn modelId="{336642C0-B07D-4498-B48C-607618F566CE}" type="presParOf" srcId="{383EBA41-C789-4C9B-B61C-1A949FB4DC8E}" destId="{46BEC894-9B40-4182-A597-0B9F1EBF9EF8}" srcOrd="0" destOrd="0" presId="urn:microsoft.com/office/officeart/2005/8/layout/cycle2"/>
    <dgm:cxn modelId="{B5B751C5-1F5A-43E5-A2F9-262E48D5056D}" type="presParOf" srcId="{CDFA0D69-6665-4B9D-9461-0A05E2E42F7C}" destId="{680CD1CF-D441-41A3-BECF-666DDD4E35F5}" srcOrd="6" destOrd="0" presId="urn:microsoft.com/office/officeart/2005/8/layout/cycle2"/>
    <dgm:cxn modelId="{1D36ABCF-7708-42BC-AC82-5FA9C1BC029C}" type="presParOf" srcId="{CDFA0D69-6665-4B9D-9461-0A05E2E42F7C}" destId="{3E1C74B0-8A4C-41CD-8FCF-5937B355823A}" srcOrd="7" destOrd="0" presId="urn:microsoft.com/office/officeart/2005/8/layout/cycle2"/>
    <dgm:cxn modelId="{064F74A9-573F-4368-BEF6-26AB97ADAB9A}" type="presParOf" srcId="{3E1C74B0-8A4C-41CD-8FCF-5937B355823A}" destId="{23FBBB34-3DF8-4AA1-B736-C8EECA50A9D2}" srcOrd="0" destOrd="0" presId="urn:microsoft.com/office/officeart/2005/8/layout/cycle2"/>
    <dgm:cxn modelId="{C3BA6D80-4E04-47B3-8486-2F9B130E166D}" type="presParOf" srcId="{CDFA0D69-6665-4B9D-9461-0A05E2E42F7C}" destId="{F2C16AEF-5924-4F56-A35B-A96125D05003}" srcOrd="8" destOrd="0" presId="urn:microsoft.com/office/officeart/2005/8/layout/cycle2"/>
    <dgm:cxn modelId="{D8B38ADE-93E8-453A-8214-0CA65A855749}" type="presParOf" srcId="{CDFA0D69-6665-4B9D-9461-0A05E2E42F7C}" destId="{9DDCFF59-9383-4EA0-BC5D-3A1C7EAEA28E}" srcOrd="9" destOrd="0" presId="urn:microsoft.com/office/officeart/2005/8/layout/cycle2"/>
    <dgm:cxn modelId="{DB6328EB-1801-4155-BC3A-7E895935211E}" type="presParOf" srcId="{9DDCFF59-9383-4EA0-BC5D-3A1C7EAEA28E}" destId="{1A7D6881-7F7D-4D59-B4E2-A1BF3ACC94A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4AC1B0-BA3A-4BF9-85A5-6F2E8536C873}"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zh-CN" altLang="en-US"/>
        </a:p>
      </dgm:t>
    </dgm:pt>
    <dgm:pt modelId="{69CBC376-A49D-453B-B43E-C55E699C6725}">
      <dgm:prSet phldrT="[文本]"/>
      <dgm:spPr/>
      <dgm:t>
        <a:bodyPr/>
        <a:lstStyle/>
        <a:p>
          <a:r>
            <a:rPr lang="en-US" altLang="zh-CN" dirty="0"/>
            <a:t>Host</a:t>
          </a:r>
          <a:endParaRPr lang="zh-CN" altLang="en-US" dirty="0"/>
        </a:p>
      </dgm:t>
    </dgm:pt>
    <dgm:pt modelId="{7CEF7437-2153-43F3-95A6-F83B130410AA}" type="parTrans" cxnId="{134AEA62-560B-417B-B9CC-A5B74A6A27B8}">
      <dgm:prSet/>
      <dgm:spPr/>
      <dgm:t>
        <a:bodyPr/>
        <a:lstStyle/>
        <a:p>
          <a:endParaRPr lang="zh-CN" altLang="en-US"/>
        </a:p>
      </dgm:t>
    </dgm:pt>
    <dgm:pt modelId="{A43FFE03-59E3-4983-BA47-87F9B61FF7DD}" type="sibTrans" cxnId="{134AEA62-560B-417B-B9CC-A5B74A6A27B8}">
      <dgm:prSet/>
      <dgm:spPr/>
      <dgm:t>
        <a:bodyPr/>
        <a:lstStyle/>
        <a:p>
          <a:endParaRPr lang="zh-CN" altLang="en-US"/>
        </a:p>
      </dgm:t>
    </dgm:pt>
    <dgm:pt modelId="{DE81E0BC-47B3-4CC7-A709-08E75CCF1473}" type="asst">
      <dgm:prSet phldrT="[文本]"/>
      <dgm:spPr/>
      <dgm:t>
        <a:bodyPr/>
        <a:lstStyle/>
        <a:p>
          <a:r>
            <a:rPr lang="en-US" altLang="zh-CN" dirty="0"/>
            <a:t>Worker</a:t>
          </a:r>
          <a:endParaRPr lang="zh-CN" altLang="en-US" dirty="0"/>
        </a:p>
      </dgm:t>
    </dgm:pt>
    <dgm:pt modelId="{CE5324F8-2074-4D78-A68C-676F8D55BD6D}" type="parTrans" cxnId="{A62735E3-B30C-4DA1-98CD-43240530F4C2}">
      <dgm:prSet/>
      <dgm:spPr/>
      <dgm:t>
        <a:bodyPr/>
        <a:lstStyle/>
        <a:p>
          <a:endParaRPr lang="zh-CN" altLang="en-US"/>
        </a:p>
      </dgm:t>
    </dgm:pt>
    <dgm:pt modelId="{856B4B2C-90D7-46C1-A337-64034AB3A553}" type="sibTrans" cxnId="{A62735E3-B30C-4DA1-98CD-43240530F4C2}">
      <dgm:prSet/>
      <dgm:spPr/>
      <dgm:t>
        <a:bodyPr/>
        <a:lstStyle/>
        <a:p>
          <a:endParaRPr lang="zh-CN" altLang="en-US"/>
        </a:p>
      </dgm:t>
    </dgm:pt>
    <dgm:pt modelId="{3E35EB46-EB5F-4150-AC5F-7482A492B21C}" type="asst">
      <dgm:prSet phldrT="[文本]"/>
      <dgm:spPr/>
      <dgm:t>
        <a:bodyPr/>
        <a:lstStyle/>
        <a:p>
          <a:r>
            <a:rPr lang="en-US" altLang="zh-CN" dirty="0"/>
            <a:t>Worker</a:t>
          </a:r>
          <a:endParaRPr lang="zh-CN" altLang="en-US" dirty="0"/>
        </a:p>
      </dgm:t>
    </dgm:pt>
    <dgm:pt modelId="{A6E870A8-A696-4569-86D4-3B5474E78771}" type="parTrans" cxnId="{5D05450F-E175-4EB7-B568-1AEB825878F4}">
      <dgm:prSet/>
      <dgm:spPr/>
      <dgm:t>
        <a:bodyPr/>
        <a:lstStyle/>
        <a:p>
          <a:endParaRPr lang="zh-CN" altLang="en-US"/>
        </a:p>
      </dgm:t>
    </dgm:pt>
    <dgm:pt modelId="{94017E2B-5D7A-4DFE-941B-4D64D9A88301}" type="sibTrans" cxnId="{5D05450F-E175-4EB7-B568-1AEB825878F4}">
      <dgm:prSet/>
      <dgm:spPr/>
      <dgm:t>
        <a:bodyPr/>
        <a:lstStyle/>
        <a:p>
          <a:endParaRPr lang="zh-CN" altLang="en-US"/>
        </a:p>
      </dgm:t>
    </dgm:pt>
    <dgm:pt modelId="{17286DB8-6115-41CD-92E9-A66172B8D938}">
      <dgm:prSet/>
      <dgm:spPr/>
      <dgm:t>
        <a:bodyPr/>
        <a:lstStyle/>
        <a:p>
          <a:r>
            <a:rPr lang="en-US" altLang="zh-CN" dirty="0"/>
            <a:t>Executor</a:t>
          </a:r>
          <a:endParaRPr lang="zh-CN" altLang="en-US" dirty="0"/>
        </a:p>
      </dgm:t>
    </dgm:pt>
    <dgm:pt modelId="{1DE8A553-9A3F-4132-B46B-BCE38B7E00BC}" type="parTrans" cxnId="{D051A1CD-FA9D-4FE0-AC7E-184BAD19F7DA}">
      <dgm:prSet/>
      <dgm:spPr/>
      <dgm:t>
        <a:bodyPr/>
        <a:lstStyle/>
        <a:p>
          <a:endParaRPr lang="zh-CN" altLang="en-US"/>
        </a:p>
      </dgm:t>
    </dgm:pt>
    <dgm:pt modelId="{DADDB864-5BEA-4F57-9DA7-BD05637A1448}" type="sibTrans" cxnId="{D051A1CD-FA9D-4FE0-AC7E-184BAD19F7DA}">
      <dgm:prSet/>
      <dgm:spPr/>
      <dgm:t>
        <a:bodyPr/>
        <a:lstStyle/>
        <a:p>
          <a:endParaRPr lang="zh-CN" altLang="en-US"/>
        </a:p>
      </dgm:t>
    </dgm:pt>
    <dgm:pt modelId="{6712BBA4-0161-4C20-B108-EF94A6C910CB}">
      <dgm:prSet/>
      <dgm:spPr/>
      <dgm:t>
        <a:bodyPr/>
        <a:lstStyle/>
        <a:p>
          <a:r>
            <a:rPr lang="en-US" altLang="zh-CN" dirty="0"/>
            <a:t>task</a:t>
          </a:r>
          <a:endParaRPr lang="zh-CN" altLang="en-US" dirty="0"/>
        </a:p>
      </dgm:t>
    </dgm:pt>
    <dgm:pt modelId="{F4E7EB09-21B4-453A-BC42-57BC48406B02}" type="parTrans" cxnId="{C4772248-7352-493D-8362-97D9B2E59468}">
      <dgm:prSet/>
      <dgm:spPr/>
      <dgm:t>
        <a:bodyPr/>
        <a:lstStyle/>
        <a:p>
          <a:endParaRPr lang="zh-CN" altLang="en-US"/>
        </a:p>
      </dgm:t>
    </dgm:pt>
    <dgm:pt modelId="{D59E67D0-59F5-4311-9E96-A603FFAA81F1}" type="sibTrans" cxnId="{C4772248-7352-493D-8362-97D9B2E59468}">
      <dgm:prSet/>
      <dgm:spPr/>
      <dgm:t>
        <a:bodyPr/>
        <a:lstStyle/>
        <a:p>
          <a:endParaRPr lang="zh-CN" altLang="en-US"/>
        </a:p>
      </dgm:t>
    </dgm:pt>
    <dgm:pt modelId="{D8D627F3-4BBB-4720-9208-B754C65C4589}">
      <dgm:prSet/>
      <dgm:spPr/>
      <dgm:t>
        <a:bodyPr/>
        <a:lstStyle/>
        <a:p>
          <a:r>
            <a:rPr lang="en-US" altLang="zh-CN" dirty="0"/>
            <a:t>task</a:t>
          </a:r>
          <a:endParaRPr lang="zh-CN" altLang="en-US" dirty="0"/>
        </a:p>
      </dgm:t>
    </dgm:pt>
    <dgm:pt modelId="{F5AA05DC-2029-4D27-AB70-CCC4685C1334}" type="parTrans" cxnId="{5665F2C9-8B0A-4B76-A241-C20978F0DE1F}">
      <dgm:prSet/>
      <dgm:spPr/>
      <dgm:t>
        <a:bodyPr/>
        <a:lstStyle/>
        <a:p>
          <a:endParaRPr lang="zh-CN" altLang="en-US"/>
        </a:p>
      </dgm:t>
    </dgm:pt>
    <dgm:pt modelId="{A9425067-9F2B-4601-88EF-056245BBB239}" type="sibTrans" cxnId="{5665F2C9-8B0A-4B76-A241-C20978F0DE1F}">
      <dgm:prSet/>
      <dgm:spPr/>
      <dgm:t>
        <a:bodyPr/>
        <a:lstStyle/>
        <a:p>
          <a:endParaRPr lang="zh-CN" altLang="en-US"/>
        </a:p>
      </dgm:t>
    </dgm:pt>
    <dgm:pt modelId="{2D05BBA5-58D2-4EE7-B05B-E74E649C7B8B}">
      <dgm:prSet/>
      <dgm:spPr/>
      <dgm:t>
        <a:bodyPr/>
        <a:lstStyle/>
        <a:p>
          <a:r>
            <a:rPr lang="en-US" altLang="zh-CN" dirty="0"/>
            <a:t>task</a:t>
          </a:r>
          <a:endParaRPr lang="zh-CN" altLang="en-US" dirty="0"/>
        </a:p>
      </dgm:t>
    </dgm:pt>
    <dgm:pt modelId="{6DC9C1A5-0607-41BA-9561-26EA384FAFAE}" type="parTrans" cxnId="{7F3931FF-B3F0-40E5-81C3-57121D24BF0B}">
      <dgm:prSet/>
      <dgm:spPr/>
      <dgm:t>
        <a:bodyPr/>
        <a:lstStyle/>
        <a:p>
          <a:endParaRPr lang="zh-CN" altLang="en-US"/>
        </a:p>
      </dgm:t>
    </dgm:pt>
    <dgm:pt modelId="{BF7A618C-F8A5-4F55-AC15-DA6F3285EC90}" type="sibTrans" cxnId="{7F3931FF-B3F0-40E5-81C3-57121D24BF0B}">
      <dgm:prSet/>
      <dgm:spPr/>
      <dgm:t>
        <a:bodyPr/>
        <a:lstStyle/>
        <a:p>
          <a:endParaRPr lang="zh-CN" altLang="en-US"/>
        </a:p>
      </dgm:t>
    </dgm:pt>
    <dgm:pt modelId="{5B23CFFF-87D4-46F9-B71D-04DA5FD6953E}">
      <dgm:prSet/>
      <dgm:spPr/>
      <dgm:t>
        <a:bodyPr/>
        <a:lstStyle/>
        <a:p>
          <a:r>
            <a:rPr lang="en-US" altLang="zh-CN"/>
            <a:t>Executor</a:t>
          </a:r>
          <a:endParaRPr lang="zh-CN" altLang="en-US" dirty="0"/>
        </a:p>
      </dgm:t>
    </dgm:pt>
    <dgm:pt modelId="{4B64460A-0D29-4A7A-986A-C894F67EEB0A}" type="parTrans" cxnId="{FBAAC918-494F-4123-972F-079E077799EF}">
      <dgm:prSet/>
      <dgm:spPr/>
      <dgm:t>
        <a:bodyPr/>
        <a:lstStyle/>
        <a:p>
          <a:endParaRPr lang="zh-CN" altLang="en-US"/>
        </a:p>
      </dgm:t>
    </dgm:pt>
    <dgm:pt modelId="{4620B4D6-9283-45AF-BD85-C3556589EE1F}" type="sibTrans" cxnId="{FBAAC918-494F-4123-972F-079E077799EF}">
      <dgm:prSet/>
      <dgm:spPr/>
      <dgm:t>
        <a:bodyPr/>
        <a:lstStyle/>
        <a:p>
          <a:endParaRPr lang="zh-CN" altLang="en-US"/>
        </a:p>
      </dgm:t>
    </dgm:pt>
    <dgm:pt modelId="{78D2E2C8-2336-4805-8849-22D633698410}">
      <dgm:prSet/>
      <dgm:spPr/>
      <dgm:t>
        <a:bodyPr/>
        <a:lstStyle/>
        <a:p>
          <a:r>
            <a:rPr lang="en-US" altLang="zh-CN"/>
            <a:t>Executor</a:t>
          </a:r>
          <a:endParaRPr lang="zh-CN" altLang="en-US" dirty="0"/>
        </a:p>
      </dgm:t>
    </dgm:pt>
    <dgm:pt modelId="{421A070B-D8DF-4017-A08B-FF3CE49CDFC0}" type="parTrans" cxnId="{CDE5CC50-CC73-4046-B28F-2257CA761A94}">
      <dgm:prSet/>
      <dgm:spPr/>
      <dgm:t>
        <a:bodyPr/>
        <a:lstStyle/>
        <a:p>
          <a:endParaRPr lang="zh-CN" altLang="en-US"/>
        </a:p>
      </dgm:t>
    </dgm:pt>
    <dgm:pt modelId="{071F1E20-518E-4026-943C-9AF48DAF767D}" type="sibTrans" cxnId="{CDE5CC50-CC73-4046-B28F-2257CA761A94}">
      <dgm:prSet/>
      <dgm:spPr/>
      <dgm:t>
        <a:bodyPr/>
        <a:lstStyle/>
        <a:p>
          <a:endParaRPr lang="zh-CN" altLang="en-US"/>
        </a:p>
      </dgm:t>
    </dgm:pt>
    <dgm:pt modelId="{8E3F959C-723D-4164-A1EA-B05D7A5E6B54}">
      <dgm:prSet/>
      <dgm:spPr/>
      <dgm:t>
        <a:bodyPr/>
        <a:lstStyle/>
        <a:p>
          <a:r>
            <a:rPr lang="en-US" altLang="zh-CN" dirty="0"/>
            <a:t>Executor</a:t>
          </a:r>
          <a:endParaRPr lang="zh-CN" altLang="en-US" dirty="0"/>
        </a:p>
      </dgm:t>
    </dgm:pt>
    <dgm:pt modelId="{1BDCD611-412E-4738-A6E9-075C0DBE10FD}" type="sibTrans" cxnId="{4002B177-D2C1-4F2B-A91E-315B20201A62}">
      <dgm:prSet/>
      <dgm:spPr/>
      <dgm:t>
        <a:bodyPr/>
        <a:lstStyle/>
        <a:p>
          <a:endParaRPr lang="zh-CN" altLang="en-US"/>
        </a:p>
      </dgm:t>
    </dgm:pt>
    <dgm:pt modelId="{34BFCC0A-27F7-43D0-9D70-32FE286E4086}" type="parTrans" cxnId="{4002B177-D2C1-4F2B-A91E-315B20201A62}">
      <dgm:prSet/>
      <dgm:spPr/>
      <dgm:t>
        <a:bodyPr/>
        <a:lstStyle/>
        <a:p>
          <a:endParaRPr lang="zh-CN" altLang="en-US"/>
        </a:p>
      </dgm:t>
    </dgm:pt>
    <dgm:pt modelId="{95C1A152-4333-4945-B300-EBC2D224CF13}">
      <dgm:prSet/>
      <dgm:spPr/>
      <dgm:t>
        <a:bodyPr/>
        <a:lstStyle/>
        <a:p>
          <a:r>
            <a:rPr lang="en-US" altLang="zh-CN"/>
            <a:t>task</a:t>
          </a:r>
          <a:endParaRPr lang="zh-CN" altLang="en-US"/>
        </a:p>
      </dgm:t>
    </dgm:pt>
    <dgm:pt modelId="{74FFF93C-DA99-4896-9E51-47E738A3F320}" type="parTrans" cxnId="{B65CE4BE-85CC-4A44-B66C-022E5C8D52F3}">
      <dgm:prSet/>
      <dgm:spPr/>
      <dgm:t>
        <a:bodyPr/>
        <a:lstStyle/>
        <a:p>
          <a:endParaRPr lang="zh-CN" altLang="en-US"/>
        </a:p>
      </dgm:t>
    </dgm:pt>
    <dgm:pt modelId="{F382AB5C-767A-4899-8D91-6C9B280B63E1}" type="sibTrans" cxnId="{B65CE4BE-85CC-4A44-B66C-022E5C8D52F3}">
      <dgm:prSet/>
      <dgm:spPr/>
      <dgm:t>
        <a:bodyPr/>
        <a:lstStyle/>
        <a:p>
          <a:endParaRPr lang="zh-CN" altLang="en-US"/>
        </a:p>
      </dgm:t>
    </dgm:pt>
    <dgm:pt modelId="{B007CE2B-943A-46A8-A5B8-501B51A48375}">
      <dgm:prSet/>
      <dgm:spPr/>
      <dgm:t>
        <a:bodyPr/>
        <a:lstStyle/>
        <a:p>
          <a:r>
            <a:rPr lang="en-US" altLang="zh-CN" dirty="0"/>
            <a:t>task</a:t>
          </a:r>
          <a:endParaRPr lang="zh-CN" altLang="en-US" dirty="0"/>
        </a:p>
      </dgm:t>
    </dgm:pt>
    <dgm:pt modelId="{171B6C22-F99F-45D3-9527-52332EB369F2}" type="parTrans" cxnId="{BD7AA348-8441-4C42-A646-19E6701E9287}">
      <dgm:prSet/>
      <dgm:spPr/>
      <dgm:t>
        <a:bodyPr/>
        <a:lstStyle/>
        <a:p>
          <a:endParaRPr lang="zh-CN" altLang="en-US"/>
        </a:p>
      </dgm:t>
    </dgm:pt>
    <dgm:pt modelId="{35A3D51D-935F-4A8F-914F-80B03D6E5A7C}" type="sibTrans" cxnId="{BD7AA348-8441-4C42-A646-19E6701E9287}">
      <dgm:prSet/>
      <dgm:spPr/>
      <dgm:t>
        <a:bodyPr/>
        <a:lstStyle/>
        <a:p>
          <a:endParaRPr lang="zh-CN" altLang="en-US"/>
        </a:p>
      </dgm:t>
    </dgm:pt>
    <dgm:pt modelId="{22B76D27-1176-41F9-8F1C-8149F8EC6140}">
      <dgm:prSet/>
      <dgm:spPr/>
      <dgm:t>
        <a:bodyPr/>
        <a:lstStyle/>
        <a:p>
          <a:r>
            <a:rPr lang="en-US" altLang="zh-CN"/>
            <a:t>task</a:t>
          </a:r>
          <a:endParaRPr lang="zh-CN" altLang="en-US" dirty="0"/>
        </a:p>
      </dgm:t>
    </dgm:pt>
    <dgm:pt modelId="{D8657B60-30A4-41E1-8025-157A0933603E}" type="parTrans" cxnId="{579536B8-5160-4BD8-9FED-E119D15E2E55}">
      <dgm:prSet/>
      <dgm:spPr/>
      <dgm:t>
        <a:bodyPr/>
        <a:lstStyle/>
        <a:p>
          <a:endParaRPr lang="zh-CN" altLang="en-US"/>
        </a:p>
      </dgm:t>
    </dgm:pt>
    <dgm:pt modelId="{17A388A2-0F64-4A01-BAF7-DD9657FD9FF7}" type="sibTrans" cxnId="{579536B8-5160-4BD8-9FED-E119D15E2E55}">
      <dgm:prSet/>
      <dgm:spPr/>
      <dgm:t>
        <a:bodyPr/>
        <a:lstStyle/>
        <a:p>
          <a:endParaRPr lang="zh-CN" altLang="en-US"/>
        </a:p>
      </dgm:t>
    </dgm:pt>
    <dgm:pt modelId="{7893CE9B-DC36-435B-B315-EE17B652800C}">
      <dgm:prSet/>
      <dgm:spPr/>
      <dgm:t>
        <a:bodyPr/>
        <a:lstStyle/>
        <a:p>
          <a:r>
            <a:rPr lang="en-US" altLang="zh-CN" dirty="0"/>
            <a:t>task</a:t>
          </a:r>
          <a:endParaRPr lang="zh-CN" altLang="en-US" dirty="0"/>
        </a:p>
      </dgm:t>
    </dgm:pt>
    <dgm:pt modelId="{C55C660A-D092-48C0-BFD3-13E3B00A194E}" type="parTrans" cxnId="{7114D52F-E4C1-4A66-8B78-393EF67111F3}">
      <dgm:prSet/>
      <dgm:spPr/>
      <dgm:t>
        <a:bodyPr/>
        <a:lstStyle/>
        <a:p>
          <a:endParaRPr lang="zh-CN" altLang="en-US"/>
        </a:p>
      </dgm:t>
    </dgm:pt>
    <dgm:pt modelId="{B9F9A515-82EF-4FA2-8F1D-CECAD80788DE}" type="sibTrans" cxnId="{7114D52F-E4C1-4A66-8B78-393EF67111F3}">
      <dgm:prSet/>
      <dgm:spPr/>
      <dgm:t>
        <a:bodyPr/>
        <a:lstStyle/>
        <a:p>
          <a:endParaRPr lang="zh-CN" altLang="en-US"/>
        </a:p>
      </dgm:t>
    </dgm:pt>
    <dgm:pt modelId="{3ACF9AF1-A81A-4A25-88E6-904B5E14300B}">
      <dgm:prSet/>
      <dgm:spPr/>
      <dgm:t>
        <a:bodyPr/>
        <a:lstStyle/>
        <a:p>
          <a:r>
            <a:rPr lang="en-US" altLang="zh-CN"/>
            <a:t>task</a:t>
          </a:r>
          <a:endParaRPr lang="zh-CN" altLang="en-US"/>
        </a:p>
      </dgm:t>
    </dgm:pt>
    <dgm:pt modelId="{D0A5A588-7CF0-4DC2-B44F-79E1BB19275F}" type="parTrans" cxnId="{E822D034-E4D4-4FC1-8799-2E49206DF269}">
      <dgm:prSet/>
      <dgm:spPr/>
      <dgm:t>
        <a:bodyPr/>
        <a:lstStyle/>
        <a:p>
          <a:endParaRPr lang="zh-CN" altLang="en-US"/>
        </a:p>
      </dgm:t>
    </dgm:pt>
    <dgm:pt modelId="{35039177-A058-40E4-A68A-DD82C745B1F6}" type="sibTrans" cxnId="{E822D034-E4D4-4FC1-8799-2E49206DF269}">
      <dgm:prSet/>
      <dgm:spPr/>
      <dgm:t>
        <a:bodyPr/>
        <a:lstStyle/>
        <a:p>
          <a:endParaRPr lang="zh-CN" altLang="en-US"/>
        </a:p>
      </dgm:t>
    </dgm:pt>
    <dgm:pt modelId="{5E9F472E-C198-4BA1-BED2-CF74636232A2}" type="pres">
      <dgm:prSet presAssocID="{464AC1B0-BA3A-4BF9-85A5-6F2E8536C873}" presName="hierChild1" presStyleCnt="0">
        <dgm:presLayoutVars>
          <dgm:orgChart val="1"/>
          <dgm:chPref val="1"/>
          <dgm:dir/>
          <dgm:animOne val="branch"/>
          <dgm:animLvl val="lvl"/>
          <dgm:resizeHandles/>
        </dgm:presLayoutVars>
      </dgm:prSet>
      <dgm:spPr/>
    </dgm:pt>
    <dgm:pt modelId="{18FD36D3-E4FF-4D97-BFA8-5CB1705454AA}" type="pres">
      <dgm:prSet presAssocID="{69CBC376-A49D-453B-B43E-C55E699C6725}" presName="hierRoot1" presStyleCnt="0">
        <dgm:presLayoutVars>
          <dgm:hierBranch val="init"/>
        </dgm:presLayoutVars>
      </dgm:prSet>
      <dgm:spPr/>
    </dgm:pt>
    <dgm:pt modelId="{09B212D0-5A78-4817-9307-66C8D70DA646}" type="pres">
      <dgm:prSet presAssocID="{69CBC376-A49D-453B-B43E-C55E699C6725}" presName="rootComposite1" presStyleCnt="0"/>
      <dgm:spPr/>
    </dgm:pt>
    <dgm:pt modelId="{54CC0761-B1A7-4C21-B9C4-13E3D5DEBBD6}" type="pres">
      <dgm:prSet presAssocID="{69CBC376-A49D-453B-B43E-C55E699C6725}" presName="rootText1" presStyleLbl="node0" presStyleIdx="0" presStyleCnt="1">
        <dgm:presLayoutVars>
          <dgm:chPref val="3"/>
        </dgm:presLayoutVars>
      </dgm:prSet>
      <dgm:spPr/>
    </dgm:pt>
    <dgm:pt modelId="{C0C056B0-C5EC-4E87-87E4-DBE35AE3803F}" type="pres">
      <dgm:prSet presAssocID="{69CBC376-A49D-453B-B43E-C55E699C6725}" presName="rootConnector1" presStyleLbl="node1" presStyleIdx="0" presStyleCnt="0"/>
      <dgm:spPr/>
    </dgm:pt>
    <dgm:pt modelId="{C77931B9-E041-43F1-9A95-CC579800DDE6}" type="pres">
      <dgm:prSet presAssocID="{69CBC376-A49D-453B-B43E-C55E699C6725}" presName="hierChild2" presStyleCnt="0"/>
      <dgm:spPr/>
    </dgm:pt>
    <dgm:pt modelId="{CB9F0984-8EA4-41ED-8CBF-6EB2CDF6B97F}" type="pres">
      <dgm:prSet presAssocID="{69CBC376-A49D-453B-B43E-C55E699C6725}" presName="hierChild3" presStyleCnt="0"/>
      <dgm:spPr/>
    </dgm:pt>
    <dgm:pt modelId="{C5F209BF-1D6D-4425-B629-7B8E971621C4}" type="pres">
      <dgm:prSet presAssocID="{CE5324F8-2074-4D78-A68C-676F8D55BD6D}" presName="Name111" presStyleLbl="parChTrans1D2" presStyleIdx="0" presStyleCnt="2"/>
      <dgm:spPr/>
    </dgm:pt>
    <dgm:pt modelId="{77A87A58-476D-43CB-91EA-8A5CE4D05AA1}" type="pres">
      <dgm:prSet presAssocID="{DE81E0BC-47B3-4CC7-A709-08E75CCF1473}" presName="hierRoot3" presStyleCnt="0">
        <dgm:presLayoutVars>
          <dgm:hierBranch val="init"/>
        </dgm:presLayoutVars>
      </dgm:prSet>
      <dgm:spPr/>
    </dgm:pt>
    <dgm:pt modelId="{8A036485-3DCA-4B45-B8E7-5533B7A64966}" type="pres">
      <dgm:prSet presAssocID="{DE81E0BC-47B3-4CC7-A709-08E75CCF1473}" presName="rootComposite3" presStyleCnt="0"/>
      <dgm:spPr/>
    </dgm:pt>
    <dgm:pt modelId="{0BD606F7-7ECD-4E30-BAE3-CAC4777D86C8}" type="pres">
      <dgm:prSet presAssocID="{DE81E0BC-47B3-4CC7-A709-08E75CCF1473}" presName="rootText3" presStyleLbl="asst1" presStyleIdx="0" presStyleCnt="2">
        <dgm:presLayoutVars>
          <dgm:chPref val="3"/>
        </dgm:presLayoutVars>
      </dgm:prSet>
      <dgm:spPr/>
    </dgm:pt>
    <dgm:pt modelId="{3FCF3C98-0773-46D0-AC09-5927E6DCCA7D}" type="pres">
      <dgm:prSet presAssocID="{DE81E0BC-47B3-4CC7-A709-08E75CCF1473}" presName="rootConnector3" presStyleLbl="asst1" presStyleIdx="0" presStyleCnt="2"/>
      <dgm:spPr/>
    </dgm:pt>
    <dgm:pt modelId="{D0FA8C17-CC5B-4057-899C-0F9B583DDED3}" type="pres">
      <dgm:prSet presAssocID="{DE81E0BC-47B3-4CC7-A709-08E75CCF1473}" presName="hierChild6" presStyleCnt="0"/>
      <dgm:spPr/>
    </dgm:pt>
    <dgm:pt modelId="{D188DD61-7003-4960-BD56-908E139FCC04}" type="pres">
      <dgm:prSet presAssocID="{34BFCC0A-27F7-43D0-9D70-32FE286E4086}" presName="Name37" presStyleLbl="parChTrans1D3" presStyleIdx="0" presStyleCnt="4"/>
      <dgm:spPr/>
    </dgm:pt>
    <dgm:pt modelId="{DFE8ED25-094D-47DA-9423-06B8F34F8F07}" type="pres">
      <dgm:prSet presAssocID="{8E3F959C-723D-4164-A1EA-B05D7A5E6B54}" presName="hierRoot2" presStyleCnt="0">
        <dgm:presLayoutVars>
          <dgm:hierBranch val="init"/>
        </dgm:presLayoutVars>
      </dgm:prSet>
      <dgm:spPr/>
    </dgm:pt>
    <dgm:pt modelId="{BB05496C-5163-480B-88BA-2EAE66595FD3}" type="pres">
      <dgm:prSet presAssocID="{8E3F959C-723D-4164-A1EA-B05D7A5E6B54}" presName="rootComposite" presStyleCnt="0"/>
      <dgm:spPr/>
    </dgm:pt>
    <dgm:pt modelId="{962197DF-42F8-4494-8021-B02C9242F07A}" type="pres">
      <dgm:prSet presAssocID="{8E3F959C-723D-4164-A1EA-B05D7A5E6B54}" presName="rootText" presStyleLbl="node3" presStyleIdx="0" presStyleCnt="4">
        <dgm:presLayoutVars>
          <dgm:chPref val="3"/>
        </dgm:presLayoutVars>
      </dgm:prSet>
      <dgm:spPr/>
    </dgm:pt>
    <dgm:pt modelId="{2D6F4053-A0DB-49B3-96D0-4DFAD5F528AB}" type="pres">
      <dgm:prSet presAssocID="{8E3F959C-723D-4164-A1EA-B05D7A5E6B54}" presName="rootConnector" presStyleLbl="node3" presStyleIdx="0" presStyleCnt="4"/>
      <dgm:spPr/>
    </dgm:pt>
    <dgm:pt modelId="{8E1DCABE-5EED-4B72-B648-0E0106E83199}" type="pres">
      <dgm:prSet presAssocID="{8E3F959C-723D-4164-A1EA-B05D7A5E6B54}" presName="hierChild4" presStyleCnt="0"/>
      <dgm:spPr/>
    </dgm:pt>
    <dgm:pt modelId="{BB9432ED-02F1-40EF-B0C2-4A0C08F01B19}" type="pres">
      <dgm:prSet presAssocID="{F4E7EB09-21B4-453A-BC42-57BC48406B02}" presName="Name37" presStyleLbl="parChTrans1D4" presStyleIdx="0" presStyleCnt="8"/>
      <dgm:spPr/>
    </dgm:pt>
    <dgm:pt modelId="{CBADF5AB-7143-4954-B3D9-591151160CD2}" type="pres">
      <dgm:prSet presAssocID="{6712BBA4-0161-4C20-B108-EF94A6C910CB}" presName="hierRoot2" presStyleCnt="0">
        <dgm:presLayoutVars>
          <dgm:hierBranch val="init"/>
        </dgm:presLayoutVars>
      </dgm:prSet>
      <dgm:spPr/>
    </dgm:pt>
    <dgm:pt modelId="{CB648EBD-68B7-4FAA-A1F2-849AD1EAF90E}" type="pres">
      <dgm:prSet presAssocID="{6712BBA4-0161-4C20-B108-EF94A6C910CB}" presName="rootComposite" presStyleCnt="0"/>
      <dgm:spPr/>
    </dgm:pt>
    <dgm:pt modelId="{523FCC1C-59AC-42B2-B6E2-292937EFAB3B}" type="pres">
      <dgm:prSet presAssocID="{6712BBA4-0161-4C20-B108-EF94A6C910CB}" presName="rootText" presStyleLbl="node4" presStyleIdx="0" presStyleCnt="8">
        <dgm:presLayoutVars>
          <dgm:chPref val="3"/>
        </dgm:presLayoutVars>
      </dgm:prSet>
      <dgm:spPr/>
    </dgm:pt>
    <dgm:pt modelId="{FF4B2EF2-79AF-404A-B9A9-DC92CE423F0C}" type="pres">
      <dgm:prSet presAssocID="{6712BBA4-0161-4C20-B108-EF94A6C910CB}" presName="rootConnector" presStyleLbl="node4" presStyleIdx="0" presStyleCnt="8"/>
      <dgm:spPr/>
    </dgm:pt>
    <dgm:pt modelId="{EA3636BC-CF8F-472B-87AA-C94FD12451CF}" type="pres">
      <dgm:prSet presAssocID="{6712BBA4-0161-4C20-B108-EF94A6C910CB}" presName="hierChild4" presStyleCnt="0"/>
      <dgm:spPr/>
    </dgm:pt>
    <dgm:pt modelId="{BBFFFE49-4909-47F1-8603-6D1B9D248D7C}" type="pres">
      <dgm:prSet presAssocID="{6712BBA4-0161-4C20-B108-EF94A6C910CB}" presName="hierChild5" presStyleCnt="0"/>
      <dgm:spPr/>
    </dgm:pt>
    <dgm:pt modelId="{53DF9F50-885A-4F83-BDA3-8B873184DFC5}" type="pres">
      <dgm:prSet presAssocID="{74FFF93C-DA99-4896-9E51-47E738A3F320}" presName="Name37" presStyleLbl="parChTrans1D4" presStyleIdx="1" presStyleCnt="8"/>
      <dgm:spPr/>
    </dgm:pt>
    <dgm:pt modelId="{A24FBA65-F664-428A-840F-D8EECF3C8149}" type="pres">
      <dgm:prSet presAssocID="{95C1A152-4333-4945-B300-EBC2D224CF13}" presName="hierRoot2" presStyleCnt="0">
        <dgm:presLayoutVars>
          <dgm:hierBranch val="init"/>
        </dgm:presLayoutVars>
      </dgm:prSet>
      <dgm:spPr/>
    </dgm:pt>
    <dgm:pt modelId="{A7E2C620-9323-4631-B02C-9B65CD8E4F41}" type="pres">
      <dgm:prSet presAssocID="{95C1A152-4333-4945-B300-EBC2D224CF13}" presName="rootComposite" presStyleCnt="0"/>
      <dgm:spPr/>
    </dgm:pt>
    <dgm:pt modelId="{2D7ADD19-DE88-416B-B39D-E1C7CE8A9948}" type="pres">
      <dgm:prSet presAssocID="{95C1A152-4333-4945-B300-EBC2D224CF13}" presName="rootText" presStyleLbl="node4" presStyleIdx="1" presStyleCnt="8">
        <dgm:presLayoutVars>
          <dgm:chPref val="3"/>
        </dgm:presLayoutVars>
      </dgm:prSet>
      <dgm:spPr/>
    </dgm:pt>
    <dgm:pt modelId="{89FF0874-883D-404B-B329-074D9CA35421}" type="pres">
      <dgm:prSet presAssocID="{95C1A152-4333-4945-B300-EBC2D224CF13}" presName="rootConnector" presStyleLbl="node4" presStyleIdx="1" presStyleCnt="8"/>
      <dgm:spPr/>
    </dgm:pt>
    <dgm:pt modelId="{0006F287-3AB8-44CB-AE4F-26870919D278}" type="pres">
      <dgm:prSet presAssocID="{95C1A152-4333-4945-B300-EBC2D224CF13}" presName="hierChild4" presStyleCnt="0"/>
      <dgm:spPr/>
    </dgm:pt>
    <dgm:pt modelId="{922E6FCB-CC99-4CB0-BEF4-9DB2598EC30D}" type="pres">
      <dgm:prSet presAssocID="{95C1A152-4333-4945-B300-EBC2D224CF13}" presName="hierChild5" presStyleCnt="0"/>
      <dgm:spPr/>
    </dgm:pt>
    <dgm:pt modelId="{F07656A5-CDBB-4ECD-8C3A-15EC6CE8D948}" type="pres">
      <dgm:prSet presAssocID="{8E3F959C-723D-4164-A1EA-B05D7A5E6B54}" presName="hierChild5" presStyleCnt="0"/>
      <dgm:spPr/>
    </dgm:pt>
    <dgm:pt modelId="{DD444AD3-F25C-4D61-9F8F-FA27478F926F}" type="pres">
      <dgm:prSet presAssocID="{421A070B-D8DF-4017-A08B-FF3CE49CDFC0}" presName="Name37" presStyleLbl="parChTrans1D3" presStyleIdx="1" presStyleCnt="4"/>
      <dgm:spPr/>
    </dgm:pt>
    <dgm:pt modelId="{64457C18-3162-4BF1-B1C7-EC06AB09FDA9}" type="pres">
      <dgm:prSet presAssocID="{78D2E2C8-2336-4805-8849-22D633698410}" presName="hierRoot2" presStyleCnt="0">
        <dgm:presLayoutVars>
          <dgm:hierBranch val="init"/>
        </dgm:presLayoutVars>
      </dgm:prSet>
      <dgm:spPr/>
    </dgm:pt>
    <dgm:pt modelId="{F2709722-C908-4355-B4FB-60F7B5641EB3}" type="pres">
      <dgm:prSet presAssocID="{78D2E2C8-2336-4805-8849-22D633698410}" presName="rootComposite" presStyleCnt="0"/>
      <dgm:spPr/>
    </dgm:pt>
    <dgm:pt modelId="{963C83E7-AE2C-416A-A567-60FA779CC1E2}" type="pres">
      <dgm:prSet presAssocID="{78D2E2C8-2336-4805-8849-22D633698410}" presName="rootText" presStyleLbl="node3" presStyleIdx="1" presStyleCnt="4">
        <dgm:presLayoutVars>
          <dgm:chPref val="3"/>
        </dgm:presLayoutVars>
      </dgm:prSet>
      <dgm:spPr/>
    </dgm:pt>
    <dgm:pt modelId="{37A992C3-5795-43E4-9DDE-9F9204F5DAAE}" type="pres">
      <dgm:prSet presAssocID="{78D2E2C8-2336-4805-8849-22D633698410}" presName="rootConnector" presStyleLbl="node3" presStyleIdx="1" presStyleCnt="4"/>
      <dgm:spPr/>
    </dgm:pt>
    <dgm:pt modelId="{460D2BD0-E411-48BB-8F4D-B92A4448E57A}" type="pres">
      <dgm:prSet presAssocID="{78D2E2C8-2336-4805-8849-22D633698410}" presName="hierChild4" presStyleCnt="0"/>
      <dgm:spPr/>
    </dgm:pt>
    <dgm:pt modelId="{6BC76CA2-06ED-48DD-BA94-0CE66FA675C3}" type="pres">
      <dgm:prSet presAssocID="{171B6C22-F99F-45D3-9527-52332EB369F2}" presName="Name37" presStyleLbl="parChTrans1D4" presStyleIdx="2" presStyleCnt="8"/>
      <dgm:spPr/>
    </dgm:pt>
    <dgm:pt modelId="{474C6A8D-9469-4F92-A7C6-D8C582F7A546}" type="pres">
      <dgm:prSet presAssocID="{B007CE2B-943A-46A8-A5B8-501B51A48375}" presName="hierRoot2" presStyleCnt="0">
        <dgm:presLayoutVars>
          <dgm:hierBranch val="init"/>
        </dgm:presLayoutVars>
      </dgm:prSet>
      <dgm:spPr/>
    </dgm:pt>
    <dgm:pt modelId="{8675B6CE-0FDC-42CF-ACA7-8A494DA81A85}" type="pres">
      <dgm:prSet presAssocID="{B007CE2B-943A-46A8-A5B8-501B51A48375}" presName="rootComposite" presStyleCnt="0"/>
      <dgm:spPr/>
    </dgm:pt>
    <dgm:pt modelId="{7586CEF7-4BF6-49F4-8D85-EE07F9AD550A}" type="pres">
      <dgm:prSet presAssocID="{B007CE2B-943A-46A8-A5B8-501B51A48375}" presName="rootText" presStyleLbl="node4" presStyleIdx="2" presStyleCnt="8">
        <dgm:presLayoutVars>
          <dgm:chPref val="3"/>
        </dgm:presLayoutVars>
      </dgm:prSet>
      <dgm:spPr/>
    </dgm:pt>
    <dgm:pt modelId="{005784E9-EBF6-4E27-90A8-C38D146A4436}" type="pres">
      <dgm:prSet presAssocID="{B007CE2B-943A-46A8-A5B8-501B51A48375}" presName="rootConnector" presStyleLbl="node4" presStyleIdx="2" presStyleCnt="8"/>
      <dgm:spPr/>
    </dgm:pt>
    <dgm:pt modelId="{43012FDA-9E25-4EE2-BA1B-E145438CDFB8}" type="pres">
      <dgm:prSet presAssocID="{B007CE2B-943A-46A8-A5B8-501B51A48375}" presName="hierChild4" presStyleCnt="0"/>
      <dgm:spPr/>
    </dgm:pt>
    <dgm:pt modelId="{81B3F214-1717-4EBF-A236-86EB2D922F03}" type="pres">
      <dgm:prSet presAssocID="{B007CE2B-943A-46A8-A5B8-501B51A48375}" presName="hierChild5" presStyleCnt="0"/>
      <dgm:spPr/>
    </dgm:pt>
    <dgm:pt modelId="{822B55A6-BD77-4B1E-86B9-D8303B19A824}" type="pres">
      <dgm:prSet presAssocID="{D8657B60-30A4-41E1-8025-157A0933603E}" presName="Name37" presStyleLbl="parChTrans1D4" presStyleIdx="3" presStyleCnt="8"/>
      <dgm:spPr/>
    </dgm:pt>
    <dgm:pt modelId="{37438308-EF0A-4A89-A544-3C0EDDAD78EF}" type="pres">
      <dgm:prSet presAssocID="{22B76D27-1176-41F9-8F1C-8149F8EC6140}" presName="hierRoot2" presStyleCnt="0">
        <dgm:presLayoutVars>
          <dgm:hierBranch val="init"/>
        </dgm:presLayoutVars>
      </dgm:prSet>
      <dgm:spPr/>
    </dgm:pt>
    <dgm:pt modelId="{73F3E4D1-2F12-4BAE-8F6C-0FFA9D8FB955}" type="pres">
      <dgm:prSet presAssocID="{22B76D27-1176-41F9-8F1C-8149F8EC6140}" presName="rootComposite" presStyleCnt="0"/>
      <dgm:spPr/>
    </dgm:pt>
    <dgm:pt modelId="{7F7336B3-C512-4A71-8FDB-84D305A23FD7}" type="pres">
      <dgm:prSet presAssocID="{22B76D27-1176-41F9-8F1C-8149F8EC6140}" presName="rootText" presStyleLbl="node4" presStyleIdx="3" presStyleCnt="8">
        <dgm:presLayoutVars>
          <dgm:chPref val="3"/>
        </dgm:presLayoutVars>
      </dgm:prSet>
      <dgm:spPr/>
    </dgm:pt>
    <dgm:pt modelId="{ADEAE5D1-44A6-4908-9B77-C152FB42F7C8}" type="pres">
      <dgm:prSet presAssocID="{22B76D27-1176-41F9-8F1C-8149F8EC6140}" presName="rootConnector" presStyleLbl="node4" presStyleIdx="3" presStyleCnt="8"/>
      <dgm:spPr/>
    </dgm:pt>
    <dgm:pt modelId="{995A6955-89B8-4B83-B646-F1A6D1741C95}" type="pres">
      <dgm:prSet presAssocID="{22B76D27-1176-41F9-8F1C-8149F8EC6140}" presName="hierChild4" presStyleCnt="0"/>
      <dgm:spPr/>
    </dgm:pt>
    <dgm:pt modelId="{7D243D7F-0659-44D0-A7B6-D2B516B256D2}" type="pres">
      <dgm:prSet presAssocID="{22B76D27-1176-41F9-8F1C-8149F8EC6140}" presName="hierChild5" presStyleCnt="0"/>
      <dgm:spPr/>
    </dgm:pt>
    <dgm:pt modelId="{AA4E8BF7-68E1-498E-841C-4A6EDDD7924A}" type="pres">
      <dgm:prSet presAssocID="{78D2E2C8-2336-4805-8849-22D633698410}" presName="hierChild5" presStyleCnt="0"/>
      <dgm:spPr/>
    </dgm:pt>
    <dgm:pt modelId="{D79FE798-7230-4073-815F-B1E63F1FC0F2}" type="pres">
      <dgm:prSet presAssocID="{DE81E0BC-47B3-4CC7-A709-08E75CCF1473}" presName="hierChild7" presStyleCnt="0"/>
      <dgm:spPr/>
    </dgm:pt>
    <dgm:pt modelId="{FE8082E3-6348-4C0C-963A-1204450F300A}" type="pres">
      <dgm:prSet presAssocID="{A6E870A8-A696-4569-86D4-3B5474E78771}" presName="Name111" presStyleLbl="parChTrans1D2" presStyleIdx="1" presStyleCnt="2"/>
      <dgm:spPr/>
    </dgm:pt>
    <dgm:pt modelId="{2C2977CB-3AA9-49EF-B35C-8381CF810844}" type="pres">
      <dgm:prSet presAssocID="{3E35EB46-EB5F-4150-AC5F-7482A492B21C}" presName="hierRoot3" presStyleCnt="0">
        <dgm:presLayoutVars>
          <dgm:hierBranch val="init"/>
        </dgm:presLayoutVars>
      </dgm:prSet>
      <dgm:spPr/>
    </dgm:pt>
    <dgm:pt modelId="{913BC3AF-84CD-4F59-B0A4-E2D816D8EB5A}" type="pres">
      <dgm:prSet presAssocID="{3E35EB46-EB5F-4150-AC5F-7482A492B21C}" presName="rootComposite3" presStyleCnt="0"/>
      <dgm:spPr/>
    </dgm:pt>
    <dgm:pt modelId="{6FC15BCC-E6B9-4713-A806-AF6419247D9E}" type="pres">
      <dgm:prSet presAssocID="{3E35EB46-EB5F-4150-AC5F-7482A492B21C}" presName="rootText3" presStyleLbl="asst1" presStyleIdx="1" presStyleCnt="2">
        <dgm:presLayoutVars>
          <dgm:chPref val="3"/>
        </dgm:presLayoutVars>
      </dgm:prSet>
      <dgm:spPr/>
    </dgm:pt>
    <dgm:pt modelId="{E177C70B-780B-43C9-A1D6-BAC0BC88EE8C}" type="pres">
      <dgm:prSet presAssocID="{3E35EB46-EB5F-4150-AC5F-7482A492B21C}" presName="rootConnector3" presStyleLbl="asst1" presStyleIdx="1" presStyleCnt="2"/>
      <dgm:spPr/>
    </dgm:pt>
    <dgm:pt modelId="{507AD7D6-E1B8-4D7F-9B19-7ACAE2A6FB98}" type="pres">
      <dgm:prSet presAssocID="{3E35EB46-EB5F-4150-AC5F-7482A492B21C}" presName="hierChild6" presStyleCnt="0"/>
      <dgm:spPr/>
    </dgm:pt>
    <dgm:pt modelId="{4DB4C619-2E66-4754-8D2B-C7CFE3DE1CB0}" type="pres">
      <dgm:prSet presAssocID="{1DE8A553-9A3F-4132-B46B-BCE38B7E00BC}" presName="Name37" presStyleLbl="parChTrans1D3" presStyleIdx="2" presStyleCnt="4"/>
      <dgm:spPr/>
    </dgm:pt>
    <dgm:pt modelId="{12A7A7FE-93FB-4259-AB9F-6CA052F3C64A}" type="pres">
      <dgm:prSet presAssocID="{17286DB8-6115-41CD-92E9-A66172B8D938}" presName="hierRoot2" presStyleCnt="0">
        <dgm:presLayoutVars>
          <dgm:hierBranch val="init"/>
        </dgm:presLayoutVars>
      </dgm:prSet>
      <dgm:spPr/>
    </dgm:pt>
    <dgm:pt modelId="{BCCE4F5A-00BF-42FA-BEA0-928754CB0390}" type="pres">
      <dgm:prSet presAssocID="{17286DB8-6115-41CD-92E9-A66172B8D938}" presName="rootComposite" presStyleCnt="0"/>
      <dgm:spPr/>
    </dgm:pt>
    <dgm:pt modelId="{97C1AE12-9E53-4AD5-A192-E23E1FDFB47F}" type="pres">
      <dgm:prSet presAssocID="{17286DB8-6115-41CD-92E9-A66172B8D938}" presName="rootText" presStyleLbl="node3" presStyleIdx="2" presStyleCnt="4">
        <dgm:presLayoutVars>
          <dgm:chPref val="3"/>
        </dgm:presLayoutVars>
      </dgm:prSet>
      <dgm:spPr/>
    </dgm:pt>
    <dgm:pt modelId="{C38098A7-393A-406E-9EC7-8D49125B81B6}" type="pres">
      <dgm:prSet presAssocID="{17286DB8-6115-41CD-92E9-A66172B8D938}" presName="rootConnector" presStyleLbl="node3" presStyleIdx="2" presStyleCnt="4"/>
      <dgm:spPr/>
    </dgm:pt>
    <dgm:pt modelId="{A29551DF-895D-4273-9187-4EE5FA7BA58F}" type="pres">
      <dgm:prSet presAssocID="{17286DB8-6115-41CD-92E9-A66172B8D938}" presName="hierChild4" presStyleCnt="0"/>
      <dgm:spPr/>
    </dgm:pt>
    <dgm:pt modelId="{1A7E9934-69DE-4E49-AFBD-44A1BE537B34}" type="pres">
      <dgm:prSet presAssocID="{F5AA05DC-2029-4D27-AB70-CCC4685C1334}" presName="Name37" presStyleLbl="parChTrans1D4" presStyleIdx="4" presStyleCnt="8"/>
      <dgm:spPr/>
    </dgm:pt>
    <dgm:pt modelId="{4517BE1C-0E7D-4D09-95DA-A1CC2E62CED8}" type="pres">
      <dgm:prSet presAssocID="{D8D627F3-4BBB-4720-9208-B754C65C4589}" presName="hierRoot2" presStyleCnt="0">
        <dgm:presLayoutVars>
          <dgm:hierBranch val="init"/>
        </dgm:presLayoutVars>
      </dgm:prSet>
      <dgm:spPr/>
    </dgm:pt>
    <dgm:pt modelId="{F5F305C1-0288-49FE-B287-98D40FB8A33F}" type="pres">
      <dgm:prSet presAssocID="{D8D627F3-4BBB-4720-9208-B754C65C4589}" presName="rootComposite" presStyleCnt="0"/>
      <dgm:spPr/>
    </dgm:pt>
    <dgm:pt modelId="{B791BD0B-AB44-4544-83FA-A69BA9486D2F}" type="pres">
      <dgm:prSet presAssocID="{D8D627F3-4BBB-4720-9208-B754C65C4589}" presName="rootText" presStyleLbl="node4" presStyleIdx="4" presStyleCnt="8">
        <dgm:presLayoutVars>
          <dgm:chPref val="3"/>
        </dgm:presLayoutVars>
      </dgm:prSet>
      <dgm:spPr/>
    </dgm:pt>
    <dgm:pt modelId="{AC62CF4B-923F-410F-BB48-90F0C66D3126}" type="pres">
      <dgm:prSet presAssocID="{D8D627F3-4BBB-4720-9208-B754C65C4589}" presName="rootConnector" presStyleLbl="node4" presStyleIdx="4" presStyleCnt="8"/>
      <dgm:spPr/>
    </dgm:pt>
    <dgm:pt modelId="{72BF7CC1-2369-4021-A07F-B03274B86FCA}" type="pres">
      <dgm:prSet presAssocID="{D8D627F3-4BBB-4720-9208-B754C65C4589}" presName="hierChild4" presStyleCnt="0"/>
      <dgm:spPr/>
    </dgm:pt>
    <dgm:pt modelId="{60B9FF21-DF2A-4D72-ABC1-44BB69A9C780}" type="pres">
      <dgm:prSet presAssocID="{D8D627F3-4BBB-4720-9208-B754C65C4589}" presName="hierChild5" presStyleCnt="0"/>
      <dgm:spPr/>
    </dgm:pt>
    <dgm:pt modelId="{B838C995-448C-4B0D-B41F-477011A7B3C3}" type="pres">
      <dgm:prSet presAssocID="{6DC9C1A5-0607-41BA-9561-26EA384FAFAE}" presName="Name37" presStyleLbl="parChTrans1D4" presStyleIdx="5" presStyleCnt="8"/>
      <dgm:spPr/>
    </dgm:pt>
    <dgm:pt modelId="{51579A9B-A686-4C7E-B8F0-22EDFB874543}" type="pres">
      <dgm:prSet presAssocID="{2D05BBA5-58D2-4EE7-B05B-E74E649C7B8B}" presName="hierRoot2" presStyleCnt="0">
        <dgm:presLayoutVars>
          <dgm:hierBranch val="init"/>
        </dgm:presLayoutVars>
      </dgm:prSet>
      <dgm:spPr/>
    </dgm:pt>
    <dgm:pt modelId="{F37AE8F7-E158-48D5-9DF0-460134B98F85}" type="pres">
      <dgm:prSet presAssocID="{2D05BBA5-58D2-4EE7-B05B-E74E649C7B8B}" presName="rootComposite" presStyleCnt="0"/>
      <dgm:spPr/>
    </dgm:pt>
    <dgm:pt modelId="{2BA311A8-1822-498F-BBAB-1F4397994E5C}" type="pres">
      <dgm:prSet presAssocID="{2D05BBA5-58D2-4EE7-B05B-E74E649C7B8B}" presName="rootText" presStyleLbl="node4" presStyleIdx="5" presStyleCnt="8">
        <dgm:presLayoutVars>
          <dgm:chPref val="3"/>
        </dgm:presLayoutVars>
      </dgm:prSet>
      <dgm:spPr/>
    </dgm:pt>
    <dgm:pt modelId="{14652E18-24BD-4469-9CDC-2A27F72FEF87}" type="pres">
      <dgm:prSet presAssocID="{2D05BBA5-58D2-4EE7-B05B-E74E649C7B8B}" presName="rootConnector" presStyleLbl="node4" presStyleIdx="5" presStyleCnt="8"/>
      <dgm:spPr/>
    </dgm:pt>
    <dgm:pt modelId="{1DF4CB30-2C01-4795-820F-8D530DAC0FCD}" type="pres">
      <dgm:prSet presAssocID="{2D05BBA5-58D2-4EE7-B05B-E74E649C7B8B}" presName="hierChild4" presStyleCnt="0"/>
      <dgm:spPr/>
    </dgm:pt>
    <dgm:pt modelId="{0326CD1B-5CF3-44DB-89BE-97C59DC1F64C}" type="pres">
      <dgm:prSet presAssocID="{2D05BBA5-58D2-4EE7-B05B-E74E649C7B8B}" presName="hierChild5" presStyleCnt="0"/>
      <dgm:spPr/>
    </dgm:pt>
    <dgm:pt modelId="{AA699B8F-528E-4D2E-A4F9-612B6817F2BF}" type="pres">
      <dgm:prSet presAssocID="{17286DB8-6115-41CD-92E9-A66172B8D938}" presName="hierChild5" presStyleCnt="0"/>
      <dgm:spPr/>
    </dgm:pt>
    <dgm:pt modelId="{96467173-3572-4818-9149-C351BF619AF6}" type="pres">
      <dgm:prSet presAssocID="{4B64460A-0D29-4A7A-986A-C894F67EEB0A}" presName="Name37" presStyleLbl="parChTrans1D3" presStyleIdx="3" presStyleCnt="4"/>
      <dgm:spPr/>
    </dgm:pt>
    <dgm:pt modelId="{B1135C19-3C6E-4521-8E6E-7CA9FCB4B24B}" type="pres">
      <dgm:prSet presAssocID="{5B23CFFF-87D4-46F9-B71D-04DA5FD6953E}" presName="hierRoot2" presStyleCnt="0">
        <dgm:presLayoutVars>
          <dgm:hierBranch val="init"/>
        </dgm:presLayoutVars>
      </dgm:prSet>
      <dgm:spPr/>
    </dgm:pt>
    <dgm:pt modelId="{693E4C40-E3A9-4C39-84FB-1C42522C85BF}" type="pres">
      <dgm:prSet presAssocID="{5B23CFFF-87D4-46F9-B71D-04DA5FD6953E}" presName="rootComposite" presStyleCnt="0"/>
      <dgm:spPr/>
    </dgm:pt>
    <dgm:pt modelId="{996B5D7F-847D-4345-9010-E3A8F7A7A63D}" type="pres">
      <dgm:prSet presAssocID="{5B23CFFF-87D4-46F9-B71D-04DA5FD6953E}" presName="rootText" presStyleLbl="node3" presStyleIdx="3" presStyleCnt="4">
        <dgm:presLayoutVars>
          <dgm:chPref val="3"/>
        </dgm:presLayoutVars>
      </dgm:prSet>
      <dgm:spPr/>
    </dgm:pt>
    <dgm:pt modelId="{070FC7BD-969B-4360-A4ED-B32F9C316DA3}" type="pres">
      <dgm:prSet presAssocID="{5B23CFFF-87D4-46F9-B71D-04DA5FD6953E}" presName="rootConnector" presStyleLbl="node3" presStyleIdx="3" presStyleCnt="4"/>
      <dgm:spPr/>
    </dgm:pt>
    <dgm:pt modelId="{60D39AE6-4D17-457D-9A6B-D89B0CF0B21A}" type="pres">
      <dgm:prSet presAssocID="{5B23CFFF-87D4-46F9-B71D-04DA5FD6953E}" presName="hierChild4" presStyleCnt="0"/>
      <dgm:spPr/>
    </dgm:pt>
    <dgm:pt modelId="{78F3299A-DBEA-42E0-9E93-4EBDEB02C400}" type="pres">
      <dgm:prSet presAssocID="{C55C660A-D092-48C0-BFD3-13E3B00A194E}" presName="Name37" presStyleLbl="parChTrans1D4" presStyleIdx="6" presStyleCnt="8"/>
      <dgm:spPr/>
    </dgm:pt>
    <dgm:pt modelId="{CD13BA80-FAEA-4777-93D6-5EABD3A65988}" type="pres">
      <dgm:prSet presAssocID="{7893CE9B-DC36-435B-B315-EE17B652800C}" presName="hierRoot2" presStyleCnt="0">
        <dgm:presLayoutVars>
          <dgm:hierBranch val="init"/>
        </dgm:presLayoutVars>
      </dgm:prSet>
      <dgm:spPr/>
    </dgm:pt>
    <dgm:pt modelId="{73CE8ECF-4E2D-4050-BC52-7A5710DD7D1D}" type="pres">
      <dgm:prSet presAssocID="{7893CE9B-DC36-435B-B315-EE17B652800C}" presName="rootComposite" presStyleCnt="0"/>
      <dgm:spPr/>
    </dgm:pt>
    <dgm:pt modelId="{26CD0356-6683-48BB-972C-D780E3DCF6CD}" type="pres">
      <dgm:prSet presAssocID="{7893CE9B-DC36-435B-B315-EE17B652800C}" presName="rootText" presStyleLbl="node4" presStyleIdx="6" presStyleCnt="8">
        <dgm:presLayoutVars>
          <dgm:chPref val="3"/>
        </dgm:presLayoutVars>
      </dgm:prSet>
      <dgm:spPr/>
    </dgm:pt>
    <dgm:pt modelId="{2BE2831C-7CD1-42BD-8758-A50D85BCA181}" type="pres">
      <dgm:prSet presAssocID="{7893CE9B-DC36-435B-B315-EE17B652800C}" presName="rootConnector" presStyleLbl="node4" presStyleIdx="6" presStyleCnt="8"/>
      <dgm:spPr/>
    </dgm:pt>
    <dgm:pt modelId="{068C0DF7-A760-41B0-B25C-015055D3C166}" type="pres">
      <dgm:prSet presAssocID="{7893CE9B-DC36-435B-B315-EE17B652800C}" presName="hierChild4" presStyleCnt="0"/>
      <dgm:spPr/>
    </dgm:pt>
    <dgm:pt modelId="{C4C8C916-554A-488A-93D0-2F5BB4B8D609}" type="pres">
      <dgm:prSet presAssocID="{7893CE9B-DC36-435B-B315-EE17B652800C}" presName="hierChild5" presStyleCnt="0"/>
      <dgm:spPr/>
    </dgm:pt>
    <dgm:pt modelId="{B134D92F-0A4F-44A9-9BCA-976ABAC3E417}" type="pres">
      <dgm:prSet presAssocID="{D0A5A588-7CF0-4DC2-B44F-79E1BB19275F}" presName="Name37" presStyleLbl="parChTrans1D4" presStyleIdx="7" presStyleCnt="8"/>
      <dgm:spPr/>
    </dgm:pt>
    <dgm:pt modelId="{5C607ED1-E37A-485B-A42F-218F306F04D0}" type="pres">
      <dgm:prSet presAssocID="{3ACF9AF1-A81A-4A25-88E6-904B5E14300B}" presName="hierRoot2" presStyleCnt="0">
        <dgm:presLayoutVars>
          <dgm:hierBranch val="init"/>
        </dgm:presLayoutVars>
      </dgm:prSet>
      <dgm:spPr/>
    </dgm:pt>
    <dgm:pt modelId="{452A136A-2447-4899-BB5A-262FD4AD041C}" type="pres">
      <dgm:prSet presAssocID="{3ACF9AF1-A81A-4A25-88E6-904B5E14300B}" presName="rootComposite" presStyleCnt="0"/>
      <dgm:spPr/>
    </dgm:pt>
    <dgm:pt modelId="{2C2C2FB0-6CFD-42E2-B75F-CB6C316BA50C}" type="pres">
      <dgm:prSet presAssocID="{3ACF9AF1-A81A-4A25-88E6-904B5E14300B}" presName="rootText" presStyleLbl="node4" presStyleIdx="7" presStyleCnt="8">
        <dgm:presLayoutVars>
          <dgm:chPref val="3"/>
        </dgm:presLayoutVars>
      </dgm:prSet>
      <dgm:spPr/>
    </dgm:pt>
    <dgm:pt modelId="{FDCC444D-46AB-433D-8508-A411CD60616B}" type="pres">
      <dgm:prSet presAssocID="{3ACF9AF1-A81A-4A25-88E6-904B5E14300B}" presName="rootConnector" presStyleLbl="node4" presStyleIdx="7" presStyleCnt="8"/>
      <dgm:spPr/>
    </dgm:pt>
    <dgm:pt modelId="{9F569B23-2E30-41F0-A5EB-55967A4F2B69}" type="pres">
      <dgm:prSet presAssocID="{3ACF9AF1-A81A-4A25-88E6-904B5E14300B}" presName="hierChild4" presStyleCnt="0"/>
      <dgm:spPr/>
    </dgm:pt>
    <dgm:pt modelId="{C97C2D40-B250-45EF-9946-96EB12C344C2}" type="pres">
      <dgm:prSet presAssocID="{3ACF9AF1-A81A-4A25-88E6-904B5E14300B}" presName="hierChild5" presStyleCnt="0"/>
      <dgm:spPr/>
    </dgm:pt>
    <dgm:pt modelId="{6F759F9C-899B-47B1-B0F9-A4BF5A2C788A}" type="pres">
      <dgm:prSet presAssocID="{5B23CFFF-87D4-46F9-B71D-04DA5FD6953E}" presName="hierChild5" presStyleCnt="0"/>
      <dgm:spPr/>
    </dgm:pt>
    <dgm:pt modelId="{BC2FF0B3-4D9B-4083-9E66-1DA00254A51D}" type="pres">
      <dgm:prSet presAssocID="{3E35EB46-EB5F-4150-AC5F-7482A492B21C}" presName="hierChild7" presStyleCnt="0"/>
      <dgm:spPr/>
    </dgm:pt>
  </dgm:ptLst>
  <dgm:cxnLst>
    <dgm:cxn modelId="{4FBE5300-5F64-4195-B49C-F622A9507A73}" type="presOf" srcId="{B007CE2B-943A-46A8-A5B8-501B51A48375}" destId="{005784E9-EBF6-4E27-90A8-C38D146A4436}" srcOrd="1" destOrd="0" presId="urn:microsoft.com/office/officeart/2005/8/layout/orgChart1"/>
    <dgm:cxn modelId="{44655D04-F06E-4DD1-9343-F19752154EAB}" type="presOf" srcId="{3E35EB46-EB5F-4150-AC5F-7482A492B21C}" destId="{E177C70B-780B-43C9-A1D6-BAC0BC88EE8C}" srcOrd="1" destOrd="0" presId="urn:microsoft.com/office/officeart/2005/8/layout/orgChart1"/>
    <dgm:cxn modelId="{883E7104-0F45-491B-88F3-F8CF8F0E1DF2}" type="presOf" srcId="{78D2E2C8-2336-4805-8849-22D633698410}" destId="{963C83E7-AE2C-416A-A567-60FA779CC1E2}" srcOrd="0" destOrd="0" presId="urn:microsoft.com/office/officeart/2005/8/layout/orgChart1"/>
    <dgm:cxn modelId="{A987F207-36F8-4104-B607-BC4E4FA94489}" type="presOf" srcId="{3ACF9AF1-A81A-4A25-88E6-904B5E14300B}" destId="{2C2C2FB0-6CFD-42E2-B75F-CB6C316BA50C}" srcOrd="0" destOrd="0" presId="urn:microsoft.com/office/officeart/2005/8/layout/orgChart1"/>
    <dgm:cxn modelId="{F18EF60C-E783-4067-B0C8-3AA11F40C246}" type="presOf" srcId="{D8657B60-30A4-41E1-8025-157A0933603E}" destId="{822B55A6-BD77-4B1E-86B9-D8303B19A824}" srcOrd="0" destOrd="0" presId="urn:microsoft.com/office/officeart/2005/8/layout/orgChart1"/>
    <dgm:cxn modelId="{5D05450F-E175-4EB7-B568-1AEB825878F4}" srcId="{69CBC376-A49D-453B-B43E-C55E699C6725}" destId="{3E35EB46-EB5F-4150-AC5F-7482A492B21C}" srcOrd="1" destOrd="0" parTransId="{A6E870A8-A696-4569-86D4-3B5474E78771}" sibTransId="{94017E2B-5D7A-4DFE-941B-4D64D9A88301}"/>
    <dgm:cxn modelId="{F4B01715-E3DA-4C3B-9A4D-B5004AB4C332}" type="presOf" srcId="{C55C660A-D092-48C0-BFD3-13E3B00A194E}" destId="{78F3299A-DBEA-42E0-9E93-4EBDEB02C400}" srcOrd="0" destOrd="0" presId="urn:microsoft.com/office/officeart/2005/8/layout/orgChart1"/>
    <dgm:cxn modelId="{D8F11016-B728-47CA-8244-3366EC9712A7}" type="presOf" srcId="{78D2E2C8-2336-4805-8849-22D633698410}" destId="{37A992C3-5795-43E4-9DDE-9F9204F5DAAE}" srcOrd="1" destOrd="0" presId="urn:microsoft.com/office/officeart/2005/8/layout/orgChart1"/>
    <dgm:cxn modelId="{FBAAC918-494F-4123-972F-079E077799EF}" srcId="{3E35EB46-EB5F-4150-AC5F-7482A492B21C}" destId="{5B23CFFF-87D4-46F9-B71D-04DA5FD6953E}" srcOrd="1" destOrd="0" parTransId="{4B64460A-0D29-4A7A-986A-C894F67EEB0A}" sibTransId="{4620B4D6-9283-45AF-BD85-C3556589EE1F}"/>
    <dgm:cxn modelId="{0FCAA81C-476E-4435-B21C-2571C852A27F}" type="presOf" srcId="{8E3F959C-723D-4164-A1EA-B05D7A5E6B54}" destId="{962197DF-42F8-4494-8021-B02C9242F07A}" srcOrd="0" destOrd="0" presId="urn:microsoft.com/office/officeart/2005/8/layout/orgChart1"/>
    <dgm:cxn modelId="{6447822A-AA6B-44F3-BB17-058A93BED208}" type="presOf" srcId="{7893CE9B-DC36-435B-B315-EE17B652800C}" destId="{26CD0356-6683-48BB-972C-D780E3DCF6CD}" srcOrd="0" destOrd="0" presId="urn:microsoft.com/office/officeart/2005/8/layout/orgChart1"/>
    <dgm:cxn modelId="{7114D52F-E4C1-4A66-8B78-393EF67111F3}" srcId="{5B23CFFF-87D4-46F9-B71D-04DA5FD6953E}" destId="{7893CE9B-DC36-435B-B315-EE17B652800C}" srcOrd="0" destOrd="0" parTransId="{C55C660A-D092-48C0-BFD3-13E3B00A194E}" sibTransId="{B9F9A515-82EF-4FA2-8F1D-CECAD80788DE}"/>
    <dgm:cxn modelId="{AD97C833-49FA-4C11-9421-89B38B515E46}" type="presOf" srcId="{CE5324F8-2074-4D78-A68C-676F8D55BD6D}" destId="{C5F209BF-1D6D-4425-B629-7B8E971621C4}" srcOrd="0" destOrd="0" presId="urn:microsoft.com/office/officeart/2005/8/layout/orgChart1"/>
    <dgm:cxn modelId="{E822D034-E4D4-4FC1-8799-2E49206DF269}" srcId="{5B23CFFF-87D4-46F9-B71D-04DA5FD6953E}" destId="{3ACF9AF1-A81A-4A25-88E6-904B5E14300B}" srcOrd="1" destOrd="0" parTransId="{D0A5A588-7CF0-4DC2-B44F-79E1BB19275F}" sibTransId="{35039177-A058-40E4-A68A-DD82C745B1F6}"/>
    <dgm:cxn modelId="{CB73223E-ACA7-4311-8F03-529F6C691CA5}" type="presOf" srcId="{22B76D27-1176-41F9-8F1C-8149F8EC6140}" destId="{ADEAE5D1-44A6-4908-9B77-C152FB42F7C8}" srcOrd="1" destOrd="0" presId="urn:microsoft.com/office/officeart/2005/8/layout/orgChart1"/>
    <dgm:cxn modelId="{A528F75D-F6C7-413F-AE08-0FCF220F21CB}" type="presOf" srcId="{69CBC376-A49D-453B-B43E-C55E699C6725}" destId="{54CC0761-B1A7-4C21-B9C4-13E3D5DEBBD6}" srcOrd="0" destOrd="0" presId="urn:microsoft.com/office/officeart/2005/8/layout/orgChart1"/>
    <dgm:cxn modelId="{C9447D5E-F5E1-44AE-A95A-15BCBCE90041}" type="presOf" srcId="{34BFCC0A-27F7-43D0-9D70-32FE286E4086}" destId="{D188DD61-7003-4960-BD56-908E139FCC04}" srcOrd="0" destOrd="0" presId="urn:microsoft.com/office/officeart/2005/8/layout/orgChart1"/>
    <dgm:cxn modelId="{3DAD2B60-96D2-49AF-A5AB-193DA8025980}" type="presOf" srcId="{22B76D27-1176-41F9-8F1C-8149F8EC6140}" destId="{7F7336B3-C512-4A71-8FDB-84D305A23FD7}" srcOrd="0" destOrd="0" presId="urn:microsoft.com/office/officeart/2005/8/layout/orgChart1"/>
    <dgm:cxn modelId="{74065741-88FA-488F-8ED8-543C1E9F8509}" type="presOf" srcId="{5B23CFFF-87D4-46F9-B71D-04DA5FD6953E}" destId="{996B5D7F-847D-4345-9010-E3A8F7A7A63D}" srcOrd="0" destOrd="0" presId="urn:microsoft.com/office/officeart/2005/8/layout/orgChart1"/>
    <dgm:cxn modelId="{134AEA62-560B-417B-B9CC-A5B74A6A27B8}" srcId="{464AC1B0-BA3A-4BF9-85A5-6F2E8536C873}" destId="{69CBC376-A49D-453B-B43E-C55E699C6725}" srcOrd="0" destOrd="0" parTransId="{7CEF7437-2153-43F3-95A6-F83B130410AA}" sibTransId="{A43FFE03-59E3-4983-BA47-87F9B61FF7DD}"/>
    <dgm:cxn modelId="{C4772248-7352-493D-8362-97D9B2E59468}" srcId="{8E3F959C-723D-4164-A1EA-B05D7A5E6B54}" destId="{6712BBA4-0161-4C20-B108-EF94A6C910CB}" srcOrd="0" destOrd="0" parTransId="{F4E7EB09-21B4-453A-BC42-57BC48406B02}" sibTransId="{D59E67D0-59F5-4311-9E96-A603FFAA81F1}"/>
    <dgm:cxn modelId="{BD7AA348-8441-4C42-A646-19E6701E9287}" srcId="{78D2E2C8-2336-4805-8849-22D633698410}" destId="{B007CE2B-943A-46A8-A5B8-501B51A48375}" srcOrd="0" destOrd="0" parTransId="{171B6C22-F99F-45D3-9527-52332EB369F2}" sibTransId="{35A3D51D-935F-4A8F-914F-80B03D6E5A7C}"/>
    <dgm:cxn modelId="{F6335D69-F409-4A55-842F-D87CECD3CBE1}" type="presOf" srcId="{95C1A152-4333-4945-B300-EBC2D224CF13}" destId="{2D7ADD19-DE88-416B-B39D-E1C7CE8A9948}" srcOrd="0" destOrd="0" presId="urn:microsoft.com/office/officeart/2005/8/layout/orgChart1"/>
    <dgm:cxn modelId="{E7016E49-C4C6-48EA-B6DB-8F45BDF35A3A}" type="presOf" srcId="{464AC1B0-BA3A-4BF9-85A5-6F2E8536C873}" destId="{5E9F472E-C198-4BA1-BED2-CF74636232A2}" srcOrd="0" destOrd="0" presId="urn:microsoft.com/office/officeart/2005/8/layout/orgChart1"/>
    <dgm:cxn modelId="{F21C4F69-5E48-425B-9BAA-B98F90A71CC8}" type="presOf" srcId="{7893CE9B-DC36-435B-B315-EE17B652800C}" destId="{2BE2831C-7CD1-42BD-8758-A50D85BCA181}" srcOrd="1" destOrd="0" presId="urn:microsoft.com/office/officeart/2005/8/layout/orgChart1"/>
    <dgm:cxn modelId="{7A762D4D-86E4-448F-988C-46CCB204910B}" type="presOf" srcId="{1DE8A553-9A3F-4132-B46B-BCE38B7E00BC}" destId="{4DB4C619-2E66-4754-8D2B-C7CFE3DE1CB0}" srcOrd="0" destOrd="0" presId="urn:microsoft.com/office/officeart/2005/8/layout/orgChart1"/>
    <dgm:cxn modelId="{14A03770-A533-4DDF-A65D-8BBBBC117B22}" type="presOf" srcId="{3E35EB46-EB5F-4150-AC5F-7482A492B21C}" destId="{6FC15BCC-E6B9-4713-A806-AF6419247D9E}" srcOrd="0" destOrd="0" presId="urn:microsoft.com/office/officeart/2005/8/layout/orgChart1"/>
    <dgm:cxn modelId="{CDE5CC50-CC73-4046-B28F-2257CA761A94}" srcId="{DE81E0BC-47B3-4CC7-A709-08E75CCF1473}" destId="{78D2E2C8-2336-4805-8849-22D633698410}" srcOrd="1" destOrd="0" parTransId="{421A070B-D8DF-4017-A08B-FF3CE49CDFC0}" sibTransId="{071F1E20-518E-4026-943C-9AF48DAF767D}"/>
    <dgm:cxn modelId="{C0344172-41F3-4E37-AA20-EFAB05D71C2A}" type="presOf" srcId="{5B23CFFF-87D4-46F9-B71D-04DA5FD6953E}" destId="{070FC7BD-969B-4360-A4ED-B32F9C316DA3}" srcOrd="1" destOrd="0" presId="urn:microsoft.com/office/officeart/2005/8/layout/orgChart1"/>
    <dgm:cxn modelId="{29679753-0292-443C-9345-D3A93CB83289}" type="presOf" srcId="{DE81E0BC-47B3-4CC7-A709-08E75CCF1473}" destId="{0BD606F7-7ECD-4E30-BAE3-CAC4777D86C8}" srcOrd="0" destOrd="0" presId="urn:microsoft.com/office/officeart/2005/8/layout/orgChart1"/>
    <dgm:cxn modelId="{2F0E5A76-2BE1-4272-A293-F07609F43E89}" type="presOf" srcId="{6DC9C1A5-0607-41BA-9561-26EA384FAFAE}" destId="{B838C995-448C-4B0D-B41F-477011A7B3C3}" srcOrd="0" destOrd="0" presId="urn:microsoft.com/office/officeart/2005/8/layout/orgChart1"/>
    <dgm:cxn modelId="{4002B177-D2C1-4F2B-A91E-315B20201A62}" srcId="{DE81E0BC-47B3-4CC7-A709-08E75CCF1473}" destId="{8E3F959C-723D-4164-A1EA-B05D7A5E6B54}" srcOrd="0" destOrd="0" parTransId="{34BFCC0A-27F7-43D0-9D70-32FE286E4086}" sibTransId="{1BDCD611-412E-4738-A6E9-075C0DBE10FD}"/>
    <dgm:cxn modelId="{A5D62479-5C80-414B-B8D4-8FD4E3DBF649}" type="presOf" srcId="{D8D627F3-4BBB-4720-9208-B754C65C4589}" destId="{AC62CF4B-923F-410F-BB48-90F0C66D3126}" srcOrd="1" destOrd="0" presId="urn:microsoft.com/office/officeart/2005/8/layout/orgChart1"/>
    <dgm:cxn modelId="{63627882-D887-4468-806E-95CB22A87FEC}" type="presOf" srcId="{A6E870A8-A696-4569-86D4-3B5474E78771}" destId="{FE8082E3-6348-4C0C-963A-1204450F300A}" srcOrd="0" destOrd="0" presId="urn:microsoft.com/office/officeart/2005/8/layout/orgChart1"/>
    <dgm:cxn modelId="{87021586-2F01-4E08-98DE-CF5761F5746E}" type="presOf" srcId="{17286DB8-6115-41CD-92E9-A66172B8D938}" destId="{97C1AE12-9E53-4AD5-A192-E23E1FDFB47F}" srcOrd="0" destOrd="0" presId="urn:microsoft.com/office/officeart/2005/8/layout/orgChart1"/>
    <dgm:cxn modelId="{835A1E8B-4A08-44DD-80CA-FEC6EA5A6BF1}" type="presOf" srcId="{B007CE2B-943A-46A8-A5B8-501B51A48375}" destId="{7586CEF7-4BF6-49F4-8D85-EE07F9AD550A}" srcOrd="0" destOrd="0" presId="urn:microsoft.com/office/officeart/2005/8/layout/orgChart1"/>
    <dgm:cxn modelId="{31324E8D-255D-47DE-B50B-C1F6DA5A0ECD}" type="presOf" srcId="{8E3F959C-723D-4164-A1EA-B05D7A5E6B54}" destId="{2D6F4053-A0DB-49B3-96D0-4DFAD5F528AB}" srcOrd="1" destOrd="0" presId="urn:microsoft.com/office/officeart/2005/8/layout/orgChart1"/>
    <dgm:cxn modelId="{7AD22793-AD2F-454B-A96C-4BF013B93521}" type="presOf" srcId="{F5AA05DC-2029-4D27-AB70-CCC4685C1334}" destId="{1A7E9934-69DE-4E49-AFBD-44A1BE537B34}" srcOrd="0" destOrd="0" presId="urn:microsoft.com/office/officeart/2005/8/layout/orgChart1"/>
    <dgm:cxn modelId="{16E634A0-15E8-4674-AFCE-05D852F14120}" type="presOf" srcId="{69CBC376-A49D-453B-B43E-C55E699C6725}" destId="{C0C056B0-C5EC-4E87-87E4-DBE35AE3803F}" srcOrd="1" destOrd="0" presId="urn:microsoft.com/office/officeart/2005/8/layout/orgChart1"/>
    <dgm:cxn modelId="{738495A0-F183-40C9-B70E-B773E24D8320}" type="presOf" srcId="{421A070B-D8DF-4017-A08B-FF3CE49CDFC0}" destId="{DD444AD3-F25C-4D61-9F8F-FA27478F926F}" srcOrd="0" destOrd="0" presId="urn:microsoft.com/office/officeart/2005/8/layout/orgChart1"/>
    <dgm:cxn modelId="{8EC0A2B5-2CC1-417C-9D93-82BA6D2A4B16}" type="presOf" srcId="{3ACF9AF1-A81A-4A25-88E6-904B5E14300B}" destId="{FDCC444D-46AB-433D-8508-A411CD60616B}" srcOrd="1" destOrd="0" presId="urn:microsoft.com/office/officeart/2005/8/layout/orgChart1"/>
    <dgm:cxn modelId="{E26020B6-DE54-467A-B80D-3A6412129892}" type="presOf" srcId="{17286DB8-6115-41CD-92E9-A66172B8D938}" destId="{C38098A7-393A-406E-9EC7-8D49125B81B6}" srcOrd="1" destOrd="0" presId="urn:microsoft.com/office/officeart/2005/8/layout/orgChart1"/>
    <dgm:cxn modelId="{579536B8-5160-4BD8-9FED-E119D15E2E55}" srcId="{78D2E2C8-2336-4805-8849-22D633698410}" destId="{22B76D27-1176-41F9-8F1C-8149F8EC6140}" srcOrd="1" destOrd="0" parTransId="{D8657B60-30A4-41E1-8025-157A0933603E}" sibTransId="{17A388A2-0F64-4A01-BAF7-DD9657FD9FF7}"/>
    <dgm:cxn modelId="{B65CE4BE-85CC-4A44-B66C-022E5C8D52F3}" srcId="{8E3F959C-723D-4164-A1EA-B05D7A5E6B54}" destId="{95C1A152-4333-4945-B300-EBC2D224CF13}" srcOrd="1" destOrd="0" parTransId="{74FFF93C-DA99-4896-9E51-47E738A3F320}" sibTransId="{F382AB5C-767A-4899-8D91-6C9B280B63E1}"/>
    <dgm:cxn modelId="{90C384C2-9C9B-4E43-8C9F-1AE90A83A047}" type="presOf" srcId="{2D05BBA5-58D2-4EE7-B05B-E74E649C7B8B}" destId="{14652E18-24BD-4469-9CDC-2A27F72FEF87}" srcOrd="1" destOrd="0" presId="urn:microsoft.com/office/officeart/2005/8/layout/orgChart1"/>
    <dgm:cxn modelId="{5665F2C9-8B0A-4B76-A241-C20978F0DE1F}" srcId="{17286DB8-6115-41CD-92E9-A66172B8D938}" destId="{D8D627F3-4BBB-4720-9208-B754C65C4589}" srcOrd="0" destOrd="0" parTransId="{F5AA05DC-2029-4D27-AB70-CCC4685C1334}" sibTransId="{A9425067-9F2B-4601-88EF-056245BBB239}"/>
    <dgm:cxn modelId="{FC5FCFCA-48A0-48D4-8782-7F2B87E43FAE}" type="presOf" srcId="{74FFF93C-DA99-4896-9E51-47E738A3F320}" destId="{53DF9F50-885A-4F83-BDA3-8B873184DFC5}" srcOrd="0" destOrd="0" presId="urn:microsoft.com/office/officeart/2005/8/layout/orgChart1"/>
    <dgm:cxn modelId="{FEB097CC-0AEB-453F-A138-4F161EFC48C8}" type="presOf" srcId="{F4E7EB09-21B4-453A-BC42-57BC48406B02}" destId="{BB9432ED-02F1-40EF-B0C2-4A0C08F01B19}" srcOrd="0" destOrd="0" presId="urn:microsoft.com/office/officeart/2005/8/layout/orgChart1"/>
    <dgm:cxn modelId="{D051A1CD-FA9D-4FE0-AC7E-184BAD19F7DA}" srcId="{3E35EB46-EB5F-4150-AC5F-7482A492B21C}" destId="{17286DB8-6115-41CD-92E9-A66172B8D938}" srcOrd="0" destOrd="0" parTransId="{1DE8A553-9A3F-4132-B46B-BCE38B7E00BC}" sibTransId="{DADDB864-5BEA-4F57-9DA7-BD05637A1448}"/>
    <dgm:cxn modelId="{1AD4FFE1-EBE7-4949-9EBA-5E8B98C37A27}" type="presOf" srcId="{DE81E0BC-47B3-4CC7-A709-08E75CCF1473}" destId="{3FCF3C98-0773-46D0-AC09-5927E6DCCA7D}" srcOrd="1" destOrd="0" presId="urn:microsoft.com/office/officeart/2005/8/layout/orgChart1"/>
    <dgm:cxn modelId="{A62735E3-B30C-4DA1-98CD-43240530F4C2}" srcId="{69CBC376-A49D-453B-B43E-C55E699C6725}" destId="{DE81E0BC-47B3-4CC7-A709-08E75CCF1473}" srcOrd="0" destOrd="0" parTransId="{CE5324F8-2074-4D78-A68C-676F8D55BD6D}" sibTransId="{856B4B2C-90D7-46C1-A337-64034AB3A553}"/>
    <dgm:cxn modelId="{0BAFEBE6-9C7E-4086-9B8A-8BC1143A636D}" type="presOf" srcId="{4B64460A-0D29-4A7A-986A-C894F67EEB0A}" destId="{96467173-3572-4818-9149-C351BF619AF6}" srcOrd="0" destOrd="0" presId="urn:microsoft.com/office/officeart/2005/8/layout/orgChart1"/>
    <dgm:cxn modelId="{1FCDC6EE-BEB9-4423-8D58-C664E1FFA87A}" type="presOf" srcId="{171B6C22-F99F-45D3-9527-52332EB369F2}" destId="{6BC76CA2-06ED-48DD-BA94-0CE66FA675C3}" srcOrd="0" destOrd="0" presId="urn:microsoft.com/office/officeart/2005/8/layout/orgChart1"/>
    <dgm:cxn modelId="{476034F3-92D0-46B7-AF60-E5C2E7B14078}" type="presOf" srcId="{2D05BBA5-58D2-4EE7-B05B-E74E649C7B8B}" destId="{2BA311A8-1822-498F-BBAB-1F4397994E5C}" srcOrd="0" destOrd="0" presId="urn:microsoft.com/office/officeart/2005/8/layout/orgChart1"/>
    <dgm:cxn modelId="{2C4614F4-40DF-451D-B8EA-A01B719DCA58}" type="presOf" srcId="{6712BBA4-0161-4C20-B108-EF94A6C910CB}" destId="{FF4B2EF2-79AF-404A-B9A9-DC92CE423F0C}" srcOrd="1" destOrd="0" presId="urn:microsoft.com/office/officeart/2005/8/layout/orgChart1"/>
    <dgm:cxn modelId="{1BB656F4-D6DC-4A39-A074-B2FAA33AC9EF}" type="presOf" srcId="{D0A5A588-7CF0-4DC2-B44F-79E1BB19275F}" destId="{B134D92F-0A4F-44A9-9BCA-976ABAC3E417}" srcOrd="0" destOrd="0" presId="urn:microsoft.com/office/officeart/2005/8/layout/orgChart1"/>
    <dgm:cxn modelId="{198AC1F6-5942-436F-9883-3651AD9EFE17}" type="presOf" srcId="{D8D627F3-4BBB-4720-9208-B754C65C4589}" destId="{B791BD0B-AB44-4544-83FA-A69BA9486D2F}" srcOrd="0" destOrd="0" presId="urn:microsoft.com/office/officeart/2005/8/layout/orgChart1"/>
    <dgm:cxn modelId="{B12C6EF7-52E5-4F03-9BC8-7098BA61151A}" type="presOf" srcId="{6712BBA4-0161-4C20-B108-EF94A6C910CB}" destId="{523FCC1C-59AC-42B2-B6E2-292937EFAB3B}" srcOrd="0" destOrd="0" presId="urn:microsoft.com/office/officeart/2005/8/layout/orgChart1"/>
    <dgm:cxn modelId="{F4904DFB-C2E8-463C-A4EA-FEE28564C38D}" type="presOf" srcId="{95C1A152-4333-4945-B300-EBC2D224CF13}" destId="{89FF0874-883D-404B-B329-074D9CA35421}" srcOrd="1" destOrd="0" presId="urn:microsoft.com/office/officeart/2005/8/layout/orgChart1"/>
    <dgm:cxn modelId="{7F3931FF-B3F0-40E5-81C3-57121D24BF0B}" srcId="{17286DB8-6115-41CD-92E9-A66172B8D938}" destId="{2D05BBA5-58D2-4EE7-B05B-E74E649C7B8B}" srcOrd="1" destOrd="0" parTransId="{6DC9C1A5-0607-41BA-9561-26EA384FAFAE}" sibTransId="{BF7A618C-F8A5-4F55-AC15-DA6F3285EC90}"/>
    <dgm:cxn modelId="{C9B0250A-6EE0-49FB-A550-A4E027E69ABE}" type="presParOf" srcId="{5E9F472E-C198-4BA1-BED2-CF74636232A2}" destId="{18FD36D3-E4FF-4D97-BFA8-5CB1705454AA}" srcOrd="0" destOrd="0" presId="urn:microsoft.com/office/officeart/2005/8/layout/orgChart1"/>
    <dgm:cxn modelId="{1E170E28-C7DE-4DB1-AE54-F82F1A81C9E8}" type="presParOf" srcId="{18FD36D3-E4FF-4D97-BFA8-5CB1705454AA}" destId="{09B212D0-5A78-4817-9307-66C8D70DA646}" srcOrd="0" destOrd="0" presId="urn:microsoft.com/office/officeart/2005/8/layout/orgChart1"/>
    <dgm:cxn modelId="{9D2429EC-49CA-4E66-BE13-05246CE36A65}" type="presParOf" srcId="{09B212D0-5A78-4817-9307-66C8D70DA646}" destId="{54CC0761-B1A7-4C21-B9C4-13E3D5DEBBD6}" srcOrd="0" destOrd="0" presId="urn:microsoft.com/office/officeart/2005/8/layout/orgChart1"/>
    <dgm:cxn modelId="{F03FD710-D518-4CB2-B1CF-85F62BB4268A}" type="presParOf" srcId="{09B212D0-5A78-4817-9307-66C8D70DA646}" destId="{C0C056B0-C5EC-4E87-87E4-DBE35AE3803F}" srcOrd="1" destOrd="0" presId="urn:microsoft.com/office/officeart/2005/8/layout/orgChart1"/>
    <dgm:cxn modelId="{A9AEA816-625C-46FA-BEE7-6DCE8CE7613E}" type="presParOf" srcId="{18FD36D3-E4FF-4D97-BFA8-5CB1705454AA}" destId="{C77931B9-E041-43F1-9A95-CC579800DDE6}" srcOrd="1" destOrd="0" presId="urn:microsoft.com/office/officeart/2005/8/layout/orgChart1"/>
    <dgm:cxn modelId="{78A2F01E-D92A-40AF-8663-FFC56781A848}" type="presParOf" srcId="{18FD36D3-E4FF-4D97-BFA8-5CB1705454AA}" destId="{CB9F0984-8EA4-41ED-8CBF-6EB2CDF6B97F}" srcOrd="2" destOrd="0" presId="urn:microsoft.com/office/officeart/2005/8/layout/orgChart1"/>
    <dgm:cxn modelId="{A488B628-143E-4BC7-B379-ACB02A6F23EF}" type="presParOf" srcId="{CB9F0984-8EA4-41ED-8CBF-6EB2CDF6B97F}" destId="{C5F209BF-1D6D-4425-B629-7B8E971621C4}" srcOrd="0" destOrd="0" presId="urn:microsoft.com/office/officeart/2005/8/layout/orgChart1"/>
    <dgm:cxn modelId="{DA8A992F-5DBE-4107-B8B0-F1565DE70E3C}" type="presParOf" srcId="{CB9F0984-8EA4-41ED-8CBF-6EB2CDF6B97F}" destId="{77A87A58-476D-43CB-91EA-8A5CE4D05AA1}" srcOrd="1" destOrd="0" presId="urn:microsoft.com/office/officeart/2005/8/layout/orgChart1"/>
    <dgm:cxn modelId="{50169DA0-AB2D-4BA7-BAE8-6FF73F0CD5EE}" type="presParOf" srcId="{77A87A58-476D-43CB-91EA-8A5CE4D05AA1}" destId="{8A036485-3DCA-4B45-B8E7-5533B7A64966}" srcOrd="0" destOrd="0" presId="urn:microsoft.com/office/officeart/2005/8/layout/orgChart1"/>
    <dgm:cxn modelId="{CA23A19D-4C0B-4777-9B11-C25AC8939285}" type="presParOf" srcId="{8A036485-3DCA-4B45-B8E7-5533B7A64966}" destId="{0BD606F7-7ECD-4E30-BAE3-CAC4777D86C8}" srcOrd="0" destOrd="0" presId="urn:microsoft.com/office/officeart/2005/8/layout/orgChart1"/>
    <dgm:cxn modelId="{0D28330B-8F37-46B6-AA0E-172F7C59A8A6}" type="presParOf" srcId="{8A036485-3DCA-4B45-B8E7-5533B7A64966}" destId="{3FCF3C98-0773-46D0-AC09-5927E6DCCA7D}" srcOrd="1" destOrd="0" presId="urn:microsoft.com/office/officeart/2005/8/layout/orgChart1"/>
    <dgm:cxn modelId="{17E0FC7F-0E69-4A68-8D8C-C92BF9A52370}" type="presParOf" srcId="{77A87A58-476D-43CB-91EA-8A5CE4D05AA1}" destId="{D0FA8C17-CC5B-4057-899C-0F9B583DDED3}" srcOrd="1" destOrd="0" presId="urn:microsoft.com/office/officeart/2005/8/layout/orgChart1"/>
    <dgm:cxn modelId="{2D0A2E92-1240-497D-8C44-E5720A56EC8C}" type="presParOf" srcId="{D0FA8C17-CC5B-4057-899C-0F9B583DDED3}" destId="{D188DD61-7003-4960-BD56-908E139FCC04}" srcOrd="0" destOrd="0" presId="urn:microsoft.com/office/officeart/2005/8/layout/orgChart1"/>
    <dgm:cxn modelId="{5CC82627-CE48-402A-85A7-354597BF2B58}" type="presParOf" srcId="{D0FA8C17-CC5B-4057-899C-0F9B583DDED3}" destId="{DFE8ED25-094D-47DA-9423-06B8F34F8F07}" srcOrd="1" destOrd="0" presId="urn:microsoft.com/office/officeart/2005/8/layout/orgChart1"/>
    <dgm:cxn modelId="{FD1127FD-E7AF-4638-8C59-E51AED3A4256}" type="presParOf" srcId="{DFE8ED25-094D-47DA-9423-06B8F34F8F07}" destId="{BB05496C-5163-480B-88BA-2EAE66595FD3}" srcOrd="0" destOrd="0" presId="urn:microsoft.com/office/officeart/2005/8/layout/orgChart1"/>
    <dgm:cxn modelId="{457B950A-827E-4DB7-A1A4-2698A71E851C}" type="presParOf" srcId="{BB05496C-5163-480B-88BA-2EAE66595FD3}" destId="{962197DF-42F8-4494-8021-B02C9242F07A}" srcOrd="0" destOrd="0" presId="urn:microsoft.com/office/officeart/2005/8/layout/orgChart1"/>
    <dgm:cxn modelId="{FF3D4853-8DAA-459E-9D74-27E116A1D4A0}" type="presParOf" srcId="{BB05496C-5163-480B-88BA-2EAE66595FD3}" destId="{2D6F4053-A0DB-49B3-96D0-4DFAD5F528AB}" srcOrd="1" destOrd="0" presId="urn:microsoft.com/office/officeart/2005/8/layout/orgChart1"/>
    <dgm:cxn modelId="{88C85206-FEE3-4D9B-9956-FAC6EBCBC518}" type="presParOf" srcId="{DFE8ED25-094D-47DA-9423-06B8F34F8F07}" destId="{8E1DCABE-5EED-4B72-B648-0E0106E83199}" srcOrd="1" destOrd="0" presId="urn:microsoft.com/office/officeart/2005/8/layout/orgChart1"/>
    <dgm:cxn modelId="{330904EC-7108-4060-B796-10E4BE6621D0}" type="presParOf" srcId="{8E1DCABE-5EED-4B72-B648-0E0106E83199}" destId="{BB9432ED-02F1-40EF-B0C2-4A0C08F01B19}" srcOrd="0" destOrd="0" presId="urn:microsoft.com/office/officeart/2005/8/layout/orgChart1"/>
    <dgm:cxn modelId="{16717759-AC60-4F82-A7F8-66DA5E3B19F0}" type="presParOf" srcId="{8E1DCABE-5EED-4B72-B648-0E0106E83199}" destId="{CBADF5AB-7143-4954-B3D9-591151160CD2}" srcOrd="1" destOrd="0" presId="urn:microsoft.com/office/officeart/2005/8/layout/orgChart1"/>
    <dgm:cxn modelId="{D8FD2FF2-3011-4FFC-B548-949798A89582}" type="presParOf" srcId="{CBADF5AB-7143-4954-B3D9-591151160CD2}" destId="{CB648EBD-68B7-4FAA-A1F2-849AD1EAF90E}" srcOrd="0" destOrd="0" presId="urn:microsoft.com/office/officeart/2005/8/layout/orgChart1"/>
    <dgm:cxn modelId="{40F8FD23-E058-4C4C-B924-7DEA4D7D8DF2}" type="presParOf" srcId="{CB648EBD-68B7-4FAA-A1F2-849AD1EAF90E}" destId="{523FCC1C-59AC-42B2-B6E2-292937EFAB3B}" srcOrd="0" destOrd="0" presId="urn:microsoft.com/office/officeart/2005/8/layout/orgChart1"/>
    <dgm:cxn modelId="{75ED05C1-A610-469B-A875-B16870CBDED4}" type="presParOf" srcId="{CB648EBD-68B7-4FAA-A1F2-849AD1EAF90E}" destId="{FF4B2EF2-79AF-404A-B9A9-DC92CE423F0C}" srcOrd="1" destOrd="0" presId="urn:microsoft.com/office/officeart/2005/8/layout/orgChart1"/>
    <dgm:cxn modelId="{DAA7CB70-7849-455C-B5DD-36D145638067}" type="presParOf" srcId="{CBADF5AB-7143-4954-B3D9-591151160CD2}" destId="{EA3636BC-CF8F-472B-87AA-C94FD12451CF}" srcOrd="1" destOrd="0" presId="urn:microsoft.com/office/officeart/2005/8/layout/orgChart1"/>
    <dgm:cxn modelId="{5DC9EE9A-0D92-4AB8-9CDA-75467F5B6E67}" type="presParOf" srcId="{CBADF5AB-7143-4954-B3D9-591151160CD2}" destId="{BBFFFE49-4909-47F1-8603-6D1B9D248D7C}" srcOrd="2" destOrd="0" presId="urn:microsoft.com/office/officeart/2005/8/layout/orgChart1"/>
    <dgm:cxn modelId="{AA3728C4-FD4D-41B1-849F-C046154EB6BA}" type="presParOf" srcId="{8E1DCABE-5EED-4B72-B648-0E0106E83199}" destId="{53DF9F50-885A-4F83-BDA3-8B873184DFC5}" srcOrd="2" destOrd="0" presId="urn:microsoft.com/office/officeart/2005/8/layout/orgChart1"/>
    <dgm:cxn modelId="{D8DB4674-2093-463D-B2CD-60F3547EEA1E}" type="presParOf" srcId="{8E1DCABE-5EED-4B72-B648-0E0106E83199}" destId="{A24FBA65-F664-428A-840F-D8EECF3C8149}" srcOrd="3" destOrd="0" presId="urn:microsoft.com/office/officeart/2005/8/layout/orgChart1"/>
    <dgm:cxn modelId="{EBF2B3BC-04E7-40D1-9B8A-058F221BFE33}" type="presParOf" srcId="{A24FBA65-F664-428A-840F-D8EECF3C8149}" destId="{A7E2C620-9323-4631-B02C-9B65CD8E4F41}" srcOrd="0" destOrd="0" presId="urn:microsoft.com/office/officeart/2005/8/layout/orgChart1"/>
    <dgm:cxn modelId="{8413FD67-C602-45D9-978B-83609DED20EB}" type="presParOf" srcId="{A7E2C620-9323-4631-B02C-9B65CD8E4F41}" destId="{2D7ADD19-DE88-416B-B39D-E1C7CE8A9948}" srcOrd="0" destOrd="0" presId="urn:microsoft.com/office/officeart/2005/8/layout/orgChart1"/>
    <dgm:cxn modelId="{C4E4C35C-3978-4FAA-831B-538E6A6CF1E7}" type="presParOf" srcId="{A7E2C620-9323-4631-B02C-9B65CD8E4F41}" destId="{89FF0874-883D-404B-B329-074D9CA35421}" srcOrd="1" destOrd="0" presId="urn:microsoft.com/office/officeart/2005/8/layout/orgChart1"/>
    <dgm:cxn modelId="{DE370A9D-5095-4299-81D5-1745FB7DD7B4}" type="presParOf" srcId="{A24FBA65-F664-428A-840F-D8EECF3C8149}" destId="{0006F287-3AB8-44CB-AE4F-26870919D278}" srcOrd="1" destOrd="0" presId="urn:microsoft.com/office/officeart/2005/8/layout/orgChart1"/>
    <dgm:cxn modelId="{EA6B2EDF-00D8-434D-A372-97907D2242FF}" type="presParOf" srcId="{A24FBA65-F664-428A-840F-D8EECF3C8149}" destId="{922E6FCB-CC99-4CB0-BEF4-9DB2598EC30D}" srcOrd="2" destOrd="0" presId="urn:microsoft.com/office/officeart/2005/8/layout/orgChart1"/>
    <dgm:cxn modelId="{E0A403A0-EC5C-4D8C-8AA3-9581BDD13A36}" type="presParOf" srcId="{DFE8ED25-094D-47DA-9423-06B8F34F8F07}" destId="{F07656A5-CDBB-4ECD-8C3A-15EC6CE8D948}" srcOrd="2" destOrd="0" presId="urn:microsoft.com/office/officeart/2005/8/layout/orgChart1"/>
    <dgm:cxn modelId="{FF7E30B2-2A63-4F74-8C17-CE2DD9613A17}" type="presParOf" srcId="{D0FA8C17-CC5B-4057-899C-0F9B583DDED3}" destId="{DD444AD3-F25C-4D61-9F8F-FA27478F926F}" srcOrd="2" destOrd="0" presId="urn:microsoft.com/office/officeart/2005/8/layout/orgChart1"/>
    <dgm:cxn modelId="{BF37110C-A543-44CF-A293-69B3B3197DF5}" type="presParOf" srcId="{D0FA8C17-CC5B-4057-899C-0F9B583DDED3}" destId="{64457C18-3162-4BF1-B1C7-EC06AB09FDA9}" srcOrd="3" destOrd="0" presId="urn:microsoft.com/office/officeart/2005/8/layout/orgChart1"/>
    <dgm:cxn modelId="{59DC5423-53E0-491D-9DD6-3EF5A6BBB42E}" type="presParOf" srcId="{64457C18-3162-4BF1-B1C7-EC06AB09FDA9}" destId="{F2709722-C908-4355-B4FB-60F7B5641EB3}" srcOrd="0" destOrd="0" presId="urn:microsoft.com/office/officeart/2005/8/layout/orgChart1"/>
    <dgm:cxn modelId="{504FAB67-10D1-43AD-8289-0B94DBEB0D98}" type="presParOf" srcId="{F2709722-C908-4355-B4FB-60F7B5641EB3}" destId="{963C83E7-AE2C-416A-A567-60FA779CC1E2}" srcOrd="0" destOrd="0" presId="urn:microsoft.com/office/officeart/2005/8/layout/orgChart1"/>
    <dgm:cxn modelId="{46D0A54F-85F6-4D2F-88CE-45ABD81CDAB7}" type="presParOf" srcId="{F2709722-C908-4355-B4FB-60F7B5641EB3}" destId="{37A992C3-5795-43E4-9DDE-9F9204F5DAAE}" srcOrd="1" destOrd="0" presId="urn:microsoft.com/office/officeart/2005/8/layout/orgChart1"/>
    <dgm:cxn modelId="{B89FA164-54D0-41A8-AD9F-0F7AE0E355C8}" type="presParOf" srcId="{64457C18-3162-4BF1-B1C7-EC06AB09FDA9}" destId="{460D2BD0-E411-48BB-8F4D-B92A4448E57A}" srcOrd="1" destOrd="0" presId="urn:microsoft.com/office/officeart/2005/8/layout/orgChart1"/>
    <dgm:cxn modelId="{BDC6F953-6375-4FAD-8FCA-731B0F07CCEF}" type="presParOf" srcId="{460D2BD0-E411-48BB-8F4D-B92A4448E57A}" destId="{6BC76CA2-06ED-48DD-BA94-0CE66FA675C3}" srcOrd="0" destOrd="0" presId="urn:microsoft.com/office/officeart/2005/8/layout/orgChart1"/>
    <dgm:cxn modelId="{7BC9AEEC-9750-4269-9FA4-66F8DCC77EDF}" type="presParOf" srcId="{460D2BD0-E411-48BB-8F4D-B92A4448E57A}" destId="{474C6A8D-9469-4F92-A7C6-D8C582F7A546}" srcOrd="1" destOrd="0" presId="urn:microsoft.com/office/officeart/2005/8/layout/orgChart1"/>
    <dgm:cxn modelId="{11DB659D-271C-493B-8B51-2B2BFC3D629B}" type="presParOf" srcId="{474C6A8D-9469-4F92-A7C6-D8C582F7A546}" destId="{8675B6CE-0FDC-42CF-ACA7-8A494DA81A85}" srcOrd="0" destOrd="0" presId="urn:microsoft.com/office/officeart/2005/8/layout/orgChart1"/>
    <dgm:cxn modelId="{419E8A4B-2766-43C0-BFE4-25F0220FFEA8}" type="presParOf" srcId="{8675B6CE-0FDC-42CF-ACA7-8A494DA81A85}" destId="{7586CEF7-4BF6-49F4-8D85-EE07F9AD550A}" srcOrd="0" destOrd="0" presId="urn:microsoft.com/office/officeart/2005/8/layout/orgChart1"/>
    <dgm:cxn modelId="{0A33068D-6EA4-40D6-B6A8-80F9BA44DAD8}" type="presParOf" srcId="{8675B6CE-0FDC-42CF-ACA7-8A494DA81A85}" destId="{005784E9-EBF6-4E27-90A8-C38D146A4436}" srcOrd="1" destOrd="0" presId="urn:microsoft.com/office/officeart/2005/8/layout/orgChart1"/>
    <dgm:cxn modelId="{5592F1AF-FFA2-4418-A924-FE28FE3A7892}" type="presParOf" srcId="{474C6A8D-9469-4F92-A7C6-D8C582F7A546}" destId="{43012FDA-9E25-4EE2-BA1B-E145438CDFB8}" srcOrd="1" destOrd="0" presId="urn:microsoft.com/office/officeart/2005/8/layout/orgChart1"/>
    <dgm:cxn modelId="{2116DDB4-65EF-476A-9118-E35E28798BE7}" type="presParOf" srcId="{474C6A8D-9469-4F92-A7C6-D8C582F7A546}" destId="{81B3F214-1717-4EBF-A236-86EB2D922F03}" srcOrd="2" destOrd="0" presId="urn:microsoft.com/office/officeart/2005/8/layout/orgChart1"/>
    <dgm:cxn modelId="{79B18465-126F-432D-8866-D0C6FAB0DA48}" type="presParOf" srcId="{460D2BD0-E411-48BB-8F4D-B92A4448E57A}" destId="{822B55A6-BD77-4B1E-86B9-D8303B19A824}" srcOrd="2" destOrd="0" presId="urn:microsoft.com/office/officeart/2005/8/layout/orgChart1"/>
    <dgm:cxn modelId="{2FD55676-AD83-4A19-AD3F-D15392F38B63}" type="presParOf" srcId="{460D2BD0-E411-48BB-8F4D-B92A4448E57A}" destId="{37438308-EF0A-4A89-A544-3C0EDDAD78EF}" srcOrd="3" destOrd="0" presId="urn:microsoft.com/office/officeart/2005/8/layout/orgChart1"/>
    <dgm:cxn modelId="{FC8CE9B6-5C59-417B-88B3-F58B05118E7E}" type="presParOf" srcId="{37438308-EF0A-4A89-A544-3C0EDDAD78EF}" destId="{73F3E4D1-2F12-4BAE-8F6C-0FFA9D8FB955}" srcOrd="0" destOrd="0" presId="urn:microsoft.com/office/officeart/2005/8/layout/orgChart1"/>
    <dgm:cxn modelId="{1BBB1266-8026-4D43-B69E-A1FBC9129F31}" type="presParOf" srcId="{73F3E4D1-2F12-4BAE-8F6C-0FFA9D8FB955}" destId="{7F7336B3-C512-4A71-8FDB-84D305A23FD7}" srcOrd="0" destOrd="0" presId="urn:microsoft.com/office/officeart/2005/8/layout/orgChart1"/>
    <dgm:cxn modelId="{22C9B19E-247D-4E05-B653-ECA41F67472F}" type="presParOf" srcId="{73F3E4D1-2F12-4BAE-8F6C-0FFA9D8FB955}" destId="{ADEAE5D1-44A6-4908-9B77-C152FB42F7C8}" srcOrd="1" destOrd="0" presId="urn:microsoft.com/office/officeart/2005/8/layout/orgChart1"/>
    <dgm:cxn modelId="{53DE46DA-26B0-4C50-9EDB-590FDD03DFBD}" type="presParOf" srcId="{37438308-EF0A-4A89-A544-3C0EDDAD78EF}" destId="{995A6955-89B8-4B83-B646-F1A6D1741C95}" srcOrd="1" destOrd="0" presId="urn:microsoft.com/office/officeart/2005/8/layout/orgChart1"/>
    <dgm:cxn modelId="{54E6CC1F-AB4A-4514-9BBB-3B2EB0BC79D2}" type="presParOf" srcId="{37438308-EF0A-4A89-A544-3C0EDDAD78EF}" destId="{7D243D7F-0659-44D0-A7B6-D2B516B256D2}" srcOrd="2" destOrd="0" presId="urn:microsoft.com/office/officeart/2005/8/layout/orgChart1"/>
    <dgm:cxn modelId="{9F77FD5E-A407-4A61-B7B5-3E928BD6A0F1}" type="presParOf" srcId="{64457C18-3162-4BF1-B1C7-EC06AB09FDA9}" destId="{AA4E8BF7-68E1-498E-841C-4A6EDDD7924A}" srcOrd="2" destOrd="0" presId="urn:microsoft.com/office/officeart/2005/8/layout/orgChart1"/>
    <dgm:cxn modelId="{C96E9A02-447B-433C-8A0B-EBD431420AB4}" type="presParOf" srcId="{77A87A58-476D-43CB-91EA-8A5CE4D05AA1}" destId="{D79FE798-7230-4073-815F-B1E63F1FC0F2}" srcOrd="2" destOrd="0" presId="urn:microsoft.com/office/officeart/2005/8/layout/orgChart1"/>
    <dgm:cxn modelId="{03F94EFA-98DA-4D02-8CF4-F81D06742081}" type="presParOf" srcId="{CB9F0984-8EA4-41ED-8CBF-6EB2CDF6B97F}" destId="{FE8082E3-6348-4C0C-963A-1204450F300A}" srcOrd="2" destOrd="0" presId="urn:microsoft.com/office/officeart/2005/8/layout/orgChart1"/>
    <dgm:cxn modelId="{2DAC06E4-DD78-4D0B-B8B2-5BF5B9C96A62}" type="presParOf" srcId="{CB9F0984-8EA4-41ED-8CBF-6EB2CDF6B97F}" destId="{2C2977CB-3AA9-49EF-B35C-8381CF810844}" srcOrd="3" destOrd="0" presId="urn:microsoft.com/office/officeart/2005/8/layout/orgChart1"/>
    <dgm:cxn modelId="{FA5D965E-3AC4-423E-8C23-A13A10A5114A}" type="presParOf" srcId="{2C2977CB-3AA9-49EF-B35C-8381CF810844}" destId="{913BC3AF-84CD-4F59-B0A4-E2D816D8EB5A}" srcOrd="0" destOrd="0" presId="urn:microsoft.com/office/officeart/2005/8/layout/orgChart1"/>
    <dgm:cxn modelId="{28DE92CC-B618-4641-8F9B-6B726EAB8469}" type="presParOf" srcId="{913BC3AF-84CD-4F59-B0A4-E2D816D8EB5A}" destId="{6FC15BCC-E6B9-4713-A806-AF6419247D9E}" srcOrd="0" destOrd="0" presId="urn:microsoft.com/office/officeart/2005/8/layout/orgChart1"/>
    <dgm:cxn modelId="{DD7DC777-3C0B-45F6-AB4E-679A2DA98F40}" type="presParOf" srcId="{913BC3AF-84CD-4F59-B0A4-E2D816D8EB5A}" destId="{E177C70B-780B-43C9-A1D6-BAC0BC88EE8C}" srcOrd="1" destOrd="0" presId="urn:microsoft.com/office/officeart/2005/8/layout/orgChart1"/>
    <dgm:cxn modelId="{0EBE97FE-9AE0-450F-BBEF-C5DEAB7BE33B}" type="presParOf" srcId="{2C2977CB-3AA9-49EF-B35C-8381CF810844}" destId="{507AD7D6-E1B8-4D7F-9B19-7ACAE2A6FB98}" srcOrd="1" destOrd="0" presId="urn:microsoft.com/office/officeart/2005/8/layout/orgChart1"/>
    <dgm:cxn modelId="{A6A03BD6-42A2-4B1F-A234-20570283CC6B}" type="presParOf" srcId="{507AD7D6-E1B8-4D7F-9B19-7ACAE2A6FB98}" destId="{4DB4C619-2E66-4754-8D2B-C7CFE3DE1CB0}" srcOrd="0" destOrd="0" presId="urn:microsoft.com/office/officeart/2005/8/layout/orgChart1"/>
    <dgm:cxn modelId="{8B481BA0-818F-4FAD-9ACD-19B0A78DFA5D}" type="presParOf" srcId="{507AD7D6-E1B8-4D7F-9B19-7ACAE2A6FB98}" destId="{12A7A7FE-93FB-4259-AB9F-6CA052F3C64A}" srcOrd="1" destOrd="0" presId="urn:microsoft.com/office/officeart/2005/8/layout/orgChart1"/>
    <dgm:cxn modelId="{8AB70EEE-DF84-4E8F-A72D-9B9A7CA5D515}" type="presParOf" srcId="{12A7A7FE-93FB-4259-AB9F-6CA052F3C64A}" destId="{BCCE4F5A-00BF-42FA-BEA0-928754CB0390}" srcOrd="0" destOrd="0" presId="urn:microsoft.com/office/officeart/2005/8/layout/orgChart1"/>
    <dgm:cxn modelId="{6716B528-A050-4445-9354-8BA5917B695D}" type="presParOf" srcId="{BCCE4F5A-00BF-42FA-BEA0-928754CB0390}" destId="{97C1AE12-9E53-4AD5-A192-E23E1FDFB47F}" srcOrd="0" destOrd="0" presId="urn:microsoft.com/office/officeart/2005/8/layout/orgChart1"/>
    <dgm:cxn modelId="{872E107B-F3A4-409D-99D9-867D4F738F4F}" type="presParOf" srcId="{BCCE4F5A-00BF-42FA-BEA0-928754CB0390}" destId="{C38098A7-393A-406E-9EC7-8D49125B81B6}" srcOrd="1" destOrd="0" presId="urn:microsoft.com/office/officeart/2005/8/layout/orgChart1"/>
    <dgm:cxn modelId="{98EFF6E8-A61B-4FAE-9B1B-637D12CBAAAD}" type="presParOf" srcId="{12A7A7FE-93FB-4259-AB9F-6CA052F3C64A}" destId="{A29551DF-895D-4273-9187-4EE5FA7BA58F}" srcOrd="1" destOrd="0" presId="urn:microsoft.com/office/officeart/2005/8/layout/orgChart1"/>
    <dgm:cxn modelId="{179125EA-E51B-4E5E-9246-693691158F83}" type="presParOf" srcId="{A29551DF-895D-4273-9187-4EE5FA7BA58F}" destId="{1A7E9934-69DE-4E49-AFBD-44A1BE537B34}" srcOrd="0" destOrd="0" presId="urn:microsoft.com/office/officeart/2005/8/layout/orgChart1"/>
    <dgm:cxn modelId="{FEEF6357-8AA1-413B-8A04-09DA36E447BB}" type="presParOf" srcId="{A29551DF-895D-4273-9187-4EE5FA7BA58F}" destId="{4517BE1C-0E7D-4D09-95DA-A1CC2E62CED8}" srcOrd="1" destOrd="0" presId="urn:microsoft.com/office/officeart/2005/8/layout/orgChart1"/>
    <dgm:cxn modelId="{04066F47-B243-4E97-9ADB-C6353349C72E}" type="presParOf" srcId="{4517BE1C-0E7D-4D09-95DA-A1CC2E62CED8}" destId="{F5F305C1-0288-49FE-B287-98D40FB8A33F}" srcOrd="0" destOrd="0" presId="urn:microsoft.com/office/officeart/2005/8/layout/orgChart1"/>
    <dgm:cxn modelId="{3F1FB322-5AF5-4F51-A94C-0530C022BB51}" type="presParOf" srcId="{F5F305C1-0288-49FE-B287-98D40FB8A33F}" destId="{B791BD0B-AB44-4544-83FA-A69BA9486D2F}" srcOrd="0" destOrd="0" presId="urn:microsoft.com/office/officeart/2005/8/layout/orgChart1"/>
    <dgm:cxn modelId="{48A24F95-E05C-46A1-ACDC-775ECF205557}" type="presParOf" srcId="{F5F305C1-0288-49FE-B287-98D40FB8A33F}" destId="{AC62CF4B-923F-410F-BB48-90F0C66D3126}" srcOrd="1" destOrd="0" presId="urn:microsoft.com/office/officeart/2005/8/layout/orgChart1"/>
    <dgm:cxn modelId="{45A75AC3-DCAD-4CDC-8C0D-B915090AFF9F}" type="presParOf" srcId="{4517BE1C-0E7D-4D09-95DA-A1CC2E62CED8}" destId="{72BF7CC1-2369-4021-A07F-B03274B86FCA}" srcOrd="1" destOrd="0" presId="urn:microsoft.com/office/officeart/2005/8/layout/orgChart1"/>
    <dgm:cxn modelId="{44A2443D-294E-4B0C-A0B1-85AA2C1D3B98}" type="presParOf" srcId="{4517BE1C-0E7D-4D09-95DA-A1CC2E62CED8}" destId="{60B9FF21-DF2A-4D72-ABC1-44BB69A9C780}" srcOrd="2" destOrd="0" presId="urn:microsoft.com/office/officeart/2005/8/layout/orgChart1"/>
    <dgm:cxn modelId="{D9FE243F-F2A5-4B24-B8A5-C3134639BE92}" type="presParOf" srcId="{A29551DF-895D-4273-9187-4EE5FA7BA58F}" destId="{B838C995-448C-4B0D-B41F-477011A7B3C3}" srcOrd="2" destOrd="0" presId="urn:microsoft.com/office/officeart/2005/8/layout/orgChart1"/>
    <dgm:cxn modelId="{6E15AA98-EB88-460A-9B42-C6465C6E8472}" type="presParOf" srcId="{A29551DF-895D-4273-9187-4EE5FA7BA58F}" destId="{51579A9B-A686-4C7E-B8F0-22EDFB874543}" srcOrd="3" destOrd="0" presId="urn:microsoft.com/office/officeart/2005/8/layout/orgChart1"/>
    <dgm:cxn modelId="{B23DB829-4568-4A0B-BDAD-EBCA3AE5B130}" type="presParOf" srcId="{51579A9B-A686-4C7E-B8F0-22EDFB874543}" destId="{F37AE8F7-E158-48D5-9DF0-460134B98F85}" srcOrd="0" destOrd="0" presId="urn:microsoft.com/office/officeart/2005/8/layout/orgChart1"/>
    <dgm:cxn modelId="{17DD38DD-8C24-46AA-8489-2A79AB5700AD}" type="presParOf" srcId="{F37AE8F7-E158-48D5-9DF0-460134B98F85}" destId="{2BA311A8-1822-498F-BBAB-1F4397994E5C}" srcOrd="0" destOrd="0" presId="urn:microsoft.com/office/officeart/2005/8/layout/orgChart1"/>
    <dgm:cxn modelId="{F33C5E5C-F5D6-4AB1-ADBD-1D423409A3CC}" type="presParOf" srcId="{F37AE8F7-E158-48D5-9DF0-460134B98F85}" destId="{14652E18-24BD-4469-9CDC-2A27F72FEF87}" srcOrd="1" destOrd="0" presId="urn:microsoft.com/office/officeart/2005/8/layout/orgChart1"/>
    <dgm:cxn modelId="{6B5767CE-EA17-414C-BCB1-536D24289C3A}" type="presParOf" srcId="{51579A9B-A686-4C7E-B8F0-22EDFB874543}" destId="{1DF4CB30-2C01-4795-820F-8D530DAC0FCD}" srcOrd="1" destOrd="0" presId="urn:microsoft.com/office/officeart/2005/8/layout/orgChart1"/>
    <dgm:cxn modelId="{7910E768-B86D-4514-9789-EC5116A796F1}" type="presParOf" srcId="{51579A9B-A686-4C7E-B8F0-22EDFB874543}" destId="{0326CD1B-5CF3-44DB-89BE-97C59DC1F64C}" srcOrd="2" destOrd="0" presId="urn:microsoft.com/office/officeart/2005/8/layout/orgChart1"/>
    <dgm:cxn modelId="{18D73339-9568-4061-B55A-0CE0B20632DA}" type="presParOf" srcId="{12A7A7FE-93FB-4259-AB9F-6CA052F3C64A}" destId="{AA699B8F-528E-4D2E-A4F9-612B6817F2BF}" srcOrd="2" destOrd="0" presId="urn:microsoft.com/office/officeart/2005/8/layout/orgChart1"/>
    <dgm:cxn modelId="{517EB89A-4D93-4882-ABAE-4195F4ABD17F}" type="presParOf" srcId="{507AD7D6-E1B8-4D7F-9B19-7ACAE2A6FB98}" destId="{96467173-3572-4818-9149-C351BF619AF6}" srcOrd="2" destOrd="0" presId="urn:microsoft.com/office/officeart/2005/8/layout/orgChart1"/>
    <dgm:cxn modelId="{05A18AA3-8E17-4474-BD14-26FCB07869A5}" type="presParOf" srcId="{507AD7D6-E1B8-4D7F-9B19-7ACAE2A6FB98}" destId="{B1135C19-3C6E-4521-8E6E-7CA9FCB4B24B}" srcOrd="3" destOrd="0" presId="urn:microsoft.com/office/officeart/2005/8/layout/orgChart1"/>
    <dgm:cxn modelId="{C4E8BA84-4D2A-43A2-8A81-3BE48B730A5C}" type="presParOf" srcId="{B1135C19-3C6E-4521-8E6E-7CA9FCB4B24B}" destId="{693E4C40-E3A9-4C39-84FB-1C42522C85BF}" srcOrd="0" destOrd="0" presId="urn:microsoft.com/office/officeart/2005/8/layout/orgChart1"/>
    <dgm:cxn modelId="{ECF0B543-210F-40F2-8A57-4150BB7108C5}" type="presParOf" srcId="{693E4C40-E3A9-4C39-84FB-1C42522C85BF}" destId="{996B5D7F-847D-4345-9010-E3A8F7A7A63D}" srcOrd="0" destOrd="0" presId="urn:microsoft.com/office/officeart/2005/8/layout/orgChart1"/>
    <dgm:cxn modelId="{5CABC312-A28F-4E48-8D85-48C47A0D7302}" type="presParOf" srcId="{693E4C40-E3A9-4C39-84FB-1C42522C85BF}" destId="{070FC7BD-969B-4360-A4ED-B32F9C316DA3}" srcOrd="1" destOrd="0" presId="urn:microsoft.com/office/officeart/2005/8/layout/orgChart1"/>
    <dgm:cxn modelId="{A2C0E61B-06AC-4D40-A002-3689B71A54E4}" type="presParOf" srcId="{B1135C19-3C6E-4521-8E6E-7CA9FCB4B24B}" destId="{60D39AE6-4D17-457D-9A6B-D89B0CF0B21A}" srcOrd="1" destOrd="0" presId="urn:microsoft.com/office/officeart/2005/8/layout/orgChart1"/>
    <dgm:cxn modelId="{1C5D58B2-84A4-48A5-AB09-7F42DA513270}" type="presParOf" srcId="{60D39AE6-4D17-457D-9A6B-D89B0CF0B21A}" destId="{78F3299A-DBEA-42E0-9E93-4EBDEB02C400}" srcOrd="0" destOrd="0" presId="urn:microsoft.com/office/officeart/2005/8/layout/orgChart1"/>
    <dgm:cxn modelId="{ACF9414B-4EBD-4F1F-8FA6-0DEB95821B76}" type="presParOf" srcId="{60D39AE6-4D17-457D-9A6B-D89B0CF0B21A}" destId="{CD13BA80-FAEA-4777-93D6-5EABD3A65988}" srcOrd="1" destOrd="0" presId="urn:microsoft.com/office/officeart/2005/8/layout/orgChart1"/>
    <dgm:cxn modelId="{761A4DD8-04F0-478A-80D0-331E7F1A8E06}" type="presParOf" srcId="{CD13BA80-FAEA-4777-93D6-5EABD3A65988}" destId="{73CE8ECF-4E2D-4050-BC52-7A5710DD7D1D}" srcOrd="0" destOrd="0" presId="urn:microsoft.com/office/officeart/2005/8/layout/orgChart1"/>
    <dgm:cxn modelId="{35F9BD44-33DB-426B-80F3-05DDA7E884E7}" type="presParOf" srcId="{73CE8ECF-4E2D-4050-BC52-7A5710DD7D1D}" destId="{26CD0356-6683-48BB-972C-D780E3DCF6CD}" srcOrd="0" destOrd="0" presId="urn:microsoft.com/office/officeart/2005/8/layout/orgChart1"/>
    <dgm:cxn modelId="{589B5E55-495B-458D-A2FC-33B752275C26}" type="presParOf" srcId="{73CE8ECF-4E2D-4050-BC52-7A5710DD7D1D}" destId="{2BE2831C-7CD1-42BD-8758-A50D85BCA181}" srcOrd="1" destOrd="0" presId="urn:microsoft.com/office/officeart/2005/8/layout/orgChart1"/>
    <dgm:cxn modelId="{BD448499-31C5-4463-8E5F-92A8F9A668BD}" type="presParOf" srcId="{CD13BA80-FAEA-4777-93D6-5EABD3A65988}" destId="{068C0DF7-A760-41B0-B25C-015055D3C166}" srcOrd="1" destOrd="0" presId="urn:microsoft.com/office/officeart/2005/8/layout/orgChart1"/>
    <dgm:cxn modelId="{F39FA967-0931-4997-AD72-6688AE7EBCA4}" type="presParOf" srcId="{CD13BA80-FAEA-4777-93D6-5EABD3A65988}" destId="{C4C8C916-554A-488A-93D0-2F5BB4B8D609}" srcOrd="2" destOrd="0" presId="urn:microsoft.com/office/officeart/2005/8/layout/orgChart1"/>
    <dgm:cxn modelId="{6A7FF592-FDD9-4CBB-AE09-65C7B25CC3A6}" type="presParOf" srcId="{60D39AE6-4D17-457D-9A6B-D89B0CF0B21A}" destId="{B134D92F-0A4F-44A9-9BCA-976ABAC3E417}" srcOrd="2" destOrd="0" presId="urn:microsoft.com/office/officeart/2005/8/layout/orgChart1"/>
    <dgm:cxn modelId="{8A1FA33D-0F21-4246-B5C4-9313F69C97BC}" type="presParOf" srcId="{60D39AE6-4D17-457D-9A6B-D89B0CF0B21A}" destId="{5C607ED1-E37A-485B-A42F-218F306F04D0}" srcOrd="3" destOrd="0" presId="urn:microsoft.com/office/officeart/2005/8/layout/orgChart1"/>
    <dgm:cxn modelId="{28DD5E6C-1987-43D4-8004-E9C7FF9B0DB2}" type="presParOf" srcId="{5C607ED1-E37A-485B-A42F-218F306F04D0}" destId="{452A136A-2447-4899-BB5A-262FD4AD041C}" srcOrd="0" destOrd="0" presId="urn:microsoft.com/office/officeart/2005/8/layout/orgChart1"/>
    <dgm:cxn modelId="{0576A06D-CB10-4DF6-AA12-0E87F4386F07}" type="presParOf" srcId="{452A136A-2447-4899-BB5A-262FD4AD041C}" destId="{2C2C2FB0-6CFD-42E2-B75F-CB6C316BA50C}" srcOrd="0" destOrd="0" presId="urn:microsoft.com/office/officeart/2005/8/layout/orgChart1"/>
    <dgm:cxn modelId="{EE7A8C49-98AB-4CE2-B67B-46F1ED7446A4}" type="presParOf" srcId="{452A136A-2447-4899-BB5A-262FD4AD041C}" destId="{FDCC444D-46AB-433D-8508-A411CD60616B}" srcOrd="1" destOrd="0" presId="urn:microsoft.com/office/officeart/2005/8/layout/orgChart1"/>
    <dgm:cxn modelId="{53D5153E-EC9E-4C37-A662-704C05DDDDD4}" type="presParOf" srcId="{5C607ED1-E37A-485B-A42F-218F306F04D0}" destId="{9F569B23-2E30-41F0-A5EB-55967A4F2B69}" srcOrd="1" destOrd="0" presId="urn:microsoft.com/office/officeart/2005/8/layout/orgChart1"/>
    <dgm:cxn modelId="{13143522-F30C-4FBE-8A09-36BCA69920B2}" type="presParOf" srcId="{5C607ED1-E37A-485B-A42F-218F306F04D0}" destId="{C97C2D40-B250-45EF-9946-96EB12C344C2}" srcOrd="2" destOrd="0" presId="urn:microsoft.com/office/officeart/2005/8/layout/orgChart1"/>
    <dgm:cxn modelId="{7D7A2375-1407-40C0-939B-E126D9053292}" type="presParOf" srcId="{B1135C19-3C6E-4521-8E6E-7CA9FCB4B24B}" destId="{6F759F9C-899B-47B1-B0F9-A4BF5A2C788A}" srcOrd="2" destOrd="0" presId="urn:microsoft.com/office/officeart/2005/8/layout/orgChart1"/>
    <dgm:cxn modelId="{FA80BF2F-3FF8-4662-9022-D5ABDE6AA65B}" type="presParOf" srcId="{2C2977CB-3AA9-49EF-B35C-8381CF810844}" destId="{BC2FF0B3-4D9B-4083-9E66-1DA00254A5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789CD-8257-41F6-B8E8-81BAD980DE95}">
      <dsp:nvSpPr>
        <dsp:cNvPr id="0" name=""/>
        <dsp:cNvSpPr/>
      </dsp:nvSpPr>
      <dsp:spPr>
        <a:xfrm>
          <a:off x="2957856" y="883"/>
          <a:ext cx="1501110" cy="1501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数据</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倾斜</a:t>
          </a:r>
        </a:p>
      </dsp:txBody>
      <dsp:txXfrm>
        <a:off x="3177688" y="220715"/>
        <a:ext cx="1061446" cy="1061446"/>
      </dsp:txXfrm>
    </dsp:sp>
    <dsp:sp modelId="{E62FD553-96BC-48F7-AFA4-A72BAB68CC0C}">
      <dsp:nvSpPr>
        <dsp:cNvPr id="0" name=""/>
        <dsp:cNvSpPr/>
      </dsp:nvSpPr>
      <dsp:spPr>
        <a:xfrm rot="2160000">
          <a:off x="4411283" y="1153389"/>
          <a:ext cx="398041" cy="506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b="1" kern="1200"/>
        </a:p>
      </dsp:txBody>
      <dsp:txXfrm>
        <a:off x="4422686" y="1219620"/>
        <a:ext cx="278629" cy="303974"/>
      </dsp:txXfrm>
    </dsp:sp>
    <dsp:sp modelId="{A13A12D4-02AF-44BF-8887-24046614D00D}">
      <dsp:nvSpPr>
        <dsp:cNvPr id="0" name=""/>
        <dsp:cNvSpPr/>
      </dsp:nvSpPr>
      <dsp:spPr>
        <a:xfrm>
          <a:off x="4779869" y="1324653"/>
          <a:ext cx="1501110" cy="1501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资源</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参数</a:t>
          </a:r>
        </a:p>
      </dsp:txBody>
      <dsp:txXfrm>
        <a:off x="4999701" y="1544485"/>
        <a:ext cx="1061446" cy="1061446"/>
      </dsp:txXfrm>
    </dsp:sp>
    <dsp:sp modelId="{926B42EA-6FCF-448B-825C-CC7DE3F9A5C3}">
      <dsp:nvSpPr>
        <dsp:cNvPr id="0" name=""/>
        <dsp:cNvSpPr/>
      </dsp:nvSpPr>
      <dsp:spPr>
        <a:xfrm rot="6480000">
          <a:off x="4986911" y="2882134"/>
          <a:ext cx="398041" cy="506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b="1" kern="1200"/>
        </a:p>
      </dsp:txBody>
      <dsp:txXfrm rot="10800000">
        <a:off x="5065067" y="2926675"/>
        <a:ext cx="278629" cy="303974"/>
      </dsp:txXfrm>
    </dsp:sp>
    <dsp:sp modelId="{2885BFCC-017E-47E4-87C9-D4CC9A5E0A09}">
      <dsp:nvSpPr>
        <dsp:cNvPr id="0" name=""/>
        <dsp:cNvSpPr/>
      </dsp:nvSpPr>
      <dsp:spPr>
        <a:xfrm>
          <a:off x="4083922" y="3466558"/>
          <a:ext cx="1501110" cy="1501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b="1" kern="1200" dirty="0"/>
            <a:t>Shuffle</a:t>
          </a:r>
          <a:r>
            <a:rPr lang="zh-CN" altLang="en-US" sz="2400" b="1" kern="1200" dirty="0"/>
            <a:t>参数</a:t>
          </a:r>
        </a:p>
      </dsp:txBody>
      <dsp:txXfrm>
        <a:off x="4303754" y="3686390"/>
        <a:ext cx="1061446" cy="1061446"/>
      </dsp:txXfrm>
    </dsp:sp>
    <dsp:sp modelId="{383EBA41-C789-4C9B-B61C-1A949FB4DC8E}">
      <dsp:nvSpPr>
        <dsp:cNvPr id="0" name=""/>
        <dsp:cNvSpPr/>
      </dsp:nvSpPr>
      <dsp:spPr>
        <a:xfrm rot="10800000">
          <a:off x="3520656" y="3963800"/>
          <a:ext cx="398041" cy="506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b="1" kern="1200"/>
        </a:p>
      </dsp:txBody>
      <dsp:txXfrm rot="10800000">
        <a:off x="3640068" y="4065125"/>
        <a:ext cx="278629" cy="303974"/>
      </dsp:txXfrm>
    </dsp:sp>
    <dsp:sp modelId="{680CD1CF-D441-41A3-BECF-666DDD4E35F5}">
      <dsp:nvSpPr>
        <dsp:cNvPr id="0" name=""/>
        <dsp:cNvSpPr/>
      </dsp:nvSpPr>
      <dsp:spPr>
        <a:xfrm>
          <a:off x="1831790" y="3466558"/>
          <a:ext cx="1501110" cy="1501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程序</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开发</a:t>
          </a:r>
        </a:p>
      </dsp:txBody>
      <dsp:txXfrm>
        <a:off x="2051622" y="3686390"/>
        <a:ext cx="1061446" cy="1061446"/>
      </dsp:txXfrm>
    </dsp:sp>
    <dsp:sp modelId="{3E1C74B0-8A4C-41CD-8FCF-5937B355823A}">
      <dsp:nvSpPr>
        <dsp:cNvPr id="0" name=""/>
        <dsp:cNvSpPr/>
      </dsp:nvSpPr>
      <dsp:spPr>
        <a:xfrm rot="15120000">
          <a:off x="2038832" y="2903562"/>
          <a:ext cx="398041" cy="506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b="1" kern="1200"/>
        </a:p>
      </dsp:txBody>
      <dsp:txXfrm rot="10800000">
        <a:off x="2116988" y="3061671"/>
        <a:ext cx="278629" cy="303974"/>
      </dsp:txXfrm>
    </dsp:sp>
    <dsp:sp modelId="{F2C16AEF-5924-4F56-A35B-A96125D05003}">
      <dsp:nvSpPr>
        <dsp:cNvPr id="0" name=""/>
        <dsp:cNvSpPr/>
      </dsp:nvSpPr>
      <dsp:spPr>
        <a:xfrm>
          <a:off x="1135843" y="1324653"/>
          <a:ext cx="1501110" cy="1501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b="1" kern="1200" dirty="0"/>
            <a:t>JVM GC</a:t>
          </a:r>
          <a:r>
            <a:rPr lang="zh-CN" altLang="en-US" sz="2400" b="1" kern="1200" dirty="0"/>
            <a:t>优化</a:t>
          </a:r>
        </a:p>
      </dsp:txBody>
      <dsp:txXfrm>
        <a:off x="1355675" y="1544485"/>
        <a:ext cx="1061446" cy="1061446"/>
      </dsp:txXfrm>
    </dsp:sp>
    <dsp:sp modelId="{9DDCFF59-9383-4EA0-BC5D-3A1C7EAEA28E}">
      <dsp:nvSpPr>
        <dsp:cNvPr id="0" name=""/>
        <dsp:cNvSpPr/>
      </dsp:nvSpPr>
      <dsp:spPr>
        <a:xfrm rot="19440000">
          <a:off x="2589270" y="1166632"/>
          <a:ext cx="398041" cy="506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600673" y="1303051"/>
        <a:ext cx="278629" cy="30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4D92F-0A4F-44A9-9BCA-976ABAC3E417}">
      <dsp:nvSpPr>
        <dsp:cNvPr id="0" name=""/>
        <dsp:cNvSpPr/>
      </dsp:nvSpPr>
      <dsp:spPr>
        <a:xfrm>
          <a:off x="4942304" y="2359286"/>
          <a:ext cx="184234" cy="1437031"/>
        </a:xfrm>
        <a:custGeom>
          <a:avLst/>
          <a:gdLst/>
          <a:ahLst/>
          <a:cxnLst/>
          <a:rect l="0" t="0" r="0" b="0"/>
          <a:pathLst>
            <a:path>
              <a:moveTo>
                <a:pt x="0" y="0"/>
              </a:moveTo>
              <a:lnTo>
                <a:pt x="0" y="1437031"/>
              </a:lnTo>
              <a:lnTo>
                <a:pt x="184234" y="14370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F3299A-DBEA-42E0-9E93-4EBDEB02C400}">
      <dsp:nvSpPr>
        <dsp:cNvPr id="0" name=""/>
        <dsp:cNvSpPr/>
      </dsp:nvSpPr>
      <dsp:spPr>
        <a:xfrm>
          <a:off x="4942304" y="2359286"/>
          <a:ext cx="184234" cy="564986"/>
        </a:xfrm>
        <a:custGeom>
          <a:avLst/>
          <a:gdLst/>
          <a:ahLst/>
          <a:cxnLst/>
          <a:rect l="0" t="0" r="0" b="0"/>
          <a:pathLst>
            <a:path>
              <a:moveTo>
                <a:pt x="0" y="0"/>
              </a:moveTo>
              <a:lnTo>
                <a:pt x="0" y="564986"/>
              </a:lnTo>
              <a:lnTo>
                <a:pt x="184234" y="5649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467173-3572-4818-9149-C351BF619AF6}">
      <dsp:nvSpPr>
        <dsp:cNvPr id="0" name=""/>
        <dsp:cNvSpPr/>
      </dsp:nvSpPr>
      <dsp:spPr>
        <a:xfrm>
          <a:off x="4690516" y="1487241"/>
          <a:ext cx="743080" cy="257928"/>
        </a:xfrm>
        <a:custGeom>
          <a:avLst/>
          <a:gdLst/>
          <a:ahLst/>
          <a:cxnLst/>
          <a:rect l="0" t="0" r="0" b="0"/>
          <a:pathLst>
            <a:path>
              <a:moveTo>
                <a:pt x="0" y="0"/>
              </a:moveTo>
              <a:lnTo>
                <a:pt x="0" y="128964"/>
              </a:lnTo>
              <a:lnTo>
                <a:pt x="743080" y="128964"/>
              </a:lnTo>
              <a:lnTo>
                <a:pt x="743080" y="2579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8C995-448C-4B0D-B41F-477011A7B3C3}">
      <dsp:nvSpPr>
        <dsp:cNvPr id="0" name=""/>
        <dsp:cNvSpPr/>
      </dsp:nvSpPr>
      <dsp:spPr>
        <a:xfrm>
          <a:off x="3456143" y="2359286"/>
          <a:ext cx="184234" cy="1437031"/>
        </a:xfrm>
        <a:custGeom>
          <a:avLst/>
          <a:gdLst/>
          <a:ahLst/>
          <a:cxnLst/>
          <a:rect l="0" t="0" r="0" b="0"/>
          <a:pathLst>
            <a:path>
              <a:moveTo>
                <a:pt x="0" y="0"/>
              </a:moveTo>
              <a:lnTo>
                <a:pt x="0" y="1437031"/>
              </a:lnTo>
              <a:lnTo>
                <a:pt x="184234" y="14370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7E9934-69DE-4E49-AFBD-44A1BE537B34}">
      <dsp:nvSpPr>
        <dsp:cNvPr id="0" name=""/>
        <dsp:cNvSpPr/>
      </dsp:nvSpPr>
      <dsp:spPr>
        <a:xfrm>
          <a:off x="3456143" y="2359286"/>
          <a:ext cx="184234" cy="564986"/>
        </a:xfrm>
        <a:custGeom>
          <a:avLst/>
          <a:gdLst/>
          <a:ahLst/>
          <a:cxnLst/>
          <a:rect l="0" t="0" r="0" b="0"/>
          <a:pathLst>
            <a:path>
              <a:moveTo>
                <a:pt x="0" y="0"/>
              </a:moveTo>
              <a:lnTo>
                <a:pt x="0" y="564986"/>
              </a:lnTo>
              <a:lnTo>
                <a:pt x="184234" y="5649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B4C619-2E66-4754-8D2B-C7CFE3DE1CB0}">
      <dsp:nvSpPr>
        <dsp:cNvPr id="0" name=""/>
        <dsp:cNvSpPr/>
      </dsp:nvSpPr>
      <dsp:spPr>
        <a:xfrm>
          <a:off x="3947436" y="1487241"/>
          <a:ext cx="743080" cy="257928"/>
        </a:xfrm>
        <a:custGeom>
          <a:avLst/>
          <a:gdLst/>
          <a:ahLst/>
          <a:cxnLst/>
          <a:rect l="0" t="0" r="0" b="0"/>
          <a:pathLst>
            <a:path>
              <a:moveTo>
                <a:pt x="743080" y="0"/>
              </a:moveTo>
              <a:lnTo>
                <a:pt x="743080" y="128964"/>
              </a:lnTo>
              <a:lnTo>
                <a:pt x="0" y="128964"/>
              </a:lnTo>
              <a:lnTo>
                <a:pt x="0" y="2579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8082E3-6348-4C0C-963A-1204450F300A}">
      <dsp:nvSpPr>
        <dsp:cNvPr id="0" name=""/>
        <dsp:cNvSpPr/>
      </dsp:nvSpPr>
      <dsp:spPr>
        <a:xfrm>
          <a:off x="3204356" y="615196"/>
          <a:ext cx="872044" cy="564986"/>
        </a:xfrm>
        <a:custGeom>
          <a:avLst/>
          <a:gdLst/>
          <a:ahLst/>
          <a:cxnLst/>
          <a:rect l="0" t="0" r="0" b="0"/>
          <a:pathLst>
            <a:path>
              <a:moveTo>
                <a:pt x="0" y="0"/>
              </a:moveTo>
              <a:lnTo>
                <a:pt x="0" y="564986"/>
              </a:lnTo>
              <a:lnTo>
                <a:pt x="872044" y="5649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2B55A6-BD77-4B1E-86B9-D8303B19A824}">
      <dsp:nvSpPr>
        <dsp:cNvPr id="0" name=""/>
        <dsp:cNvSpPr/>
      </dsp:nvSpPr>
      <dsp:spPr>
        <a:xfrm>
          <a:off x="1662924" y="2359286"/>
          <a:ext cx="184234" cy="1437031"/>
        </a:xfrm>
        <a:custGeom>
          <a:avLst/>
          <a:gdLst/>
          <a:ahLst/>
          <a:cxnLst/>
          <a:rect l="0" t="0" r="0" b="0"/>
          <a:pathLst>
            <a:path>
              <a:moveTo>
                <a:pt x="0" y="0"/>
              </a:moveTo>
              <a:lnTo>
                <a:pt x="0" y="1437031"/>
              </a:lnTo>
              <a:lnTo>
                <a:pt x="184234" y="14370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C76CA2-06ED-48DD-BA94-0CE66FA675C3}">
      <dsp:nvSpPr>
        <dsp:cNvPr id="0" name=""/>
        <dsp:cNvSpPr/>
      </dsp:nvSpPr>
      <dsp:spPr>
        <a:xfrm>
          <a:off x="1662924" y="2359286"/>
          <a:ext cx="184234" cy="564986"/>
        </a:xfrm>
        <a:custGeom>
          <a:avLst/>
          <a:gdLst/>
          <a:ahLst/>
          <a:cxnLst/>
          <a:rect l="0" t="0" r="0" b="0"/>
          <a:pathLst>
            <a:path>
              <a:moveTo>
                <a:pt x="0" y="0"/>
              </a:moveTo>
              <a:lnTo>
                <a:pt x="0" y="564986"/>
              </a:lnTo>
              <a:lnTo>
                <a:pt x="184234" y="5649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444AD3-F25C-4D61-9F8F-FA27478F926F}">
      <dsp:nvSpPr>
        <dsp:cNvPr id="0" name=""/>
        <dsp:cNvSpPr/>
      </dsp:nvSpPr>
      <dsp:spPr>
        <a:xfrm>
          <a:off x="1411137" y="1487241"/>
          <a:ext cx="743080" cy="257928"/>
        </a:xfrm>
        <a:custGeom>
          <a:avLst/>
          <a:gdLst/>
          <a:ahLst/>
          <a:cxnLst/>
          <a:rect l="0" t="0" r="0" b="0"/>
          <a:pathLst>
            <a:path>
              <a:moveTo>
                <a:pt x="0" y="0"/>
              </a:moveTo>
              <a:lnTo>
                <a:pt x="0" y="128964"/>
              </a:lnTo>
              <a:lnTo>
                <a:pt x="743080" y="128964"/>
              </a:lnTo>
              <a:lnTo>
                <a:pt x="743080" y="2579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9F50-885A-4F83-BDA3-8B873184DFC5}">
      <dsp:nvSpPr>
        <dsp:cNvPr id="0" name=""/>
        <dsp:cNvSpPr/>
      </dsp:nvSpPr>
      <dsp:spPr>
        <a:xfrm>
          <a:off x="176763" y="2359286"/>
          <a:ext cx="184234" cy="1437031"/>
        </a:xfrm>
        <a:custGeom>
          <a:avLst/>
          <a:gdLst/>
          <a:ahLst/>
          <a:cxnLst/>
          <a:rect l="0" t="0" r="0" b="0"/>
          <a:pathLst>
            <a:path>
              <a:moveTo>
                <a:pt x="0" y="0"/>
              </a:moveTo>
              <a:lnTo>
                <a:pt x="0" y="1437031"/>
              </a:lnTo>
              <a:lnTo>
                <a:pt x="184234" y="14370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9432ED-02F1-40EF-B0C2-4A0C08F01B19}">
      <dsp:nvSpPr>
        <dsp:cNvPr id="0" name=""/>
        <dsp:cNvSpPr/>
      </dsp:nvSpPr>
      <dsp:spPr>
        <a:xfrm>
          <a:off x="176763" y="2359286"/>
          <a:ext cx="184234" cy="564986"/>
        </a:xfrm>
        <a:custGeom>
          <a:avLst/>
          <a:gdLst/>
          <a:ahLst/>
          <a:cxnLst/>
          <a:rect l="0" t="0" r="0" b="0"/>
          <a:pathLst>
            <a:path>
              <a:moveTo>
                <a:pt x="0" y="0"/>
              </a:moveTo>
              <a:lnTo>
                <a:pt x="0" y="564986"/>
              </a:lnTo>
              <a:lnTo>
                <a:pt x="184234" y="5649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88DD61-7003-4960-BD56-908E139FCC04}">
      <dsp:nvSpPr>
        <dsp:cNvPr id="0" name=""/>
        <dsp:cNvSpPr/>
      </dsp:nvSpPr>
      <dsp:spPr>
        <a:xfrm>
          <a:off x="668056" y="1487241"/>
          <a:ext cx="743080" cy="257928"/>
        </a:xfrm>
        <a:custGeom>
          <a:avLst/>
          <a:gdLst/>
          <a:ahLst/>
          <a:cxnLst/>
          <a:rect l="0" t="0" r="0" b="0"/>
          <a:pathLst>
            <a:path>
              <a:moveTo>
                <a:pt x="743080" y="0"/>
              </a:moveTo>
              <a:lnTo>
                <a:pt x="743080" y="128964"/>
              </a:lnTo>
              <a:lnTo>
                <a:pt x="0" y="128964"/>
              </a:lnTo>
              <a:lnTo>
                <a:pt x="0" y="2579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209BF-1D6D-4425-B629-7B8E971621C4}">
      <dsp:nvSpPr>
        <dsp:cNvPr id="0" name=""/>
        <dsp:cNvSpPr/>
      </dsp:nvSpPr>
      <dsp:spPr>
        <a:xfrm>
          <a:off x="2025253" y="615196"/>
          <a:ext cx="1179102" cy="564986"/>
        </a:xfrm>
        <a:custGeom>
          <a:avLst/>
          <a:gdLst/>
          <a:ahLst/>
          <a:cxnLst/>
          <a:rect l="0" t="0" r="0" b="0"/>
          <a:pathLst>
            <a:path>
              <a:moveTo>
                <a:pt x="1179102" y="0"/>
              </a:moveTo>
              <a:lnTo>
                <a:pt x="1179102" y="564986"/>
              </a:lnTo>
              <a:lnTo>
                <a:pt x="0" y="5649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CC0761-B1A7-4C21-B9C4-13E3D5DEBBD6}">
      <dsp:nvSpPr>
        <dsp:cNvPr id="0" name=""/>
        <dsp:cNvSpPr/>
      </dsp:nvSpPr>
      <dsp:spPr>
        <a:xfrm>
          <a:off x="2590239" y="1080"/>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Host</a:t>
          </a:r>
          <a:endParaRPr lang="zh-CN" altLang="en-US" sz="2600" kern="1200" dirty="0"/>
        </a:p>
      </dsp:txBody>
      <dsp:txXfrm>
        <a:off x="2590239" y="1080"/>
        <a:ext cx="1228232" cy="614116"/>
      </dsp:txXfrm>
    </dsp:sp>
    <dsp:sp modelId="{0BD606F7-7ECD-4E30-BAE3-CAC4777D86C8}">
      <dsp:nvSpPr>
        <dsp:cNvPr id="0" name=""/>
        <dsp:cNvSpPr/>
      </dsp:nvSpPr>
      <dsp:spPr>
        <a:xfrm>
          <a:off x="797020" y="873125"/>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Worker</a:t>
          </a:r>
          <a:endParaRPr lang="zh-CN" altLang="en-US" sz="2600" kern="1200" dirty="0"/>
        </a:p>
      </dsp:txBody>
      <dsp:txXfrm>
        <a:off x="797020" y="873125"/>
        <a:ext cx="1228232" cy="614116"/>
      </dsp:txXfrm>
    </dsp:sp>
    <dsp:sp modelId="{962197DF-42F8-4494-8021-B02C9242F07A}">
      <dsp:nvSpPr>
        <dsp:cNvPr id="0" name=""/>
        <dsp:cNvSpPr/>
      </dsp:nvSpPr>
      <dsp:spPr>
        <a:xfrm>
          <a:off x="53940" y="1745169"/>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Executor</a:t>
          </a:r>
          <a:endParaRPr lang="zh-CN" altLang="en-US" sz="2600" kern="1200" dirty="0"/>
        </a:p>
      </dsp:txBody>
      <dsp:txXfrm>
        <a:off x="53940" y="1745169"/>
        <a:ext cx="1228232" cy="614116"/>
      </dsp:txXfrm>
    </dsp:sp>
    <dsp:sp modelId="{523FCC1C-59AC-42B2-B6E2-292937EFAB3B}">
      <dsp:nvSpPr>
        <dsp:cNvPr id="0" name=""/>
        <dsp:cNvSpPr/>
      </dsp:nvSpPr>
      <dsp:spPr>
        <a:xfrm>
          <a:off x="360998" y="2617214"/>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task</a:t>
          </a:r>
          <a:endParaRPr lang="zh-CN" altLang="en-US" sz="2600" kern="1200" dirty="0"/>
        </a:p>
      </dsp:txBody>
      <dsp:txXfrm>
        <a:off x="360998" y="2617214"/>
        <a:ext cx="1228232" cy="614116"/>
      </dsp:txXfrm>
    </dsp:sp>
    <dsp:sp modelId="{2D7ADD19-DE88-416B-B39D-E1C7CE8A9948}">
      <dsp:nvSpPr>
        <dsp:cNvPr id="0" name=""/>
        <dsp:cNvSpPr/>
      </dsp:nvSpPr>
      <dsp:spPr>
        <a:xfrm>
          <a:off x="360998" y="3489259"/>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a:t>task</a:t>
          </a:r>
          <a:endParaRPr lang="zh-CN" altLang="en-US" sz="2600" kern="1200"/>
        </a:p>
      </dsp:txBody>
      <dsp:txXfrm>
        <a:off x="360998" y="3489259"/>
        <a:ext cx="1228232" cy="614116"/>
      </dsp:txXfrm>
    </dsp:sp>
    <dsp:sp modelId="{963C83E7-AE2C-416A-A567-60FA779CC1E2}">
      <dsp:nvSpPr>
        <dsp:cNvPr id="0" name=""/>
        <dsp:cNvSpPr/>
      </dsp:nvSpPr>
      <dsp:spPr>
        <a:xfrm>
          <a:off x="1540101" y="1745169"/>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a:t>Executor</a:t>
          </a:r>
          <a:endParaRPr lang="zh-CN" altLang="en-US" sz="2600" kern="1200" dirty="0"/>
        </a:p>
      </dsp:txBody>
      <dsp:txXfrm>
        <a:off x="1540101" y="1745169"/>
        <a:ext cx="1228232" cy="614116"/>
      </dsp:txXfrm>
    </dsp:sp>
    <dsp:sp modelId="{7586CEF7-4BF6-49F4-8D85-EE07F9AD550A}">
      <dsp:nvSpPr>
        <dsp:cNvPr id="0" name=""/>
        <dsp:cNvSpPr/>
      </dsp:nvSpPr>
      <dsp:spPr>
        <a:xfrm>
          <a:off x="1847159" y="2617214"/>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task</a:t>
          </a:r>
          <a:endParaRPr lang="zh-CN" altLang="en-US" sz="2600" kern="1200" dirty="0"/>
        </a:p>
      </dsp:txBody>
      <dsp:txXfrm>
        <a:off x="1847159" y="2617214"/>
        <a:ext cx="1228232" cy="614116"/>
      </dsp:txXfrm>
    </dsp:sp>
    <dsp:sp modelId="{7F7336B3-C512-4A71-8FDB-84D305A23FD7}">
      <dsp:nvSpPr>
        <dsp:cNvPr id="0" name=""/>
        <dsp:cNvSpPr/>
      </dsp:nvSpPr>
      <dsp:spPr>
        <a:xfrm>
          <a:off x="1847159" y="3489259"/>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a:t>task</a:t>
          </a:r>
          <a:endParaRPr lang="zh-CN" altLang="en-US" sz="2600" kern="1200" dirty="0"/>
        </a:p>
      </dsp:txBody>
      <dsp:txXfrm>
        <a:off x="1847159" y="3489259"/>
        <a:ext cx="1228232" cy="614116"/>
      </dsp:txXfrm>
    </dsp:sp>
    <dsp:sp modelId="{6FC15BCC-E6B9-4713-A806-AF6419247D9E}">
      <dsp:nvSpPr>
        <dsp:cNvPr id="0" name=""/>
        <dsp:cNvSpPr/>
      </dsp:nvSpPr>
      <dsp:spPr>
        <a:xfrm>
          <a:off x="4076400" y="873125"/>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Worker</a:t>
          </a:r>
          <a:endParaRPr lang="zh-CN" altLang="en-US" sz="2600" kern="1200" dirty="0"/>
        </a:p>
      </dsp:txBody>
      <dsp:txXfrm>
        <a:off x="4076400" y="873125"/>
        <a:ext cx="1228232" cy="614116"/>
      </dsp:txXfrm>
    </dsp:sp>
    <dsp:sp modelId="{97C1AE12-9E53-4AD5-A192-E23E1FDFB47F}">
      <dsp:nvSpPr>
        <dsp:cNvPr id="0" name=""/>
        <dsp:cNvSpPr/>
      </dsp:nvSpPr>
      <dsp:spPr>
        <a:xfrm>
          <a:off x="3333320" y="1745169"/>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Executor</a:t>
          </a:r>
          <a:endParaRPr lang="zh-CN" altLang="en-US" sz="2600" kern="1200" dirty="0"/>
        </a:p>
      </dsp:txBody>
      <dsp:txXfrm>
        <a:off x="3333320" y="1745169"/>
        <a:ext cx="1228232" cy="614116"/>
      </dsp:txXfrm>
    </dsp:sp>
    <dsp:sp modelId="{B791BD0B-AB44-4544-83FA-A69BA9486D2F}">
      <dsp:nvSpPr>
        <dsp:cNvPr id="0" name=""/>
        <dsp:cNvSpPr/>
      </dsp:nvSpPr>
      <dsp:spPr>
        <a:xfrm>
          <a:off x="3640378" y="2617214"/>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task</a:t>
          </a:r>
          <a:endParaRPr lang="zh-CN" altLang="en-US" sz="2600" kern="1200" dirty="0"/>
        </a:p>
      </dsp:txBody>
      <dsp:txXfrm>
        <a:off x="3640378" y="2617214"/>
        <a:ext cx="1228232" cy="614116"/>
      </dsp:txXfrm>
    </dsp:sp>
    <dsp:sp modelId="{2BA311A8-1822-498F-BBAB-1F4397994E5C}">
      <dsp:nvSpPr>
        <dsp:cNvPr id="0" name=""/>
        <dsp:cNvSpPr/>
      </dsp:nvSpPr>
      <dsp:spPr>
        <a:xfrm>
          <a:off x="3640378" y="3489259"/>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task</a:t>
          </a:r>
          <a:endParaRPr lang="zh-CN" altLang="en-US" sz="2600" kern="1200" dirty="0"/>
        </a:p>
      </dsp:txBody>
      <dsp:txXfrm>
        <a:off x="3640378" y="3489259"/>
        <a:ext cx="1228232" cy="614116"/>
      </dsp:txXfrm>
    </dsp:sp>
    <dsp:sp modelId="{996B5D7F-847D-4345-9010-E3A8F7A7A63D}">
      <dsp:nvSpPr>
        <dsp:cNvPr id="0" name=""/>
        <dsp:cNvSpPr/>
      </dsp:nvSpPr>
      <dsp:spPr>
        <a:xfrm>
          <a:off x="4819481" y="1745169"/>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a:t>Executor</a:t>
          </a:r>
          <a:endParaRPr lang="zh-CN" altLang="en-US" sz="2600" kern="1200" dirty="0"/>
        </a:p>
      </dsp:txBody>
      <dsp:txXfrm>
        <a:off x="4819481" y="1745169"/>
        <a:ext cx="1228232" cy="614116"/>
      </dsp:txXfrm>
    </dsp:sp>
    <dsp:sp modelId="{26CD0356-6683-48BB-972C-D780E3DCF6CD}">
      <dsp:nvSpPr>
        <dsp:cNvPr id="0" name=""/>
        <dsp:cNvSpPr/>
      </dsp:nvSpPr>
      <dsp:spPr>
        <a:xfrm>
          <a:off x="5126539" y="2617214"/>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task</a:t>
          </a:r>
          <a:endParaRPr lang="zh-CN" altLang="en-US" sz="2600" kern="1200" dirty="0"/>
        </a:p>
      </dsp:txBody>
      <dsp:txXfrm>
        <a:off x="5126539" y="2617214"/>
        <a:ext cx="1228232" cy="614116"/>
      </dsp:txXfrm>
    </dsp:sp>
    <dsp:sp modelId="{2C2C2FB0-6CFD-42E2-B75F-CB6C316BA50C}">
      <dsp:nvSpPr>
        <dsp:cNvPr id="0" name=""/>
        <dsp:cNvSpPr/>
      </dsp:nvSpPr>
      <dsp:spPr>
        <a:xfrm>
          <a:off x="5126539" y="3489259"/>
          <a:ext cx="1228232" cy="61411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a:t>task</a:t>
          </a:r>
          <a:endParaRPr lang="zh-CN" altLang="en-US" sz="2600" kern="1200"/>
        </a:p>
      </dsp:txBody>
      <dsp:txXfrm>
        <a:off x="5126539" y="3489259"/>
        <a:ext cx="1228232" cy="61411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280" units="cm"/>
          <inkml:channel name="Y" type="integer" max="800" units="cm"/>
          <inkml:channel name="T" type="integer" max="2.14748E9" units="dev"/>
        </inkml:traceFormat>
        <inkml:channelProperties>
          <inkml:channelProperty channel="X" name="resolution" value="38.6707" units="1/cm"/>
          <inkml:channelProperty channel="Y" name="resolution" value="38.64734" units="1/cm"/>
          <inkml:channelProperty channel="T" name="resolution" value="1" units="1/dev"/>
        </inkml:channelProperties>
      </inkml:inkSource>
      <inkml:timestamp xml:id="ts0" timeString="2017-12-12T06:23:08.821"/>
    </inkml:context>
    <inkml:brush xml:id="br0">
      <inkml:brushProperty name="width" value="0.05292" units="cm"/>
      <inkml:brushProperty name="height" value="0.05292" units="cm"/>
      <inkml:brushProperty name="color" value="#FF0000"/>
    </inkml:brush>
  </inkml:definitions>
  <inkml:trace contextRef="#ctx0" brushRef="#br0">21383 3834 0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2018/3/31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467544" y="2132856"/>
            <a:ext cx="8136904" cy="1851025"/>
          </a:xfrm>
        </p:spPr>
        <p:txBody>
          <a:bodyPr>
            <a:normAutofit fontScale="90000"/>
          </a:bodyPr>
          <a:lstStyle/>
          <a:p>
            <a:r>
              <a:rPr lang="en-US" altLang="zh-CN" sz="8000" b="1" dirty="0">
                <a:solidFill>
                  <a:schemeClr val="bg1"/>
                </a:solidFill>
                <a:latin typeface="楷体" pitchFamily="49" charset="-122"/>
                <a:ea typeface="楷体" pitchFamily="49" charset="-122"/>
              </a:rPr>
              <a:t>Spark</a:t>
            </a:r>
            <a:br>
              <a:rPr lang="en-US" altLang="zh-CN" sz="8000" b="1" dirty="0">
                <a:solidFill>
                  <a:schemeClr val="bg1"/>
                </a:solidFill>
                <a:latin typeface="楷体" pitchFamily="49" charset="-122"/>
                <a:ea typeface="楷体" pitchFamily="49" charset="-122"/>
              </a:rPr>
            </a:br>
            <a:r>
              <a:rPr lang="zh-CN" altLang="en-US" sz="8000" b="1" dirty="0">
                <a:solidFill>
                  <a:schemeClr val="bg1"/>
                </a:solidFill>
                <a:latin typeface="楷体" pitchFamily="49" charset="-122"/>
                <a:ea typeface="楷体" pitchFamily="49" charset="-122"/>
              </a:rPr>
              <a:t>优化解析</a:t>
            </a:r>
            <a:endParaRPr lang="zh-CN" altLang="zh-CN" sz="8000" b="1" dirty="0">
              <a:solidFill>
                <a:schemeClr val="bg1"/>
              </a:solidFill>
              <a:latin typeface="楷体" pitchFamily="49" charset="-122"/>
              <a:ea typeface="楷体" pitchFamily="49" charset="-122"/>
            </a:endParaRPr>
          </a:p>
        </p:txBody>
      </p:sp>
      <p:sp>
        <p:nvSpPr>
          <p:cNvPr id="4" name="TextBox 3"/>
          <p:cNvSpPr txBox="1"/>
          <p:nvPr/>
        </p:nvSpPr>
        <p:spPr>
          <a:xfrm>
            <a:off x="5364088" y="5085184"/>
            <a:ext cx="3456384" cy="707886"/>
          </a:xfrm>
          <a:prstGeom prst="rect">
            <a:avLst/>
          </a:prstGeom>
          <a:noFill/>
        </p:spPr>
        <p:txBody>
          <a:bodyPr wrap="square" rtlCol="0">
            <a:spAutoFit/>
          </a:bodyPr>
          <a:lstStyle/>
          <a:p>
            <a:r>
              <a:rPr lang="zh-CN" altLang="en-US" sz="4000" b="1" dirty="0">
                <a:solidFill>
                  <a:schemeClr val="bg1"/>
                </a:solidFill>
                <a:latin typeface="楷体" pitchFamily="49" charset="-122"/>
                <a:ea typeface="楷体" pitchFamily="49" charset="-122"/>
              </a:rPr>
              <a:t>讲师：武玉飞   </a:t>
            </a:r>
            <a:endParaRPr lang="en-US" altLang="zh-CN" sz="4000" b="1" dirty="0">
              <a:solidFill>
                <a:schemeClr val="bg1"/>
              </a:solidFill>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自定义</a:t>
            </a:r>
            <a:r>
              <a:rPr lang="en-US" altLang="zh-CN" b="1" dirty="0" err="1">
                <a:latin typeface="+mn-lt"/>
                <a:ea typeface="宋体" pitchFamily="2" charset="-122"/>
                <a:cs typeface="Times New Roman" pitchFamily="18" charset="0"/>
              </a:rPr>
              <a:t>Partitioner</a:t>
            </a:r>
            <a:endParaRPr lang="zh-CN" altLang="en-US" b="1" dirty="0">
              <a:latin typeface="+mn-lt"/>
              <a:ea typeface="宋体" pitchFamily="2" charset="-122"/>
              <a:cs typeface="Times New Roman" pitchFamily="18" charset="0"/>
            </a:endParaRPr>
          </a:p>
        </p:txBody>
      </p:sp>
      <p:sp>
        <p:nvSpPr>
          <p:cNvPr id="3" name="矩形 2"/>
          <p:cNvSpPr/>
          <p:nvPr/>
        </p:nvSpPr>
        <p:spPr>
          <a:xfrm>
            <a:off x="179512" y="1268760"/>
            <a:ext cx="8602460" cy="5197577"/>
          </a:xfrm>
          <a:prstGeom prst="rect">
            <a:avLst/>
          </a:prstGeom>
        </p:spPr>
        <p:txBody>
          <a:bodyPr wrap="square">
            <a:spAutoFit/>
          </a:bodyPr>
          <a:lstStyle/>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适用场景</a:t>
            </a:r>
            <a:r>
              <a:rPr lang="zh-CN" altLang="en-US" b="1" kern="100" spc="50" dirty="0">
                <a:solidFill>
                  <a:srgbClr val="FF0000"/>
                </a:solidFill>
                <a:latin typeface="Times New Roman" panose="02020603050405020304" pitchFamily="18" charset="0"/>
                <a:ea typeface="宋体" panose="02010600030101010101" pitchFamily="2" charset="-122"/>
              </a:rPr>
              <a:t>：</a:t>
            </a:r>
            <a:endParaRPr lang="zh-CN" altLang="zh-CN" b="1" kern="100" spc="50" dirty="0">
              <a:solidFill>
                <a:srgbClr val="FF0000"/>
              </a:solidFill>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大量不同的</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被分配到了相同的</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造成该</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数据量过大。</a:t>
            </a: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解决方案</a:t>
            </a:r>
            <a:r>
              <a:rPr lang="zh-CN" altLang="en-US" b="1" kern="100" spc="50" dirty="0">
                <a:solidFill>
                  <a:srgbClr val="FF0000"/>
                </a:solidFill>
                <a:latin typeface="Times New Roman" panose="02020603050405020304" pitchFamily="18" charset="0"/>
                <a:ea typeface="宋体" panose="02010600030101010101" pitchFamily="2" charset="-122"/>
              </a:rPr>
              <a:t>：</a:t>
            </a:r>
            <a:endParaRPr lang="zh-CN" altLang="zh-CN" b="1" kern="100" spc="50" dirty="0">
              <a:solidFill>
                <a:srgbClr val="FF0000"/>
              </a:solidFill>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使用自定义的</a:t>
            </a:r>
            <a:r>
              <a:rPr lang="en-US" altLang="zh-CN" kern="100" spc="50" dirty="0" err="1">
                <a:latin typeface="Times New Roman" panose="02020603050405020304" pitchFamily="18" charset="0"/>
                <a:ea typeface="宋体" panose="02010600030101010101" pitchFamily="2" charset="-122"/>
              </a:rPr>
              <a:t>Partitioner</a:t>
            </a:r>
            <a:r>
              <a:rPr lang="zh-CN" altLang="zh-CN" kern="100" spc="50" dirty="0">
                <a:latin typeface="Times New Roman" panose="02020603050405020304" pitchFamily="18" charset="0"/>
                <a:ea typeface="宋体" panose="02010600030101010101" pitchFamily="2" charset="-122"/>
              </a:rPr>
              <a:t>实现类代替默认的</a:t>
            </a:r>
            <a:r>
              <a:rPr lang="en-US" altLang="zh-CN" kern="100" spc="50" dirty="0" err="1">
                <a:latin typeface="Times New Roman" panose="02020603050405020304" pitchFamily="18" charset="0"/>
                <a:ea typeface="宋体" panose="02010600030101010101" pitchFamily="2" charset="-122"/>
              </a:rPr>
              <a:t>HashPartitioner</a:t>
            </a:r>
            <a:r>
              <a:rPr lang="zh-CN" altLang="zh-CN" kern="100" spc="50" dirty="0">
                <a:latin typeface="Times New Roman" panose="02020603050405020304" pitchFamily="18" charset="0"/>
                <a:ea typeface="宋体" panose="02010600030101010101" pitchFamily="2" charset="-122"/>
              </a:rPr>
              <a:t>，尽量将所有不同的</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均匀分配到不同的</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中。</a:t>
            </a: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优势</a:t>
            </a:r>
            <a:r>
              <a:rPr lang="zh-CN" altLang="en-US" b="1" kern="100" spc="50" dirty="0">
                <a:solidFill>
                  <a:srgbClr val="FF0000"/>
                </a:solidFill>
                <a:latin typeface="Times New Roman" panose="02020603050405020304" pitchFamily="18" charset="0"/>
                <a:ea typeface="宋体" panose="02010600030101010101" pitchFamily="2" charset="-122"/>
              </a:rPr>
              <a:t>：</a:t>
            </a:r>
            <a:endParaRPr lang="zh-CN" altLang="zh-CN" b="1" kern="100" spc="50" dirty="0">
              <a:solidFill>
                <a:srgbClr val="FF0000"/>
              </a:solidFill>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不影响原有的并行度设计。如果改变并行度，后续</a:t>
            </a:r>
            <a:r>
              <a:rPr lang="en-US" altLang="zh-CN" kern="100" spc="50" dirty="0">
                <a:latin typeface="Times New Roman" panose="02020603050405020304" pitchFamily="18" charset="0"/>
                <a:ea typeface="宋体" panose="02010600030101010101" pitchFamily="2" charset="-122"/>
              </a:rPr>
              <a:t>Stage</a:t>
            </a:r>
            <a:r>
              <a:rPr lang="zh-CN" altLang="zh-CN" kern="100" spc="50" dirty="0">
                <a:latin typeface="Times New Roman" panose="02020603050405020304" pitchFamily="18" charset="0"/>
                <a:ea typeface="宋体" panose="02010600030101010101" pitchFamily="2" charset="-122"/>
              </a:rPr>
              <a:t>的并行度也会默认改变，可能会影响后续</a:t>
            </a:r>
            <a:r>
              <a:rPr lang="en-US" altLang="zh-CN" kern="100" spc="50" dirty="0">
                <a:latin typeface="Times New Roman" panose="02020603050405020304" pitchFamily="18" charset="0"/>
                <a:ea typeface="宋体" panose="02010600030101010101" pitchFamily="2" charset="-122"/>
              </a:rPr>
              <a:t>Stage</a:t>
            </a:r>
            <a:r>
              <a:rPr lang="zh-CN" altLang="zh-CN" kern="100" spc="50" dirty="0">
                <a:latin typeface="Times New Roman" panose="02020603050405020304" pitchFamily="18" charset="0"/>
                <a:ea typeface="宋体" panose="02010600030101010101" pitchFamily="2" charset="-122"/>
              </a:rPr>
              <a:t>。</a:t>
            </a: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劣势</a:t>
            </a:r>
            <a:r>
              <a:rPr lang="zh-CN" altLang="en-US" b="1" kern="100" spc="50" dirty="0">
                <a:solidFill>
                  <a:srgbClr val="FF0000"/>
                </a:solidFill>
                <a:latin typeface="Times New Roman" panose="02020603050405020304" pitchFamily="18" charset="0"/>
                <a:ea typeface="宋体" panose="02010600030101010101" pitchFamily="2" charset="-122"/>
              </a:rPr>
              <a:t>：</a:t>
            </a:r>
            <a:endParaRPr lang="zh-CN" altLang="zh-CN" b="1" kern="100" spc="50" dirty="0">
              <a:solidFill>
                <a:srgbClr val="FF0000"/>
              </a:solidFill>
              <a:latin typeface="Times New Roman" panose="02020603050405020304" pitchFamily="18" charset="0"/>
              <a:ea typeface="宋体" panose="02010600030101010101" pitchFamily="2" charset="-122"/>
            </a:endParaRPr>
          </a:p>
          <a:p>
            <a:pPr>
              <a:lnSpc>
                <a:spcPct val="150000"/>
              </a:lnSpc>
            </a:pPr>
            <a:r>
              <a:rPr lang="zh-CN" altLang="zh-CN" dirty="0">
                <a:latin typeface="Times New Roman" panose="02020603050405020304" pitchFamily="18" charset="0"/>
                <a:ea typeface="宋体" panose="02010600030101010101" pitchFamily="2" charset="-122"/>
                <a:cs typeface="Times New Roman" panose="02020603050405020304" pitchFamily="18" charset="0"/>
              </a:rPr>
              <a:t>适用场景有限，只能将不同</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分散开，对于同一</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对应数据集非常大的场景不适用。效果与调整并行度类似，只能缓解数据倾斜而不能完全消除数据倾斜。而且需要根据数据特点自定义专用的</a:t>
            </a:r>
            <a:r>
              <a:rPr lang="en-US" altLang="zh-CN" dirty="0" err="1">
                <a:latin typeface="Times New Roman" panose="02020603050405020304" pitchFamily="18" charset="0"/>
                <a:ea typeface="宋体" panose="02010600030101010101" pitchFamily="2" charset="-122"/>
              </a:rPr>
              <a:t>Partitioner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，不够灵活。</a:t>
            </a:r>
            <a:endParaRPr lang="zh-CN" altLang="en-US" dirty="0"/>
          </a:p>
        </p:txBody>
      </p:sp>
    </p:spTree>
    <p:extLst>
      <p:ext uri="{BB962C8B-B14F-4D97-AF65-F5344CB8AC3E}">
        <p14:creationId xmlns:p14="http://schemas.microsoft.com/office/powerpoint/2010/main" val="5908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908720"/>
            <a:ext cx="9289032"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 Reduce side Join</a:t>
            </a:r>
            <a:r>
              <a:rPr lang="zh-CN" altLang="en-US" b="1" dirty="0">
                <a:latin typeface="+mn-lt"/>
                <a:ea typeface="宋体" pitchFamily="2" charset="-122"/>
                <a:cs typeface="Times New Roman" pitchFamily="18" charset="0"/>
              </a:rPr>
              <a:t>转变为</a:t>
            </a:r>
            <a:r>
              <a:rPr lang="en-US" altLang="zh-CN" b="1" dirty="0">
                <a:latin typeface="+mn-lt"/>
                <a:ea typeface="宋体" pitchFamily="2" charset="-122"/>
                <a:cs typeface="Times New Roman" pitchFamily="18" charset="0"/>
              </a:rPr>
              <a:t>Map side Join</a:t>
            </a:r>
            <a:endParaRPr lang="zh-CN" altLang="en-US" b="1" dirty="0">
              <a:latin typeface="+mn-lt"/>
              <a:ea typeface="宋体" pitchFamily="2" charset="-122"/>
              <a:cs typeface="Times New Roman" pitchFamily="18" charset="0"/>
            </a:endParaRPr>
          </a:p>
        </p:txBody>
      </p:sp>
      <p:pic>
        <p:nvPicPr>
          <p:cNvPr id="3" name="图片 2" descr="http://www.uml.org.cn/bigdata/images/2017052436.png"/>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077072"/>
            <a:ext cx="5579745" cy="2548255"/>
          </a:xfrm>
          <a:prstGeom prst="rect">
            <a:avLst/>
          </a:prstGeom>
          <a:noFill/>
          <a:ln>
            <a:noFill/>
          </a:ln>
        </p:spPr>
      </p:pic>
      <p:sp>
        <p:nvSpPr>
          <p:cNvPr id="2" name="矩形 1"/>
          <p:cNvSpPr/>
          <p:nvPr/>
        </p:nvSpPr>
        <p:spPr>
          <a:xfrm>
            <a:off x="179512" y="1484784"/>
            <a:ext cx="8784976" cy="646331"/>
          </a:xfrm>
          <a:prstGeom prst="rect">
            <a:avLst/>
          </a:prstGeom>
        </p:spPr>
        <p:txBody>
          <a:bodyPr wrap="square">
            <a:spAutoFit/>
          </a:bodyPr>
          <a:lstStyle/>
          <a:p>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方案适用场景：</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在对</a:t>
            </a:r>
            <a:r>
              <a:rPr lang="en-US" altLang="zh-CN" dirty="0">
                <a:latin typeface="Times New Roman" panose="02020603050405020304" pitchFamily="18" charset="0"/>
                <a:ea typeface="宋体" panose="02010600030101010101" pitchFamily="2" charset="-122"/>
              </a:rPr>
              <a:t>RDD</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rPr>
              <a:t>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类操作，或者是在</a:t>
            </a:r>
            <a:r>
              <a:rPr lang="en-US" altLang="zh-CN" dirty="0">
                <a:latin typeface="Times New Roman" panose="02020603050405020304" pitchFamily="18" charset="0"/>
                <a:ea typeface="宋体" panose="02010600030101010101" pitchFamily="2" charset="-122"/>
              </a:rPr>
              <a:t>Spark SQL</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中使用</a:t>
            </a:r>
            <a:r>
              <a:rPr lang="en-US" altLang="zh-CN" dirty="0">
                <a:latin typeface="Times New Roman" panose="02020603050405020304" pitchFamily="18" charset="0"/>
                <a:ea typeface="宋体" panose="02010600030101010101" pitchFamily="2" charset="-122"/>
              </a:rPr>
              <a:t>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语句时，而且</a:t>
            </a:r>
            <a:r>
              <a:rPr lang="en-US" altLang="zh-CN" dirty="0">
                <a:latin typeface="Times New Roman" panose="02020603050405020304" pitchFamily="18" charset="0"/>
                <a:ea typeface="宋体" panose="02010600030101010101" pitchFamily="2" charset="-122"/>
              </a:rPr>
              <a:t>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操作中的一个</a:t>
            </a:r>
            <a:r>
              <a:rPr lang="en-US" altLang="zh-CN" dirty="0">
                <a:latin typeface="Times New Roman" panose="02020603050405020304" pitchFamily="18" charset="0"/>
                <a:ea typeface="宋体" panose="02010600030101010101" pitchFamily="2" charset="-122"/>
              </a:rPr>
              <a:t>RDD</a:t>
            </a:r>
            <a:r>
              <a:rPr lang="zh-CN" altLang="zh-CN" dirty="0">
                <a:latin typeface="Times New Roman" panose="02020603050405020304" pitchFamily="18" charset="0"/>
                <a:ea typeface="宋体" panose="02010600030101010101" pitchFamily="2" charset="-122"/>
                <a:cs typeface="Times New Roman" panose="02020603050405020304" pitchFamily="18" charset="0"/>
              </a:rPr>
              <a:t>或表的数据量比较小（比如几百</a:t>
            </a:r>
            <a:r>
              <a:rPr lang="en-US" altLang="zh-CN" dirty="0">
                <a:latin typeface="Times New Roman" panose="02020603050405020304" pitchFamily="18" charset="0"/>
                <a:ea typeface="宋体" panose="02010600030101010101" pitchFamily="2" charset="-122"/>
              </a:rPr>
              <a:t>M</a:t>
            </a:r>
            <a:r>
              <a:rPr lang="zh-CN" altLang="zh-CN" dirty="0">
                <a:latin typeface="Times New Roman" panose="02020603050405020304" pitchFamily="18" charset="0"/>
                <a:ea typeface="宋体" panose="02010600030101010101" pitchFamily="2" charset="-122"/>
                <a:cs typeface="Times New Roman" panose="02020603050405020304" pitchFamily="18" charset="0"/>
              </a:rPr>
              <a:t>），比较适用此方案。</a:t>
            </a:r>
            <a:endParaRPr lang="zh-CN" altLang="en-US" dirty="0"/>
          </a:p>
        </p:txBody>
      </p:sp>
      <p:sp>
        <p:nvSpPr>
          <p:cNvPr id="5" name="矩形 4"/>
          <p:cNvSpPr/>
          <p:nvPr/>
        </p:nvSpPr>
        <p:spPr>
          <a:xfrm>
            <a:off x="179512" y="2131115"/>
            <a:ext cx="8856984" cy="1200329"/>
          </a:xfrm>
          <a:prstGeom prst="rect">
            <a:avLst/>
          </a:prstGeom>
        </p:spPr>
        <p:txBody>
          <a:bodyPr wrap="square">
            <a:spAutoFit/>
          </a:bodyPr>
          <a:lstStyle/>
          <a:p>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方案实现原理：</a:t>
            </a:r>
            <a:r>
              <a:rPr lang="zh-CN" altLang="zh-CN" dirty="0">
                <a:latin typeface="Times New Roman" panose="02020603050405020304" pitchFamily="18" charset="0"/>
                <a:ea typeface="宋体" panose="02010600030101010101" pitchFamily="2" charset="-122"/>
                <a:cs typeface="Times New Roman" panose="02020603050405020304" pitchFamily="18" charset="0"/>
              </a:rPr>
              <a:t>普通的</a:t>
            </a:r>
            <a:r>
              <a:rPr lang="en-US" altLang="zh-CN" dirty="0">
                <a:latin typeface="Times New Roman" panose="02020603050405020304" pitchFamily="18" charset="0"/>
                <a:ea typeface="宋体" panose="02010600030101010101" pitchFamily="2" charset="-122"/>
              </a:rPr>
              <a:t>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是会走</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过程的，而一旦</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，就相当于会将相同</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的数据拉取到一个</a:t>
            </a:r>
            <a:r>
              <a:rPr lang="en-US" altLang="zh-CN" dirty="0">
                <a:latin typeface="Times New Roman" panose="02020603050405020304" pitchFamily="18" charset="0"/>
                <a:ea typeface="宋体" panose="02010600030101010101" pitchFamily="2" charset="-122"/>
              </a:rPr>
              <a:t>shuffle read 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中再进行</a:t>
            </a:r>
            <a:r>
              <a:rPr lang="en-US" altLang="zh-CN" dirty="0">
                <a:latin typeface="Times New Roman" panose="02020603050405020304" pitchFamily="18" charset="0"/>
                <a:ea typeface="宋体" panose="02010600030101010101" pitchFamily="2" charset="-122"/>
              </a:rPr>
              <a:t>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，此时就是</a:t>
            </a:r>
            <a:r>
              <a:rPr lang="en-US" altLang="zh-CN" dirty="0">
                <a:latin typeface="Times New Roman" panose="02020603050405020304" pitchFamily="18" charset="0"/>
                <a:ea typeface="宋体" panose="02010600030101010101" pitchFamily="2" charset="-122"/>
              </a:rPr>
              <a:t>reduce 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。但是如果一个</a:t>
            </a:r>
            <a:r>
              <a:rPr lang="en-US" altLang="zh-CN" dirty="0">
                <a:latin typeface="Times New Roman" panose="02020603050405020304" pitchFamily="18" charset="0"/>
                <a:ea typeface="宋体" panose="02010600030101010101" pitchFamily="2" charset="-122"/>
              </a:rPr>
              <a:t>RDD</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是比较小的，则可以采用广播小</a:t>
            </a:r>
            <a:r>
              <a:rPr lang="en-US" altLang="zh-CN" dirty="0">
                <a:latin typeface="Times New Roman" panose="02020603050405020304" pitchFamily="18" charset="0"/>
                <a:ea typeface="宋体" panose="02010600030101010101" pitchFamily="2" charset="-122"/>
              </a:rPr>
              <a:t>RDD</a:t>
            </a:r>
            <a:r>
              <a:rPr lang="zh-CN" altLang="zh-CN" dirty="0">
                <a:latin typeface="Times New Roman" panose="02020603050405020304" pitchFamily="18" charset="0"/>
                <a:ea typeface="宋体" panose="02010600030101010101" pitchFamily="2" charset="-122"/>
                <a:cs typeface="Times New Roman" panose="02020603050405020304" pitchFamily="18" charset="0"/>
              </a:rPr>
              <a:t>全量数据</a:t>
            </a:r>
            <a:r>
              <a:rPr lang="en-US" altLang="zh-CN" dirty="0">
                <a:latin typeface="Times New Roman" panose="02020603050405020304" pitchFamily="18" charset="0"/>
                <a:ea typeface="宋体" panose="02010600030101010101" pitchFamily="2" charset="-122"/>
              </a:rPr>
              <a:t>+map</a:t>
            </a:r>
            <a:r>
              <a:rPr lang="zh-CN" altLang="zh-CN" dirty="0">
                <a:latin typeface="Times New Roman" panose="02020603050405020304" pitchFamily="18" charset="0"/>
                <a:ea typeface="宋体" panose="02010600030101010101" pitchFamily="2" charset="-122"/>
                <a:cs typeface="Times New Roman" panose="02020603050405020304" pitchFamily="18" charset="0"/>
              </a:rPr>
              <a:t>算子来实现与</a:t>
            </a:r>
            <a:r>
              <a:rPr lang="en-US" altLang="zh-CN" dirty="0">
                <a:latin typeface="Times New Roman" panose="02020603050405020304" pitchFamily="18" charset="0"/>
                <a:ea typeface="宋体" panose="02010600030101010101" pitchFamily="2" charset="-122"/>
              </a:rPr>
              <a:t>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同样的效果，也就是</a:t>
            </a:r>
            <a:r>
              <a:rPr lang="en-US" altLang="zh-CN" dirty="0">
                <a:latin typeface="Times New Roman" panose="02020603050405020304" pitchFamily="18" charset="0"/>
                <a:ea typeface="宋体" panose="02010600030101010101" pitchFamily="2" charset="-122"/>
              </a:rPr>
              <a:t>map 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，此时就不会发生</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操作，也就不会发生数据倾斜。</a:t>
            </a:r>
            <a:endParaRPr lang="zh-CN" altLang="en-US" dirty="0"/>
          </a:p>
        </p:txBody>
      </p:sp>
      <p:sp>
        <p:nvSpPr>
          <p:cNvPr id="6" name="矩形 5"/>
          <p:cNvSpPr/>
          <p:nvPr/>
        </p:nvSpPr>
        <p:spPr>
          <a:xfrm>
            <a:off x="179512" y="3331444"/>
            <a:ext cx="8784976" cy="605294"/>
          </a:xfrm>
          <a:prstGeom prst="rect">
            <a:avLst/>
          </a:prstGeom>
        </p:spPr>
        <p:txBody>
          <a:bodyPr wrap="square">
            <a:spAutoFit/>
          </a:bodyPr>
          <a:lstStyle/>
          <a:p>
            <a:pPr indent="330200" algn="just">
              <a:lnSpc>
                <a:spcPts val="2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方案优点：</a:t>
            </a:r>
            <a:r>
              <a:rPr lang="zh-CN" altLang="zh-CN" kern="100" spc="50" dirty="0">
                <a:latin typeface="Times New Roman" panose="02020603050405020304" pitchFamily="18" charset="0"/>
                <a:ea typeface="宋体" panose="02010600030101010101" pitchFamily="2" charset="-122"/>
              </a:rPr>
              <a:t>对</a:t>
            </a:r>
            <a:r>
              <a:rPr lang="en-US" altLang="zh-CN" kern="100" spc="50" dirty="0">
                <a:latin typeface="Times New Roman" panose="02020603050405020304" pitchFamily="18" charset="0"/>
                <a:ea typeface="宋体" panose="02010600030101010101" pitchFamily="2" charset="-122"/>
              </a:rPr>
              <a:t>join</a:t>
            </a:r>
            <a:r>
              <a:rPr lang="zh-CN" altLang="zh-CN" kern="100" spc="50" dirty="0">
                <a:latin typeface="Times New Roman" panose="02020603050405020304" pitchFamily="18" charset="0"/>
                <a:ea typeface="宋体" panose="02010600030101010101" pitchFamily="2" charset="-122"/>
              </a:rPr>
              <a:t>操作导致的数据倾斜，效果非常好，因为根本就不会发生</a:t>
            </a:r>
            <a:r>
              <a:rPr lang="en-US" altLang="zh-CN" kern="100" spc="50" dirty="0">
                <a:latin typeface="Times New Roman" panose="02020603050405020304" pitchFamily="18" charset="0"/>
                <a:ea typeface="宋体" panose="02010600030101010101" pitchFamily="2" charset="-122"/>
              </a:rPr>
              <a:t>shuffle</a:t>
            </a:r>
            <a:r>
              <a:rPr lang="zh-CN" altLang="zh-CN" kern="100" spc="50" dirty="0">
                <a:latin typeface="Times New Roman" panose="02020603050405020304" pitchFamily="18" charset="0"/>
                <a:ea typeface="宋体" panose="02010600030101010101" pitchFamily="2" charset="-122"/>
              </a:rPr>
              <a:t>，也就根本不会发生数据倾斜。</a:t>
            </a:r>
          </a:p>
        </p:txBody>
      </p:sp>
      <p:sp>
        <p:nvSpPr>
          <p:cNvPr id="7" name="矩形 6"/>
          <p:cNvSpPr/>
          <p:nvPr/>
        </p:nvSpPr>
        <p:spPr>
          <a:xfrm>
            <a:off x="161965" y="3977775"/>
            <a:ext cx="3041883" cy="923330"/>
          </a:xfrm>
          <a:prstGeom prst="rect">
            <a:avLst/>
          </a:prstGeom>
        </p:spPr>
        <p:txBody>
          <a:bodyPr wrap="square">
            <a:spAutoFit/>
          </a:bodyPr>
          <a:lstStyle/>
          <a:p>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方案缺点：</a:t>
            </a:r>
            <a:r>
              <a:rPr lang="zh-CN" altLang="zh-CN" dirty="0">
                <a:latin typeface="Times New Roman" panose="02020603050405020304" pitchFamily="18" charset="0"/>
                <a:ea typeface="宋体" panose="02010600030101010101" pitchFamily="2" charset="-122"/>
                <a:cs typeface="Times New Roman" panose="02020603050405020304" pitchFamily="18" charset="0"/>
              </a:rPr>
              <a:t>适用场景较少，因为这个方案只适用于一个大表和一个小表的情况。</a:t>
            </a:r>
            <a:endParaRPr lang="zh-CN" altLang="en-US" dirty="0"/>
          </a:p>
        </p:txBody>
      </p:sp>
    </p:spTree>
    <p:extLst>
      <p:ext uri="{BB962C8B-B14F-4D97-AF65-F5344CB8AC3E}">
        <p14:creationId xmlns:p14="http://schemas.microsoft.com/office/powerpoint/2010/main" val="246870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15008" y="908720"/>
            <a:ext cx="8928992"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两阶段聚合（局部聚合</a:t>
            </a:r>
            <a:r>
              <a:rPr lang="en-US"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全局聚合）</a:t>
            </a:r>
          </a:p>
        </p:txBody>
      </p:sp>
      <p:pic>
        <p:nvPicPr>
          <p:cNvPr id="3" name="图片 2" descr="http://www.uml.org.cn/bigdata/images/2017051234.png"/>
          <p:cNvPicPr/>
          <p:nvPr/>
        </p:nvPicPr>
        <p:blipFill rotWithShape="1">
          <a:blip r:embed="rId2" cstate="print">
            <a:extLst>
              <a:ext uri="{28A0092B-C50C-407E-A947-70E740481C1C}">
                <a14:useLocalDpi xmlns:a14="http://schemas.microsoft.com/office/drawing/2010/main" val="0"/>
              </a:ext>
            </a:extLst>
          </a:blip>
          <a:srcRect t="3156" r="3989" b="5370"/>
          <a:stretch/>
        </p:blipFill>
        <p:spPr bwMode="auto">
          <a:xfrm>
            <a:off x="467544" y="4292893"/>
            <a:ext cx="6408712" cy="2304255"/>
          </a:xfrm>
          <a:prstGeom prst="rect">
            <a:avLst/>
          </a:prstGeom>
          <a:noFill/>
          <a:ln>
            <a:noFill/>
          </a:ln>
        </p:spPr>
      </p:pic>
      <p:sp>
        <p:nvSpPr>
          <p:cNvPr id="2" name="矩形 1"/>
          <p:cNvSpPr/>
          <p:nvPr/>
        </p:nvSpPr>
        <p:spPr>
          <a:xfrm>
            <a:off x="215008" y="1432957"/>
            <a:ext cx="8749480" cy="605294"/>
          </a:xfrm>
          <a:prstGeom prst="rect">
            <a:avLst/>
          </a:prstGeom>
        </p:spPr>
        <p:txBody>
          <a:bodyPr wrap="square">
            <a:spAutoFit/>
          </a:bodyPr>
          <a:lstStyle/>
          <a:p>
            <a:pPr indent="330200" algn="just">
              <a:lnSpc>
                <a:spcPts val="2000"/>
              </a:lnSpc>
              <a:spcBef>
                <a:spcPts val="100"/>
              </a:spcBef>
              <a:spcAft>
                <a:spcPts val="100"/>
              </a:spcAft>
            </a:pPr>
            <a:r>
              <a:rPr lang="zh-CN"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方案适用场景：</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RDD</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reduceByKey</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等聚合类</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shuffle</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算子或者在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Spark SQL</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中使用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group by</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语句进行分组聚合时，比较适用这种方案</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79512" y="2053729"/>
            <a:ext cx="8712968" cy="2223686"/>
          </a:xfrm>
          <a:prstGeom prst="rect">
            <a:avLst/>
          </a:prstGeom>
        </p:spPr>
        <p:txBody>
          <a:bodyPr wrap="square">
            <a:spAutoFit/>
          </a:bodyPr>
          <a:lstStyle/>
          <a:p>
            <a:pPr indent="330200" algn="just">
              <a:lnSpc>
                <a:spcPts val="2000"/>
              </a:lnSpc>
              <a:spcBef>
                <a:spcPts val="100"/>
              </a:spcBef>
              <a:spcAft>
                <a:spcPts val="100"/>
              </a:spcAft>
            </a:pPr>
            <a:r>
              <a:rPr lang="zh-CN"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方案实现原理：</a:t>
            </a:r>
            <a:r>
              <a:rPr lang="zh-CN" altLang="zh-CN" sz="1600" kern="100" spc="50" dirty="0">
                <a:latin typeface="Times New Roman" panose="02020603050405020304" pitchFamily="18" charset="0"/>
                <a:ea typeface="宋体" panose="02010600030101010101" pitchFamily="2" charset="-122"/>
              </a:rPr>
              <a:t>将原本相同的</a:t>
            </a:r>
            <a:r>
              <a:rPr lang="en-US" altLang="zh-CN" sz="1600" kern="100" spc="50" dirty="0">
                <a:latin typeface="Times New Roman" panose="02020603050405020304" pitchFamily="18" charset="0"/>
                <a:ea typeface="宋体" panose="02010600030101010101" pitchFamily="2" charset="-122"/>
              </a:rPr>
              <a:t>key</a:t>
            </a:r>
            <a:r>
              <a:rPr lang="zh-CN" altLang="zh-CN" sz="1600" kern="100" spc="50" dirty="0">
                <a:latin typeface="Times New Roman" panose="02020603050405020304" pitchFamily="18" charset="0"/>
                <a:ea typeface="宋体" panose="02010600030101010101" pitchFamily="2" charset="-122"/>
              </a:rPr>
              <a:t>通过附加随机前缀的方式，变成多个不同的</a:t>
            </a:r>
            <a:r>
              <a:rPr lang="en-US" altLang="zh-CN" sz="1600" kern="100" spc="50" dirty="0">
                <a:latin typeface="Times New Roman" panose="02020603050405020304" pitchFamily="18" charset="0"/>
                <a:ea typeface="宋体" panose="02010600030101010101" pitchFamily="2" charset="-122"/>
              </a:rPr>
              <a:t>key</a:t>
            </a:r>
            <a:r>
              <a:rPr lang="zh-CN" altLang="zh-CN" sz="1600" kern="100" spc="50" dirty="0">
                <a:latin typeface="Times New Roman" panose="02020603050405020304" pitchFamily="18" charset="0"/>
                <a:ea typeface="宋体" panose="02010600030101010101" pitchFamily="2" charset="-122"/>
              </a:rPr>
              <a:t>，就可以让原本被一个</a:t>
            </a:r>
            <a:r>
              <a:rPr lang="en-US" altLang="zh-CN" sz="1600" kern="100" spc="50" dirty="0">
                <a:latin typeface="Times New Roman" panose="02020603050405020304" pitchFamily="18" charset="0"/>
                <a:ea typeface="宋体" panose="02010600030101010101" pitchFamily="2" charset="-122"/>
              </a:rPr>
              <a:t>task</a:t>
            </a:r>
            <a:r>
              <a:rPr lang="zh-CN" altLang="zh-CN" sz="1600" kern="100" spc="50" dirty="0">
                <a:latin typeface="Times New Roman" panose="02020603050405020304" pitchFamily="18" charset="0"/>
                <a:ea typeface="宋体" panose="02010600030101010101" pitchFamily="2" charset="-122"/>
              </a:rPr>
              <a:t>处理的数据分散到多个</a:t>
            </a:r>
            <a:r>
              <a:rPr lang="en-US" altLang="zh-CN" sz="1600" kern="100" spc="50" dirty="0">
                <a:latin typeface="Times New Roman" panose="02020603050405020304" pitchFamily="18" charset="0"/>
                <a:ea typeface="宋体" panose="02010600030101010101" pitchFamily="2" charset="-122"/>
              </a:rPr>
              <a:t>task</a:t>
            </a:r>
            <a:r>
              <a:rPr lang="zh-CN" altLang="zh-CN" sz="1600" kern="100" spc="50" dirty="0">
                <a:latin typeface="Times New Roman" panose="02020603050405020304" pitchFamily="18" charset="0"/>
                <a:ea typeface="宋体" panose="02010600030101010101" pitchFamily="2" charset="-122"/>
              </a:rPr>
              <a:t>上去做局部聚合，进而解决单个</a:t>
            </a:r>
            <a:r>
              <a:rPr lang="en-US" altLang="zh-CN" sz="1600" kern="100" spc="50" dirty="0">
                <a:latin typeface="Times New Roman" panose="02020603050405020304" pitchFamily="18" charset="0"/>
                <a:ea typeface="宋体" panose="02010600030101010101" pitchFamily="2" charset="-122"/>
              </a:rPr>
              <a:t>task</a:t>
            </a:r>
            <a:r>
              <a:rPr lang="zh-CN" altLang="zh-CN" sz="1600" kern="100" spc="50" dirty="0">
                <a:latin typeface="Times New Roman" panose="02020603050405020304" pitchFamily="18" charset="0"/>
                <a:ea typeface="宋体" panose="02010600030101010101" pitchFamily="2" charset="-122"/>
              </a:rPr>
              <a:t>处理数据量过多的问题。接着去除掉随机前缀，再次进行全局聚合，就可以得到最终的结果。具体原理见下图。</a:t>
            </a:r>
          </a:p>
          <a:p>
            <a:pPr indent="330200" algn="just">
              <a:lnSpc>
                <a:spcPts val="2000"/>
              </a:lnSpc>
              <a:spcBef>
                <a:spcPts val="100"/>
              </a:spcBef>
              <a:spcAft>
                <a:spcPts val="100"/>
              </a:spcAft>
            </a:pPr>
            <a:r>
              <a:rPr lang="zh-CN"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方案优点：</a:t>
            </a:r>
            <a:r>
              <a:rPr lang="zh-CN" altLang="zh-CN" sz="1600" kern="100" spc="50" dirty="0">
                <a:latin typeface="Times New Roman" panose="02020603050405020304" pitchFamily="18" charset="0"/>
                <a:ea typeface="宋体" panose="02010600030101010101" pitchFamily="2" charset="-122"/>
              </a:rPr>
              <a:t>对于聚合类的</a:t>
            </a:r>
            <a:r>
              <a:rPr lang="en-US" altLang="zh-CN" sz="1600" kern="100" spc="50" dirty="0">
                <a:latin typeface="Times New Roman" panose="02020603050405020304" pitchFamily="18" charset="0"/>
                <a:ea typeface="宋体" panose="02010600030101010101" pitchFamily="2" charset="-122"/>
              </a:rPr>
              <a:t>shuffle</a:t>
            </a:r>
            <a:r>
              <a:rPr lang="zh-CN" altLang="zh-CN" sz="1600" kern="100" spc="50" dirty="0">
                <a:latin typeface="Times New Roman" panose="02020603050405020304" pitchFamily="18" charset="0"/>
                <a:ea typeface="宋体" panose="02010600030101010101" pitchFamily="2" charset="-122"/>
              </a:rPr>
              <a:t>操作导致的数据倾斜，效果是非常不错的。通常都可以解决掉数据倾斜，或者至少是大幅度缓解数据倾斜，将</a:t>
            </a:r>
            <a:r>
              <a:rPr lang="en-US" altLang="zh-CN" sz="1600" kern="100" spc="50" dirty="0">
                <a:latin typeface="Times New Roman" panose="02020603050405020304" pitchFamily="18" charset="0"/>
                <a:ea typeface="宋体" panose="02010600030101010101" pitchFamily="2" charset="-122"/>
              </a:rPr>
              <a:t>Spark</a:t>
            </a:r>
            <a:r>
              <a:rPr lang="zh-CN" altLang="zh-CN" sz="1600" kern="100" spc="50" dirty="0">
                <a:latin typeface="Times New Roman" panose="02020603050405020304" pitchFamily="18" charset="0"/>
                <a:ea typeface="宋体" panose="02010600030101010101" pitchFamily="2" charset="-122"/>
              </a:rPr>
              <a:t>作业的性能提升数倍以上。</a:t>
            </a:r>
          </a:p>
          <a:p>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方案缺点：</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仅仅适用于聚合类的</a:t>
            </a:r>
            <a:r>
              <a:rPr lang="en-US" altLang="zh-CN" sz="1600" dirty="0">
                <a:latin typeface="Times New Roman" panose="02020603050405020304" pitchFamily="18" charset="0"/>
                <a:ea typeface="宋体" panose="02010600030101010101" pitchFamily="2" charset="-122"/>
              </a:rPr>
              <a:t>shuffle</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操作，适用范围相对较窄。如果是</a:t>
            </a:r>
            <a:r>
              <a:rPr lang="en-US" altLang="zh-CN" sz="1600" dirty="0">
                <a:latin typeface="Times New Roman" panose="02020603050405020304" pitchFamily="18" charset="0"/>
                <a:ea typeface="宋体" panose="02010600030101010101" pitchFamily="2" charset="-122"/>
              </a:rPr>
              <a:t>join</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类的</a:t>
            </a:r>
            <a:r>
              <a:rPr lang="en-US" altLang="zh-CN" sz="1600" dirty="0">
                <a:latin typeface="Times New Roman" panose="02020603050405020304" pitchFamily="18" charset="0"/>
                <a:ea typeface="宋体" panose="02010600030101010101" pitchFamily="2" charset="-122"/>
              </a:rPr>
              <a:t>shuffle</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操作，还得用其他的解决方案</a:t>
            </a:r>
            <a:endParaRPr lang="zh-CN" altLang="en-US" sz="1600" dirty="0"/>
          </a:p>
        </p:txBody>
      </p:sp>
      <p:sp>
        <p:nvSpPr>
          <p:cNvPr id="6" name="矩形 5"/>
          <p:cNvSpPr/>
          <p:nvPr/>
        </p:nvSpPr>
        <p:spPr>
          <a:xfrm>
            <a:off x="6054717" y="4365104"/>
            <a:ext cx="2909771" cy="369332"/>
          </a:xfrm>
          <a:prstGeom prst="rect">
            <a:avLst/>
          </a:prstGeom>
        </p:spPr>
        <p:txBody>
          <a:bodyPr wrap="none">
            <a:spAutoFit/>
          </a:bodyPr>
          <a:lstStyle/>
          <a:p>
            <a:r>
              <a:rPr lang="zh-CN" altLang="en-US" kern="100" spc="50" dirty="0">
                <a:latin typeface="Times New Roman" panose="02020603050405020304" pitchFamily="18" charset="0"/>
                <a:ea typeface="宋体" panose="02010600030101010101" pitchFamily="2" charset="-122"/>
              </a:rPr>
              <a:t>将相同</a:t>
            </a:r>
            <a:r>
              <a:rPr lang="en-US" altLang="zh-CN" kern="100" spc="50" dirty="0">
                <a:latin typeface="Times New Roman" panose="02020603050405020304" pitchFamily="18" charset="0"/>
                <a:ea typeface="宋体" panose="02010600030101010101" pitchFamily="2" charset="-122"/>
              </a:rPr>
              <a:t>key</a:t>
            </a:r>
            <a:r>
              <a:rPr lang="zh-CN" altLang="en-US" kern="100" spc="50" dirty="0">
                <a:latin typeface="Times New Roman" panose="02020603050405020304" pitchFamily="18" charset="0"/>
                <a:ea typeface="宋体" panose="02010600030101010101" pitchFamily="2" charset="-122"/>
              </a:rPr>
              <a:t>的数据分拆处理</a:t>
            </a:r>
            <a:endParaRPr lang="zh-CN" altLang="en-US" dirty="0"/>
          </a:p>
        </p:txBody>
      </p:sp>
    </p:spTree>
    <p:extLst>
      <p:ext uri="{BB962C8B-B14F-4D97-AF65-F5344CB8AC3E}">
        <p14:creationId xmlns:p14="http://schemas.microsoft.com/office/powerpoint/2010/main" val="25828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为倾斜</a:t>
            </a:r>
            <a:r>
              <a:rPr lang="en-US" altLang="zh-CN" b="1" dirty="0">
                <a:latin typeface="+mn-lt"/>
                <a:ea typeface="宋体" pitchFamily="2" charset="-122"/>
                <a:cs typeface="Times New Roman" pitchFamily="18" charset="0"/>
              </a:rPr>
              <a:t>key</a:t>
            </a:r>
            <a:r>
              <a:rPr lang="zh-CN" altLang="en-US" b="1" dirty="0">
                <a:latin typeface="+mn-lt"/>
                <a:ea typeface="宋体" pitchFamily="2" charset="-122"/>
                <a:cs typeface="Times New Roman" pitchFamily="18" charset="0"/>
              </a:rPr>
              <a:t>增加随机前</a:t>
            </a:r>
            <a:r>
              <a:rPr lang="en-US"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后缀</a:t>
            </a:r>
          </a:p>
        </p:txBody>
      </p:sp>
      <p:pic>
        <p:nvPicPr>
          <p:cNvPr id="3" name="图片 2" descr="http://www.uml.org.cn/bigdata/images/20170524313.png"/>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05064"/>
            <a:ext cx="3888432" cy="2666518"/>
          </a:xfrm>
          <a:prstGeom prst="rect">
            <a:avLst/>
          </a:prstGeom>
          <a:noFill/>
          <a:ln>
            <a:noFill/>
          </a:ln>
        </p:spPr>
      </p:pic>
      <p:sp>
        <p:nvSpPr>
          <p:cNvPr id="2" name="矩形 1"/>
          <p:cNvSpPr/>
          <p:nvPr/>
        </p:nvSpPr>
        <p:spPr>
          <a:xfrm>
            <a:off x="179512" y="1268760"/>
            <a:ext cx="8640960" cy="2734082"/>
          </a:xfrm>
          <a:prstGeom prst="rect">
            <a:avLst/>
          </a:prstGeom>
        </p:spPr>
        <p:txBody>
          <a:bodyPr wrap="square">
            <a:spAutoFit/>
          </a:bodyPr>
          <a:lstStyle/>
          <a:p>
            <a:pPr indent="330200" algn="just">
              <a:lnSpc>
                <a:spcPts val="2000"/>
              </a:lnSpc>
              <a:spcBef>
                <a:spcPts val="100"/>
              </a:spcBef>
              <a:spcAft>
                <a:spcPts val="100"/>
              </a:spcAft>
            </a:pPr>
            <a:r>
              <a:rPr lang="zh-CN" altLang="zh-CN" sz="1400" b="1" kern="100" spc="50" dirty="0">
                <a:solidFill>
                  <a:srgbClr val="FF0000"/>
                </a:solidFill>
                <a:latin typeface="Times New Roman" panose="02020603050405020304" pitchFamily="18" charset="0"/>
                <a:ea typeface="宋体" panose="02010600030101010101" pitchFamily="2" charset="-122"/>
              </a:rPr>
              <a:t>适用场景</a:t>
            </a:r>
            <a:r>
              <a:rPr lang="zh-CN" altLang="en-US" sz="1400" b="1" kern="100" spc="50" dirty="0">
                <a:solidFill>
                  <a:srgbClr val="FF0000"/>
                </a:solidFill>
                <a:latin typeface="Times New Roman" panose="02020603050405020304" pitchFamily="18" charset="0"/>
                <a:ea typeface="宋体" panose="02010600030101010101" pitchFamily="2" charset="-122"/>
              </a:rPr>
              <a:t>：</a:t>
            </a:r>
            <a:r>
              <a:rPr lang="zh-CN" altLang="zh-CN" sz="1400" kern="100" spc="50" dirty="0">
                <a:latin typeface="Times New Roman" panose="02020603050405020304" pitchFamily="18" charset="0"/>
                <a:ea typeface="宋体" panose="02010600030101010101" pitchFamily="2" charset="-122"/>
              </a:rPr>
              <a:t>两张表都比较大，无法使用</a:t>
            </a:r>
            <a:r>
              <a:rPr lang="en-US" altLang="zh-CN" sz="1400" kern="100" spc="50" dirty="0">
                <a:latin typeface="Times New Roman" panose="02020603050405020304" pitchFamily="18" charset="0"/>
                <a:ea typeface="宋体" panose="02010600030101010101" pitchFamily="2" charset="-122"/>
              </a:rPr>
              <a:t>Map</a:t>
            </a:r>
            <a:r>
              <a:rPr lang="zh-CN" altLang="zh-CN" sz="1400" kern="100" spc="50" dirty="0">
                <a:latin typeface="Times New Roman" panose="02020603050405020304" pitchFamily="18" charset="0"/>
                <a:ea typeface="宋体" panose="02010600030101010101" pitchFamily="2" charset="-122"/>
              </a:rPr>
              <a:t>则</a:t>
            </a:r>
            <a:r>
              <a:rPr lang="en-US" altLang="zh-CN" sz="1400" kern="100" spc="50" dirty="0">
                <a:latin typeface="Times New Roman" panose="02020603050405020304" pitchFamily="18" charset="0"/>
                <a:ea typeface="宋体" panose="02010600030101010101" pitchFamily="2" charset="-122"/>
              </a:rPr>
              <a:t>Join</a:t>
            </a:r>
            <a:r>
              <a:rPr lang="zh-CN" altLang="zh-CN" sz="1400" kern="100" spc="50" dirty="0">
                <a:latin typeface="Times New Roman" panose="02020603050405020304" pitchFamily="18" charset="0"/>
                <a:ea typeface="宋体" panose="02010600030101010101" pitchFamily="2" charset="-122"/>
              </a:rPr>
              <a:t>。其中一个</a:t>
            </a:r>
            <a:r>
              <a:rPr lang="en-US" altLang="zh-CN" sz="1400" kern="100" spc="50" dirty="0">
                <a:latin typeface="Times New Roman" panose="02020603050405020304" pitchFamily="18" charset="0"/>
                <a:ea typeface="宋体" panose="02010600030101010101" pitchFamily="2" charset="-122"/>
              </a:rPr>
              <a:t>RDD</a:t>
            </a:r>
            <a:r>
              <a:rPr lang="zh-CN" altLang="zh-CN" sz="1400" kern="100" spc="50" dirty="0">
                <a:latin typeface="Times New Roman" panose="02020603050405020304" pitchFamily="18" charset="0"/>
                <a:ea typeface="宋体" panose="02010600030101010101" pitchFamily="2" charset="-122"/>
              </a:rPr>
              <a:t>有</a:t>
            </a:r>
            <a:r>
              <a:rPr lang="zh-CN" altLang="zh-CN" sz="1400" b="1" kern="100" spc="50" dirty="0">
                <a:solidFill>
                  <a:srgbClr val="FF0000"/>
                </a:solidFill>
                <a:latin typeface="Times New Roman" panose="02020603050405020304" pitchFamily="18" charset="0"/>
                <a:ea typeface="宋体" panose="02010600030101010101" pitchFamily="2" charset="-122"/>
              </a:rPr>
              <a:t>少数</a:t>
            </a:r>
            <a:r>
              <a:rPr lang="zh-CN" altLang="zh-CN" sz="1400" kern="100" spc="50" dirty="0">
                <a:latin typeface="Times New Roman" panose="02020603050405020304" pitchFamily="18" charset="0"/>
                <a:ea typeface="宋体" panose="02010600030101010101" pitchFamily="2" charset="-122"/>
              </a:rPr>
              <a:t>几个</a:t>
            </a:r>
            <a:r>
              <a:rPr lang="en-US" altLang="zh-CN" sz="1400" kern="100" spc="50" dirty="0">
                <a:latin typeface="Times New Roman" panose="02020603050405020304" pitchFamily="18" charset="0"/>
                <a:ea typeface="宋体" panose="02010600030101010101" pitchFamily="2" charset="-122"/>
              </a:rPr>
              <a:t>Key</a:t>
            </a:r>
            <a:r>
              <a:rPr lang="zh-CN" altLang="zh-CN" sz="1400" kern="100" spc="50" dirty="0">
                <a:latin typeface="Times New Roman" panose="02020603050405020304" pitchFamily="18" charset="0"/>
                <a:ea typeface="宋体" panose="02010600030101010101" pitchFamily="2" charset="-122"/>
              </a:rPr>
              <a:t>的数据量过大，另外一个</a:t>
            </a:r>
            <a:r>
              <a:rPr lang="en-US" altLang="zh-CN" sz="1400" kern="100" spc="50" dirty="0">
                <a:latin typeface="Times New Roman" panose="02020603050405020304" pitchFamily="18" charset="0"/>
                <a:ea typeface="宋体" panose="02010600030101010101" pitchFamily="2" charset="-122"/>
              </a:rPr>
              <a:t>RDD</a:t>
            </a:r>
            <a:r>
              <a:rPr lang="zh-CN" altLang="zh-CN" sz="1400" kern="100" spc="50" dirty="0">
                <a:latin typeface="Times New Roman" panose="02020603050405020304" pitchFamily="18" charset="0"/>
                <a:ea typeface="宋体" panose="02010600030101010101" pitchFamily="2" charset="-122"/>
              </a:rPr>
              <a:t>的</a:t>
            </a:r>
            <a:r>
              <a:rPr lang="en-US" altLang="zh-CN" sz="1400" kern="100" spc="50" dirty="0">
                <a:latin typeface="Times New Roman" panose="02020603050405020304" pitchFamily="18" charset="0"/>
                <a:ea typeface="宋体" panose="02010600030101010101" pitchFamily="2" charset="-122"/>
              </a:rPr>
              <a:t>Key</a:t>
            </a:r>
            <a:r>
              <a:rPr lang="zh-CN" altLang="zh-CN" sz="1400" kern="100" spc="50" dirty="0">
                <a:latin typeface="Times New Roman" panose="02020603050405020304" pitchFamily="18" charset="0"/>
                <a:ea typeface="宋体" panose="02010600030101010101" pitchFamily="2" charset="-122"/>
              </a:rPr>
              <a:t>分布较为均匀。</a:t>
            </a:r>
          </a:p>
          <a:p>
            <a:pPr indent="330200" algn="just">
              <a:lnSpc>
                <a:spcPts val="2000"/>
              </a:lnSpc>
              <a:spcBef>
                <a:spcPts val="100"/>
              </a:spcBef>
              <a:spcAft>
                <a:spcPts val="100"/>
              </a:spcAft>
            </a:pPr>
            <a:r>
              <a:rPr lang="zh-CN" altLang="zh-CN" sz="1400" b="1" kern="100" spc="50" dirty="0">
                <a:solidFill>
                  <a:srgbClr val="FF0000"/>
                </a:solidFill>
                <a:latin typeface="Times New Roman" panose="02020603050405020304" pitchFamily="18" charset="0"/>
                <a:ea typeface="宋体" panose="02010600030101010101" pitchFamily="2" charset="-122"/>
              </a:rPr>
              <a:t>解决方案</a:t>
            </a:r>
            <a:r>
              <a:rPr lang="zh-CN" altLang="en-US" sz="1400" b="1" kern="100" spc="50" dirty="0">
                <a:solidFill>
                  <a:srgbClr val="FF0000"/>
                </a:solidFill>
                <a:latin typeface="Times New Roman" panose="02020603050405020304" pitchFamily="18" charset="0"/>
                <a:ea typeface="宋体" panose="02010600030101010101" pitchFamily="2" charset="-122"/>
              </a:rPr>
              <a:t>：</a:t>
            </a:r>
            <a:r>
              <a:rPr lang="zh-CN" altLang="zh-CN" sz="1400" kern="100" spc="50" dirty="0">
                <a:latin typeface="Times New Roman" panose="02020603050405020304" pitchFamily="18" charset="0"/>
                <a:ea typeface="宋体" panose="02010600030101010101" pitchFamily="2" charset="-122"/>
              </a:rPr>
              <a:t>将有数据倾斜的</a:t>
            </a:r>
            <a:r>
              <a:rPr lang="en-US" altLang="zh-CN" sz="1400" kern="100" spc="50" dirty="0">
                <a:latin typeface="Times New Roman" panose="02020603050405020304" pitchFamily="18" charset="0"/>
                <a:ea typeface="宋体" panose="02010600030101010101" pitchFamily="2" charset="-122"/>
              </a:rPr>
              <a:t>RDD</a:t>
            </a:r>
            <a:r>
              <a:rPr lang="zh-CN" altLang="zh-CN" sz="1400" kern="100" spc="50" dirty="0">
                <a:latin typeface="Times New Roman" panose="02020603050405020304" pitchFamily="18" charset="0"/>
                <a:ea typeface="宋体" panose="02010600030101010101" pitchFamily="2" charset="-122"/>
              </a:rPr>
              <a:t>中倾斜</a:t>
            </a:r>
            <a:r>
              <a:rPr lang="en-US" altLang="zh-CN" sz="1400" kern="100" spc="50" dirty="0">
                <a:latin typeface="Times New Roman" panose="02020603050405020304" pitchFamily="18" charset="0"/>
                <a:ea typeface="宋体" panose="02010600030101010101" pitchFamily="2" charset="-122"/>
              </a:rPr>
              <a:t>Key</a:t>
            </a:r>
            <a:r>
              <a:rPr lang="zh-CN" altLang="zh-CN" sz="1400" kern="100" spc="50" dirty="0">
                <a:latin typeface="Times New Roman" panose="02020603050405020304" pitchFamily="18" charset="0"/>
                <a:ea typeface="宋体" panose="02010600030101010101" pitchFamily="2" charset="-122"/>
              </a:rPr>
              <a:t>对应的数据集单独抽取出来加上随机前缀，另外一个</a:t>
            </a:r>
            <a:r>
              <a:rPr lang="en-US" altLang="zh-CN" sz="1400" kern="100" spc="50" dirty="0">
                <a:latin typeface="Times New Roman" panose="02020603050405020304" pitchFamily="18" charset="0"/>
                <a:ea typeface="宋体" panose="02010600030101010101" pitchFamily="2" charset="-122"/>
              </a:rPr>
              <a:t>RDD</a:t>
            </a:r>
            <a:r>
              <a:rPr lang="zh-CN" altLang="zh-CN" sz="1400" kern="100" spc="50" dirty="0">
                <a:latin typeface="Times New Roman" panose="02020603050405020304" pitchFamily="18" charset="0"/>
                <a:ea typeface="宋体" panose="02010600030101010101" pitchFamily="2" charset="-122"/>
              </a:rPr>
              <a:t>每条数据分别与随机前缀结合形成新的</a:t>
            </a:r>
            <a:r>
              <a:rPr lang="en-US" altLang="zh-CN" sz="1400" kern="100" spc="50" dirty="0">
                <a:latin typeface="Times New Roman" panose="02020603050405020304" pitchFamily="18" charset="0"/>
                <a:ea typeface="宋体" panose="02010600030101010101" pitchFamily="2" charset="-122"/>
              </a:rPr>
              <a:t>RDD</a:t>
            </a:r>
            <a:r>
              <a:rPr lang="zh-CN" altLang="zh-CN" sz="1400" kern="100" spc="50" dirty="0">
                <a:latin typeface="Times New Roman" panose="02020603050405020304" pitchFamily="18" charset="0"/>
                <a:ea typeface="宋体" panose="02010600030101010101" pitchFamily="2" charset="-122"/>
              </a:rPr>
              <a:t>（</a:t>
            </a:r>
            <a:r>
              <a:rPr lang="zh-CN" altLang="en-US" sz="1400" kern="100" spc="50" dirty="0">
                <a:latin typeface="Times New Roman" panose="02020603050405020304" pitchFamily="18" charset="0"/>
                <a:ea typeface="宋体" panose="02010600030101010101" pitchFamily="2" charset="-122"/>
              </a:rPr>
              <a:t>笛卡尔积，</a:t>
            </a:r>
            <a:r>
              <a:rPr lang="zh-CN" altLang="zh-CN" sz="1400" kern="100" spc="50" dirty="0">
                <a:latin typeface="Times New Roman" panose="02020603050405020304" pitchFamily="18" charset="0"/>
                <a:ea typeface="宋体" panose="02010600030101010101" pitchFamily="2" charset="-122"/>
              </a:rPr>
              <a:t>相当于将其数据增到到原来的</a:t>
            </a:r>
            <a:r>
              <a:rPr lang="en-US" altLang="zh-CN" sz="1400" kern="100" spc="50" dirty="0">
                <a:latin typeface="Times New Roman" panose="02020603050405020304" pitchFamily="18" charset="0"/>
                <a:ea typeface="宋体" panose="02010600030101010101" pitchFamily="2" charset="-122"/>
              </a:rPr>
              <a:t>N</a:t>
            </a:r>
            <a:r>
              <a:rPr lang="zh-CN" altLang="zh-CN" sz="1400" kern="100" spc="50" dirty="0">
                <a:latin typeface="Times New Roman" panose="02020603050405020304" pitchFamily="18" charset="0"/>
                <a:ea typeface="宋体" panose="02010600030101010101" pitchFamily="2" charset="-122"/>
              </a:rPr>
              <a:t>倍，</a:t>
            </a:r>
            <a:r>
              <a:rPr lang="en-US" altLang="zh-CN" sz="1400" kern="100" spc="50" dirty="0">
                <a:latin typeface="Times New Roman" panose="02020603050405020304" pitchFamily="18" charset="0"/>
                <a:ea typeface="宋体" panose="02010600030101010101" pitchFamily="2" charset="-122"/>
              </a:rPr>
              <a:t>N</a:t>
            </a:r>
            <a:r>
              <a:rPr lang="zh-CN" altLang="zh-CN" sz="1400" kern="100" spc="50" dirty="0">
                <a:latin typeface="Times New Roman" panose="02020603050405020304" pitchFamily="18" charset="0"/>
                <a:ea typeface="宋体" panose="02010600030101010101" pitchFamily="2" charset="-122"/>
              </a:rPr>
              <a:t>即为随机前缀的总个数），然后将二者</a:t>
            </a:r>
            <a:r>
              <a:rPr lang="en-US" altLang="zh-CN" sz="1400" kern="100" spc="50" dirty="0">
                <a:latin typeface="Times New Roman" panose="02020603050405020304" pitchFamily="18" charset="0"/>
                <a:ea typeface="宋体" panose="02010600030101010101" pitchFamily="2" charset="-122"/>
              </a:rPr>
              <a:t>Join</a:t>
            </a:r>
            <a:r>
              <a:rPr lang="zh-CN" altLang="en-US" sz="1400" kern="100" spc="50" dirty="0">
                <a:latin typeface="Times New Roman" panose="02020603050405020304" pitchFamily="18" charset="0"/>
                <a:ea typeface="宋体" panose="02010600030101010101" pitchFamily="2" charset="-122"/>
              </a:rPr>
              <a:t>后</a:t>
            </a:r>
            <a:r>
              <a:rPr lang="zh-CN" altLang="zh-CN" sz="1400" kern="100" spc="50" dirty="0">
                <a:latin typeface="Times New Roman" panose="02020603050405020304" pitchFamily="18" charset="0"/>
                <a:ea typeface="宋体" panose="02010600030101010101" pitchFamily="2" charset="-122"/>
              </a:rPr>
              <a:t>去掉前缀。然后将不包含倾斜</a:t>
            </a:r>
            <a:r>
              <a:rPr lang="en-US" altLang="zh-CN" sz="1400" kern="100" spc="50" dirty="0">
                <a:latin typeface="Times New Roman" panose="02020603050405020304" pitchFamily="18" charset="0"/>
                <a:ea typeface="宋体" panose="02010600030101010101" pitchFamily="2" charset="-122"/>
              </a:rPr>
              <a:t>Key</a:t>
            </a:r>
            <a:r>
              <a:rPr lang="zh-CN" altLang="zh-CN" sz="1400" kern="100" spc="50" dirty="0">
                <a:latin typeface="Times New Roman" panose="02020603050405020304" pitchFamily="18" charset="0"/>
                <a:ea typeface="宋体" panose="02010600030101010101" pitchFamily="2" charset="-122"/>
              </a:rPr>
              <a:t>的剩余数据进行</a:t>
            </a:r>
            <a:r>
              <a:rPr lang="en-US" altLang="zh-CN" sz="1400" kern="100" spc="50" dirty="0">
                <a:latin typeface="Times New Roman" panose="02020603050405020304" pitchFamily="18" charset="0"/>
                <a:ea typeface="宋体" panose="02010600030101010101" pitchFamily="2" charset="-122"/>
              </a:rPr>
              <a:t>Join</a:t>
            </a:r>
            <a:r>
              <a:rPr lang="zh-CN" altLang="zh-CN" sz="1400" kern="100" spc="50" dirty="0">
                <a:latin typeface="Times New Roman" panose="02020603050405020304" pitchFamily="18" charset="0"/>
                <a:ea typeface="宋体" panose="02010600030101010101" pitchFamily="2" charset="-122"/>
              </a:rPr>
              <a:t>。最后将两次</a:t>
            </a:r>
            <a:r>
              <a:rPr lang="en-US" altLang="zh-CN" sz="1400" kern="100" spc="50" dirty="0">
                <a:latin typeface="Times New Roman" panose="02020603050405020304" pitchFamily="18" charset="0"/>
                <a:ea typeface="宋体" panose="02010600030101010101" pitchFamily="2" charset="-122"/>
              </a:rPr>
              <a:t>Join</a:t>
            </a:r>
            <a:r>
              <a:rPr lang="zh-CN" altLang="zh-CN" sz="1400" kern="100" spc="50" dirty="0">
                <a:latin typeface="Times New Roman" panose="02020603050405020304" pitchFamily="18" charset="0"/>
                <a:ea typeface="宋体" panose="02010600030101010101" pitchFamily="2" charset="-122"/>
              </a:rPr>
              <a:t>的结果集通过</a:t>
            </a:r>
            <a:r>
              <a:rPr lang="en-US" altLang="zh-CN" sz="1400" kern="100" spc="50" dirty="0">
                <a:latin typeface="Times New Roman" panose="02020603050405020304" pitchFamily="18" charset="0"/>
                <a:ea typeface="宋体" panose="02010600030101010101" pitchFamily="2" charset="-122"/>
              </a:rPr>
              <a:t>union</a:t>
            </a:r>
            <a:r>
              <a:rPr lang="zh-CN" altLang="zh-CN" sz="1400" kern="100" spc="50" dirty="0">
                <a:latin typeface="Times New Roman" panose="02020603050405020304" pitchFamily="18" charset="0"/>
                <a:ea typeface="宋体" panose="02010600030101010101" pitchFamily="2" charset="-122"/>
              </a:rPr>
              <a:t>合并，即可得到全部</a:t>
            </a:r>
            <a:r>
              <a:rPr lang="en-US" altLang="zh-CN" sz="1400" kern="100" spc="50" dirty="0">
                <a:latin typeface="Times New Roman" panose="02020603050405020304" pitchFamily="18" charset="0"/>
                <a:ea typeface="宋体" panose="02010600030101010101" pitchFamily="2" charset="-122"/>
              </a:rPr>
              <a:t>Join</a:t>
            </a:r>
            <a:r>
              <a:rPr lang="zh-CN" altLang="zh-CN" sz="1400" kern="100" spc="50" dirty="0">
                <a:latin typeface="Times New Roman" panose="02020603050405020304" pitchFamily="18" charset="0"/>
                <a:ea typeface="宋体" panose="02010600030101010101" pitchFamily="2" charset="-122"/>
              </a:rPr>
              <a:t>结果。</a:t>
            </a:r>
          </a:p>
          <a:p>
            <a:pPr indent="330200" algn="just">
              <a:lnSpc>
                <a:spcPts val="2000"/>
              </a:lnSpc>
              <a:spcBef>
                <a:spcPts val="100"/>
              </a:spcBef>
              <a:spcAft>
                <a:spcPts val="100"/>
              </a:spcAft>
            </a:pPr>
            <a:r>
              <a:rPr lang="zh-CN" altLang="zh-CN" sz="1400" b="1" kern="100" spc="50" dirty="0">
                <a:solidFill>
                  <a:srgbClr val="FF0000"/>
                </a:solidFill>
                <a:latin typeface="Times New Roman" panose="02020603050405020304" pitchFamily="18" charset="0"/>
                <a:ea typeface="宋体" panose="02010600030101010101" pitchFamily="2" charset="-122"/>
              </a:rPr>
              <a:t>优势</a:t>
            </a:r>
            <a:r>
              <a:rPr lang="zh-CN" altLang="en-US" sz="1400" b="1" kern="100" spc="50" dirty="0">
                <a:solidFill>
                  <a:srgbClr val="FF0000"/>
                </a:solidFill>
                <a:latin typeface="Times New Roman" panose="02020603050405020304" pitchFamily="18" charset="0"/>
                <a:ea typeface="宋体" panose="02010600030101010101" pitchFamily="2" charset="-122"/>
              </a:rPr>
              <a:t>：</a:t>
            </a:r>
            <a:r>
              <a:rPr lang="zh-CN" altLang="zh-CN" sz="1400" kern="100" spc="50" dirty="0">
                <a:latin typeface="Times New Roman" panose="02020603050405020304" pitchFamily="18" charset="0"/>
                <a:ea typeface="宋体" panose="02010600030101010101" pitchFamily="2" charset="-122"/>
              </a:rPr>
              <a:t>相对于</a:t>
            </a:r>
            <a:r>
              <a:rPr lang="en-US" altLang="zh-CN" sz="1400" kern="100" spc="50" dirty="0">
                <a:latin typeface="Times New Roman" panose="02020603050405020304" pitchFamily="18" charset="0"/>
                <a:ea typeface="宋体" panose="02010600030101010101" pitchFamily="2" charset="-122"/>
              </a:rPr>
              <a:t>Map</a:t>
            </a:r>
            <a:r>
              <a:rPr lang="zh-CN" altLang="en-US" sz="1400" kern="100" spc="50" dirty="0">
                <a:latin typeface="Times New Roman" panose="02020603050405020304" pitchFamily="18" charset="0"/>
                <a:ea typeface="宋体" panose="02010600030101010101" pitchFamily="2" charset="-122"/>
              </a:rPr>
              <a:t>侧</a:t>
            </a:r>
            <a:r>
              <a:rPr lang="en-US" altLang="zh-CN" sz="1400" kern="100" spc="50" dirty="0">
                <a:latin typeface="Times New Roman" panose="02020603050405020304" pitchFamily="18" charset="0"/>
                <a:ea typeface="宋体" panose="02010600030101010101" pitchFamily="2" charset="-122"/>
              </a:rPr>
              <a:t>Join</a:t>
            </a:r>
            <a:r>
              <a:rPr lang="zh-CN" altLang="zh-CN" sz="1400" kern="100" spc="50" dirty="0">
                <a:latin typeface="Times New Roman" panose="02020603050405020304" pitchFamily="18" charset="0"/>
                <a:ea typeface="宋体" panose="02010600030101010101" pitchFamily="2" charset="-122"/>
              </a:rPr>
              <a:t>，更能适应大数据集的</a:t>
            </a:r>
            <a:r>
              <a:rPr lang="en-US" altLang="zh-CN" sz="1400" kern="100" spc="50" dirty="0">
                <a:latin typeface="Times New Roman" panose="02020603050405020304" pitchFamily="18" charset="0"/>
                <a:ea typeface="宋体" panose="02010600030101010101" pitchFamily="2" charset="-122"/>
              </a:rPr>
              <a:t>Join</a:t>
            </a:r>
            <a:r>
              <a:rPr lang="zh-CN" altLang="zh-CN" sz="1400" kern="100" spc="50" dirty="0">
                <a:latin typeface="Times New Roman" panose="02020603050405020304" pitchFamily="18" charset="0"/>
                <a:ea typeface="宋体" panose="02010600030101010101" pitchFamily="2" charset="-122"/>
              </a:rPr>
              <a:t>。如果资源充足，倾斜部分数据集与非倾斜部分数据集可并行进行，效率提升明显。且只针对倾斜部分的数据做数据扩展，增加的资源消耗有限。</a:t>
            </a:r>
          </a:p>
          <a:p>
            <a:pPr indent="330200" algn="just">
              <a:lnSpc>
                <a:spcPts val="2000"/>
              </a:lnSpc>
              <a:spcBef>
                <a:spcPts val="100"/>
              </a:spcBef>
              <a:spcAft>
                <a:spcPts val="100"/>
              </a:spcAft>
            </a:pPr>
            <a:r>
              <a:rPr lang="zh-CN" altLang="zh-CN" sz="1400" b="1" kern="100" spc="50" dirty="0">
                <a:solidFill>
                  <a:srgbClr val="FF0000"/>
                </a:solidFill>
                <a:latin typeface="Times New Roman" panose="02020603050405020304" pitchFamily="18" charset="0"/>
                <a:ea typeface="宋体" panose="02010600030101010101" pitchFamily="2" charset="-122"/>
              </a:rPr>
              <a:t>劣势</a:t>
            </a:r>
            <a:r>
              <a:rPr lang="zh-CN" altLang="en-US" sz="1400" b="1" kern="100" spc="50" dirty="0">
                <a:solidFill>
                  <a:srgbClr val="FF0000"/>
                </a:solidFill>
                <a:latin typeface="Times New Roman" panose="02020603050405020304" pitchFamily="18" charset="0"/>
                <a:ea typeface="宋体" panose="02010600030101010101" pitchFamily="2" charset="-122"/>
              </a:rPr>
              <a:t>：</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如果倾斜</a:t>
            </a:r>
            <a:r>
              <a:rPr lang="en-US" altLang="zh-CN" sz="1400" dirty="0">
                <a:latin typeface="Times New Roman" panose="02020603050405020304" pitchFamily="18" charset="0"/>
                <a:ea typeface="宋体" panose="02010600030101010101" pitchFamily="2" charset="-122"/>
              </a:rPr>
              <a:t>Key</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非常多，则另一侧数据膨胀非常大，此方案不适用。而且此时对倾斜</a:t>
            </a:r>
            <a:r>
              <a:rPr lang="en-US" altLang="zh-CN" sz="1400" dirty="0">
                <a:latin typeface="Times New Roman" panose="02020603050405020304" pitchFamily="18" charset="0"/>
                <a:ea typeface="宋体" panose="02010600030101010101" pitchFamily="2" charset="-122"/>
              </a:rPr>
              <a:t>Key</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与非倾斜</a:t>
            </a:r>
            <a:r>
              <a:rPr lang="en-US" altLang="zh-CN" sz="1400" dirty="0">
                <a:latin typeface="Times New Roman" panose="02020603050405020304" pitchFamily="18" charset="0"/>
                <a:ea typeface="宋体" panose="02010600030101010101" pitchFamily="2" charset="-122"/>
              </a:rPr>
              <a:t>Key</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分开处理，需要扫描数据集两遍，增加了开销。</a:t>
            </a:r>
            <a:endParaRPr lang="zh-CN" altLang="en-US" sz="1400" dirty="0"/>
          </a:p>
        </p:txBody>
      </p:sp>
      <p:sp>
        <p:nvSpPr>
          <p:cNvPr id="5" name="矩形 4"/>
          <p:cNvSpPr/>
          <p:nvPr/>
        </p:nvSpPr>
        <p:spPr>
          <a:xfrm>
            <a:off x="4860032" y="4005064"/>
            <a:ext cx="3600400" cy="369332"/>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分拆处理，采样确定</a:t>
            </a:r>
            <a:r>
              <a:rPr lang="en-US" altLang="zh-CN" dirty="0">
                <a:latin typeface="Times New Roman" panose="02020603050405020304" pitchFamily="18" charset="0"/>
                <a:ea typeface="宋体" panose="02010600030101010101" pitchFamily="2" charset="-122"/>
                <a:cs typeface="Times New Roman" panose="02020603050405020304" pitchFamily="18" charset="0"/>
              </a:rPr>
              <a:t>Key</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的分布</a:t>
            </a:r>
            <a:endParaRPr lang="zh-CN" altLang="en-US" dirty="0"/>
          </a:p>
        </p:txBody>
      </p:sp>
      <p:sp>
        <p:nvSpPr>
          <p:cNvPr id="6" name="矩形 5"/>
          <p:cNvSpPr/>
          <p:nvPr/>
        </p:nvSpPr>
        <p:spPr>
          <a:xfrm>
            <a:off x="755576" y="6237312"/>
            <a:ext cx="72008" cy="144016"/>
          </a:xfrm>
          <a:prstGeom prst="rect">
            <a:avLst/>
          </a:prstGeom>
          <a:solidFill>
            <a:srgbClr val="B5C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87824" y="6453336"/>
            <a:ext cx="72008" cy="72008"/>
          </a:xfrm>
          <a:prstGeom prst="rect">
            <a:avLst/>
          </a:prstGeom>
          <a:solidFill>
            <a:srgbClr val="B5C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83568" y="6193904"/>
            <a:ext cx="144016" cy="230832"/>
          </a:xfrm>
          <a:prstGeom prst="rect">
            <a:avLst/>
          </a:prstGeom>
          <a:noFill/>
        </p:spPr>
        <p:txBody>
          <a:bodyPr wrap="square" rtlCol="0">
            <a:spAutoFit/>
          </a:bodyPr>
          <a:lstStyle/>
          <a:p>
            <a:r>
              <a:rPr lang="en-US" altLang="zh-CN" sz="900" b="1" dirty="0">
                <a:solidFill>
                  <a:schemeClr val="bg1"/>
                </a:solidFill>
              </a:rPr>
              <a:t>2</a:t>
            </a:r>
            <a:endParaRPr lang="zh-CN" altLang="en-US" sz="900" b="1" dirty="0">
              <a:solidFill>
                <a:schemeClr val="bg1"/>
              </a:solidFill>
            </a:endParaRPr>
          </a:p>
        </p:txBody>
      </p:sp>
      <p:sp>
        <p:nvSpPr>
          <p:cNvPr id="9" name="文本框 8"/>
          <p:cNvSpPr txBox="1"/>
          <p:nvPr/>
        </p:nvSpPr>
        <p:spPr>
          <a:xfrm>
            <a:off x="2915816" y="6381328"/>
            <a:ext cx="144016" cy="230832"/>
          </a:xfrm>
          <a:prstGeom prst="rect">
            <a:avLst/>
          </a:prstGeom>
          <a:noFill/>
        </p:spPr>
        <p:txBody>
          <a:bodyPr wrap="square" rtlCol="0">
            <a:spAutoFit/>
          </a:bodyPr>
          <a:lstStyle/>
          <a:p>
            <a:r>
              <a:rPr lang="en-US" altLang="zh-CN" sz="900" b="1" dirty="0">
                <a:solidFill>
                  <a:schemeClr val="bg1"/>
                </a:solidFill>
              </a:rPr>
              <a:t>2</a:t>
            </a:r>
            <a:endParaRPr lang="zh-CN" altLang="en-US" sz="900" b="1" dirty="0">
              <a:solidFill>
                <a:schemeClr val="bg1"/>
              </a:solidFill>
            </a:endParaRPr>
          </a:p>
        </p:txBody>
      </p:sp>
    </p:spTree>
    <p:extLst>
      <p:ext uri="{BB962C8B-B14F-4D97-AF65-F5344CB8AC3E}">
        <p14:creationId xmlns:p14="http://schemas.microsoft.com/office/powerpoint/2010/main" val="223599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随机前缀和扩容</a:t>
            </a:r>
            <a:r>
              <a:rPr lang="en-US" altLang="zh-CN" b="1" dirty="0">
                <a:latin typeface="+mn-lt"/>
                <a:ea typeface="宋体" pitchFamily="2" charset="-122"/>
                <a:cs typeface="Times New Roman" pitchFamily="18" charset="0"/>
              </a:rPr>
              <a:t>RDD</a:t>
            </a:r>
            <a:r>
              <a:rPr lang="zh-CN" altLang="en-US" b="1" dirty="0">
                <a:latin typeface="+mn-lt"/>
                <a:ea typeface="宋体" pitchFamily="2" charset="-122"/>
                <a:cs typeface="Times New Roman" pitchFamily="18" charset="0"/>
              </a:rPr>
              <a:t>进行</a:t>
            </a:r>
            <a:r>
              <a:rPr lang="en-US" altLang="zh-CN" b="1" dirty="0">
                <a:latin typeface="+mn-lt"/>
                <a:ea typeface="宋体" pitchFamily="2" charset="-122"/>
                <a:cs typeface="Times New Roman" pitchFamily="18" charset="0"/>
              </a:rPr>
              <a:t>join</a:t>
            </a:r>
            <a:endParaRPr lang="zh-CN" altLang="en-US" b="1" dirty="0">
              <a:latin typeface="+mn-lt"/>
              <a:ea typeface="宋体" pitchFamily="2" charset="-122"/>
              <a:cs typeface="Times New Roman" pitchFamily="18" charset="0"/>
            </a:endParaRPr>
          </a:p>
        </p:txBody>
      </p:sp>
      <p:sp>
        <p:nvSpPr>
          <p:cNvPr id="2" name="矩形 1"/>
          <p:cNvSpPr/>
          <p:nvPr/>
        </p:nvSpPr>
        <p:spPr>
          <a:xfrm>
            <a:off x="260668" y="1297103"/>
            <a:ext cx="8640960" cy="605294"/>
          </a:xfrm>
          <a:prstGeom prst="rect">
            <a:avLst/>
          </a:prstGeom>
        </p:spPr>
        <p:txBody>
          <a:bodyPr wrap="square">
            <a:spAutoFit/>
          </a:bodyPr>
          <a:lstStyle/>
          <a:p>
            <a:pPr indent="330200" algn="just">
              <a:lnSpc>
                <a:spcPts val="2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方案适用场景：</a:t>
            </a:r>
            <a:r>
              <a:rPr lang="zh-CN" altLang="zh-CN" kern="100" spc="50" dirty="0">
                <a:latin typeface="Times New Roman" panose="02020603050405020304" pitchFamily="18" charset="0"/>
                <a:ea typeface="宋体" panose="02010600030101010101" pitchFamily="2" charset="-122"/>
              </a:rPr>
              <a:t>如果在进行</a:t>
            </a:r>
            <a:r>
              <a:rPr lang="en-US" altLang="zh-CN" kern="100" spc="50" dirty="0">
                <a:latin typeface="Times New Roman" panose="02020603050405020304" pitchFamily="18" charset="0"/>
                <a:ea typeface="宋体" panose="02010600030101010101" pitchFamily="2" charset="-122"/>
              </a:rPr>
              <a:t>join</a:t>
            </a:r>
            <a:r>
              <a:rPr lang="zh-CN" altLang="zh-CN" kern="100" spc="50" dirty="0">
                <a:latin typeface="Times New Roman" panose="02020603050405020304" pitchFamily="18" charset="0"/>
                <a:ea typeface="宋体" panose="02010600030101010101" pitchFamily="2" charset="-122"/>
              </a:rPr>
              <a:t>操作时，</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中有大量的</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导致数据倾斜，那么进行分拆</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也没什么意义。</a:t>
            </a:r>
            <a:endParaRPr lang="zh-CN" altLang="zh-CN" kern="100" spc="50" dirty="0">
              <a:effectLst/>
              <a:latin typeface="Times New Roman" panose="02020603050405020304" pitchFamily="18" charset="0"/>
              <a:ea typeface="宋体" panose="02010600030101010101" pitchFamily="2" charset="-122"/>
            </a:endParaRPr>
          </a:p>
        </p:txBody>
      </p:sp>
      <p:sp>
        <p:nvSpPr>
          <p:cNvPr id="3" name="矩形 2"/>
          <p:cNvSpPr/>
          <p:nvPr/>
        </p:nvSpPr>
        <p:spPr>
          <a:xfrm>
            <a:off x="260668" y="1844824"/>
            <a:ext cx="8703819" cy="4822859"/>
          </a:xfrm>
          <a:prstGeom prst="rect">
            <a:avLst/>
          </a:prstGeom>
        </p:spPr>
        <p:txBody>
          <a:bodyPr wrap="square">
            <a:spAutoFit/>
          </a:bodyPr>
          <a:lstStyle/>
          <a:p>
            <a:pPr indent="330200" algn="just">
              <a:lnSpc>
                <a:spcPct val="12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方案实现思路：</a:t>
            </a:r>
            <a:r>
              <a:rPr lang="zh-CN" altLang="zh-CN" kern="100" spc="50" dirty="0">
                <a:latin typeface="Times New Roman" panose="02020603050405020304" pitchFamily="18" charset="0"/>
                <a:ea typeface="宋体" panose="02010600030101010101" pitchFamily="2" charset="-122"/>
              </a:rPr>
              <a:t>将该</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的每条数据都打上一个</a:t>
            </a:r>
            <a:r>
              <a:rPr lang="en-US" altLang="zh-CN" kern="100" spc="50" dirty="0">
                <a:latin typeface="Times New Roman" panose="02020603050405020304" pitchFamily="18" charset="0"/>
                <a:ea typeface="宋体" panose="02010600030101010101" pitchFamily="2" charset="-122"/>
              </a:rPr>
              <a:t>n</a:t>
            </a:r>
            <a:r>
              <a:rPr lang="zh-CN" altLang="zh-CN" kern="100" spc="50" dirty="0">
                <a:latin typeface="Times New Roman" panose="02020603050405020304" pitchFamily="18" charset="0"/>
                <a:ea typeface="宋体" panose="02010600030101010101" pitchFamily="2" charset="-122"/>
              </a:rPr>
              <a:t>以内的随机前缀。同时对另外一个正常的</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进行扩容，将每条数据都扩容成</a:t>
            </a:r>
            <a:r>
              <a:rPr lang="en-US" altLang="zh-CN" kern="100" spc="50" dirty="0">
                <a:latin typeface="Times New Roman" panose="02020603050405020304" pitchFamily="18" charset="0"/>
                <a:ea typeface="宋体" panose="02010600030101010101" pitchFamily="2" charset="-122"/>
              </a:rPr>
              <a:t>n</a:t>
            </a:r>
            <a:r>
              <a:rPr lang="zh-CN" altLang="zh-CN" kern="100" spc="50" dirty="0">
                <a:latin typeface="Times New Roman" panose="02020603050405020304" pitchFamily="18" charset="0"/>
                <a:ea typeface="宋体" panose="02010600030101010101" pitchFamily="2" charset="-122"/>
              </a:rPr>
              <a:t>条数据，扩容出来的每条数据都依次打上一个</a:t>
            </a:r>
            <a:r>
              <a:rPr lang="en-US" altLang="zh-CN" kern="100" spc="50" dirty="0">
                <a:latin typeface="Times New Roman" panose="02020603050405020304" pitchFamily="18" charset="0"/>
                <a:ea typeface="宋体" panose="02010600030101010101" pitchFamily="2" charset="-122"/>
              </a:rPr>
              <a:t>0~n</a:t>
            </a:r>
            <a:r>
              <a:rPr lang="zh-CN" altLang="zh-CN" kern="100" spc="50" dirty="0">
                <a:latin typeface="Times New Roman" panose="02020603050405020304" pitchFamily="18" charset="0"/>
                <a:ea typeface="宋体" panose="02010600030101010101" pitchFamily="2" charset="-122"/>
              </a:rPr>
              <a:t>的前缀。最后将两个处理后的</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进行</a:t>
            </a:r>
            <a:r>
              <a:rPr lang="en-US" altLang="zh-CN" kern="100" spc="50" dirty="0">
                <a:latin typeface="Times New Roman" panose="02020603050405020304" pitchFamily="18" charset="0"/>
                <a:ea typeface="宋体" panose="02010600030101010101" pitchFamily="2" charset="-122"/>
              </a:rPr>
              <a:t>join</a:t>
            </a:r>
            <a:r>
              <a:rPr lang="zh-CN" altLang="zh-CN" kern="100" spc="50" dirty="0">
                <a:latin typeface="Times New Roman" panose="02020603050405020304" pitchFamily="18" charset="0"/>
                <a:ea typeface="宋体" panose="02010600030101010101" pitchFamily="2" charset="-122"/>
              </a:rPr>
              <a:t>即可。</a:t>
            </a:r>
            <a:r>
              <a:rPr lang="zh-CN" altLang="en-US" kern="100" spc="50" dirty="0">
                <a:latin typeface="Times New Roman" panose="02020603050405020304" pitchFamily="18" charset="0"/>
                <a:ea typeface="宋体" panose="02010600030101010101" pitchFamily="2" charset="-122"/>
              </a:rPr>
              <a:t>和</a:t>
            </a:r>
            <a:r>
              <a:rPr lang="zh-CN" altLang="zh-CN" kern="100" spc="50" dirty="0">
                <a:latin typeface="Times New Roman" panose="02020603050405020304" pitchFamily="18" charset="0"/>
                <a:ea typeface="宋体" panose="02010600030101010101" pitchFamily="2" charset="-122"/>
              </a:rPr>
              <a:t>上一种方案是尽量只对少数倾斜</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对应的数据进行特殊处理，由于处理过程需要扩容</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，因此上一种方案扩容</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后对内存的占用并不大；而这一种方案是针对有大量倾斜</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的情况，没法将部分</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拆分出来进行单独处理，因此只能对整个</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进行数据扩容，对内存资源要求很高。</a:t>
            </a:r>
          </a:p>
          <a:p>
            <a:pPr indent="330200" algn="just">
              <a:lnSpc>
                <a:spcPct val="12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方案优点：</a:t>
            </a:r>
            <a:r>
              <a:rPr lang="zh-CN" altLang="zh-CN" kern="100" spc="50" dirty="0">
                <a:latin typeface="Times New Roman" panose="02020603050405020304" pitchFamily="18" charset="0"/>
                <a:ea typeface="宋体" panose="02010600030101010101" pitchFamily="2" charset="-122"/>
              </a:rPr>
              <a:t>对</a:t>
            </a:r>
            <a:r>
              <a:rPr lang="en-US" altLang="zh-CN" kern="100" spc="50" dirty="0">
                <a:latin typeface="Times New Roman" panose="02020603050405020304" pitchFamily="18" charset="0"/>
                <a:ea typeface="宋体" panose="02010600030101010101" pitchFamily="2" charset="-122"/>
              </a:rPr>
              <a:t>join</a:t>
            </a:r>
            <a:r>
              <a:rPr lang="zh-CN" altLang="zh-CN" kern="100" spc="50" dirty="0">
                <a:latin typeface="Times New Roman" panose="02020603050405020304" pitchFamily="18" charset="0"/>
                <a:ea typeface="宋体" panose="02010600030101010101" pitchFamily="2" charset="-122"/>
              </a:rPr>
              <a:t>类型的数据倾斜基本都可以处理，而且效果也相对比较显著，性能提升效果非常不错。</a:t>
            </a:r>
          </a:p>
          <a:p>
            <a:pPr indent="330200" algn="just">
              <a:lnSpc>
                <a:spcPct val="12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方案缺点：</a:t>
            </a:r>
            <a:r>
              <a:rPr lang="zh-CN" altLang="zh-CN" kern="100" spc="50" dirty="0">
                <a:latin typeface="Times New Roman" panose="02020603050405020304" pitchFamily="18" charset="0"/>
                <a:ea typeface="宋体" panose="02010600030101010101" pitchFamily="2" charset="-122"/>
              </a:rPr>
              <a:t>该方案更多的是缓解数据倾斜，而不是彻底避免数据倾斜。而且需要对整个</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进行扩容，对内存资源要求很高。</a:t>
            </a:r>
          </a:p>
          <a:p>
            <a:pPr indent="330200" algn="just">
              <a:lnSpc>
                <a:spcPct val="12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方案实践经验：</a:t>
            </a:r>
            <a:r>
              <a:rPr lang="zh-CN" altLang="zh-CN" kern="100" spc="50" dirty="0">
                <a:latin typeface="Times New Roman" panose="02020603050405020304" pitchFamily="18" charset="0"/>
                <a:ea typeface="宋体" panose="02010600030101010101" pitchFamily="2" charset="-122"/>
              </a:rPr>
              <a:t>曾经开发一个数据需求的时候，发现一个</a:t>
            </a:r>
            <a:r>
              <a:rPr lang="en-US" altLang="zh-CN" kern="100" spc="50" dirty="0">
                <a:latin typeface="Times New Roman" panose="02020603050405020304" pitchFamily="18" charset="0"/>
                <a:ea typeface="宋体" panose="02010600030101010101" pitchFamily="2" charset="-122"/>
              </a:rPr>
              <a:t>join</a:t>
            </a:r>
            <a:r>
              <a:rPr lang="zh-CN" altLang="zh-CN" kern="100" spc="50" dirty="0">
                <a:latin typeface="Times New Roman" panose="02020603050405020304" pitchFamily="18" charset="0"/>
                <a:ea typeface="宋体" panose="02010600030101010101" pitchFamily="2" charset="-122"/>
              </a:rPr>
              <a:t>导致了数据倾斜。优化之前，作业的执行时间大约是</a:t>
            </a:r>
            <a:r>
              <a:rPr lang="en-US" altLang="zh-CN" kern="100" spc="50" dirty="0">
                <a:latin typeface="Times New Roman" panose="02020603050405020304" pitchFamily="18" charset="0"/>
                <a:ea typeface="宋体" panose="02010600030101010101" pitchFamily="2" charset="-122"/>
              </a:rPr>
              <a:t>60</a:t>
            </a:r>
            <a:r>
              <a:rPr lang="zh-CN" altLang="zh-CN" kern="100" spc="50" dirty="0">
                <a:latin typeface="Times New Roman" panose="02020603050405020304" pitchFamily="18" charset="0"/>
                <a:ea typeface="宋体" panose="02010600030101010101" pitchFamily="2" charset="-122"/>
              </a:rPr>
              <a:t>分钟左右；使用该方案优化之后，执行时间缩短到</a:t>
            </a:r>
            <a:r>
              <a:rPr lang="en-US" altLang="zh-CN" kern="100" spc="50" dirty="0">
                <a:latin typeface="Times New Roman" panose="02020603050405020304" pitchFamily="18" charset="0"/>
                <a:ea typeface="宋体" panose="02010600030101010101" pitchFamily="2" charset="-122"/>
              </a:rPr>
              <a:t>10</a:t>
            </a:r>
            <a:r>
              <a:rPr lang="zh-CN" altLang="zh-CN" kern="100" spc="50" dirty="0">
                <a:latin typeface="Times New Roman" panose="02020603050405020304" pitchFamily="18" charset="0"/>
                <a:ea typeface="宋体" panose="02010600030101010101" pitchFamily="2" charset="-122"/>
              </a:rPr>
              <a:t>分钟左右，性能提升了</a:t>
            </a:r>
            <a:r>
              <a:rPr lang="en-US" altLang="zh-CN" kern="100" spc="50" dirty="0">
                <a:latin typeface="Times New Roman" panose="02020603050405020304" pitchFamily="18" charset="0"/>
                <a:ea typeface="宋体" panose="02010600030101010101" pitchFamily="2" charset="-122"/>
              </a:rPr>
              <a:t>6</a:t>
            </a:r>
            <a:r>
              <a:rPr lang="zh-CN" altLang="zh-CN" kern="100" spc="50" dirty="0">
                <a:latin typeface="Times New Roman" panose="02020603050405020304" pitchFamily="18" charset="0"/>
                <a:ea typeface="宋体" panose="02010600030101010101" pitchFamily="2" charset="-122"/>
              </a:rPr>
              <a:t>倍。</a:t>
            </a:r>
            <a:endParaRPr lang="zh-CN" altLang="zh-CN" kern="100" spc="5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4552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随机前缀和扩容</a:t>
            </a:r>
            <a:r>
              <a:rPr lang="en-US" altLang="zh-CN" b="1" dirty="0">
                <a:latin typeface="+mn-lt"/>
                <a:ea typeface="宋体" pitchFamily="2" charset="-122"/>
                <a:cs typeface="Times New Roman" pitchFamily="18" charset="0"/>
              </a:rPr>
              <a:t>RDD</a:t>
            </a:r>
            <a:r>
              <a:rPr lang="zh-CN" altLang="en-US" b="1" dirty="0">
                <a:latin typeface="+mn-lt"/>
                <a:ea typeface="宋体" pitchFamily="2" charset="-122"/>
                <a:cs typeface="Times New Roman" pitchFamily="18" charset="0"/>
              </a:rPr>
              <a:t>进行</a:t>
            </a:r>
            <a:r>
              <a:rPr lang="en-US" altLang="zh-CN" b="1" dirty="0">
                <a:latin typeface="+mn-lt"/>
                <a:ea typeface="宋体" pitchFamily="2" charset="-122"/>
                <a:cs typeface="Times New Roman" pitchFamily="18" charset="0"/>
              </a:rPr>
              <a:t>join</a:t>
            </a:r>
            <a:endParaRPr lang="zh-CN" altLang="en-US" b="1" dirty="0">
              <a:latin typeface="+mn-lt"/>
              <a:ea typeface="宋体" pitchFamily="2" charset="-122"/>
              <a:cs typeface="Times New Roman" pitchFamily="18" charset="0"/>
            </a:endParaRPr>
          </a:p>
        </p:txBody>
      </p:sp>
      <p:pic>
        <p:nvPicPr>
          <p:cNvPr id="5" name="图片 4" descr="http://www.uml.org.cn/bigdata/images/20170524313.png"/>
          <p:cNvPicPr/>
          <p:nvPr/>
        </p:nvPicPr>
        <p:blipFill rotWithShape="1">
          <a:blip r:embed="rId2">
            <a:extLst>
              <a:ext uri="{28A0092B-C50C-407E-A947-70E740481C1C}">
                <a14:useLocalDpi xmlns:a14="http://schemas.microsoft.com/office/drawing/2010/main" val="0"/>
              </a:ext>
            </a:extLst>
          </a:blip>
          <a:srcRect r="47627"/>
          <a:stretch/>
        </p:blipFill>
        <p:spPr bwMode="auto">
          <a:xfrm>
            <a:off x="362351" y="1484784"/>
            <a:ext cx="3849609" cy="5040560"/>
          </a:xfrm>
          <a:prstGeom prst="rect">
            <a:avLst/>
          </a:prstGeom>
          <a:noFill/>
          <a:ln>
            <a:noFill/>
          </a:ln>
        </p:spPr>
      </p:pic>
      <p:sp>
        <p:nvSpPr>
          <p:cNvPr id="6" name="圆角矩形 5"/>
          <p:cNvSpPr/>
          <p:nvPr/>
        </p:nvSpPr>
        <p:spPr>
          <a:xfrm>
            <a:off x="4355976" y="1628800"/>
            <a:ext cx="1512168" cy="453650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020272" y="1628800"/>
            <a:ext cx="1512168" cy="453650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42743" y="3635732"/>
            <a:ext cx="546945" cy="369332"/>
          </a:xfrm>
          <a:prstGeom prst="rect">
            <a:avLst/>
          </a:prstGeom>
        </p:spPr>
        <p:txBody>
          <a:bodyPr wrap="none">
            <a:spAutoFit/>
          </a:bodyPr>
          <a:lstStyle/>
          <a:p>
            <a:r>
              <a:rPr lang="en-US" altLang="zh-CN" b="1" dirty="0">
                <a:ea typeface="宋体" pitchFamily="2" charset="-122"/>
                <a:cs typeface="Times New Roman" pitchFamily="18" charset="0"/>
              </a:rPr>
              <a:t>join</a:t>
            </a:r>
            <a:endParaRPr lang="zh-CN" altLang="en-US" dirty="0"/>
          </a:p>
        </p:txBody>
      </p:sp>
      <p:sp>
        <p:nvSpPr>
          <p:cNvPr id="9" name="矩形 8"/>
          <p:cNvSpPr/>
          <p:nvPr/>
        </p:nvSpPr>
        <p:spPr>
          <a:xfrm>
            <a:off x="4835398" y="1300118"/>
            <a:ext cx="723275" cy="369332"/>
          </a:xfrm>
          <a:prstGeom prst="rect">
            <a:avLst/>
          </a:prstGeom>
        </p:spPr>
        <p:txBody>
          <a:bodyPr wrap="none">
            <a:spAutoFit/>
          </a:bodyPr>
          <a:lstStyle/>
          <a:p>
            <a:r>
              <a:rPr lang="en-US" altLang="zh-CN" b="1" dirty="0">
                <a:ea typeface="宋体" pitchFamily="2" charset="-122"/>
                <a:cs typeface="Times New Roman" pitchFamily="18" charset="0"/>
              </a:rPr>
              <a:t>RDD1</a:t>
            </a:r>
            <a:endParaRPr lang="zh-CN" altLang="en-US" dirty="0"/>
          </a:p>
        </p:txBody>
      </p:sp>
      <p:sp>
        <p:nvSpPr>
          <p:cNvPr id="10" name="矩形 9"/>
          <p:cNvSpPr/>
          <p:nvPr/>
        </p:nvSpPr>
        <p:spPr>
          <a:xfrm>
            <a:off x="7522730" y="1264114"/>
            <a:ext cx="723275" cy="369332"/>
          </a:xfrm>
          <a:prstGeom prst="rect">
            <a:avLst/>
          </a:prstGeom>
        </p:spPr>
        <p:txBody>
          <a:bodyPr wrap="none">
            <a:spAutoFit/>
          </a:bodyPr>
          <a:lstStyle/>
          <a:p>
            <a:r>
              <a:rPr lang="en-US" altLang="zh-CN" b="1" dirty="0">
                <a:ea typeface="宋体" pitchFamily="2" charset="-122"/>
                <a:cs typeface="Times New Roman" pitchFamily="18" charset="0"/>
              </a:rPr>
              <a:t>RDD2</a:t>
            </a:r>
            <a:endParaRPr lang="zh-CN" altLang="en-US" dirty="0"/>
          </a:p>
        </p:txBody>
      </p:sp>
      <p:sp>
        <p:nvSpPr>
          <p:cNvPr id="11" name="圆角矩形 10"/>
          <p:cNvSpPr/>
          <p:nvPr/>
        </p:nvSpPr>
        <p:spPr>
          <a:xfrm>
            <a:off x="4427984" y="1948750"/>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1_0,name1</a:t>
            </a:r>
            <a:endParaRPr lang="zh-CN" altLang="en-US" dirty="0"/>
          </a:p>
        </p:txBody>
      </p:sp>
      <p:sp>
        <p:nvSpPr>
          <p:cNvPr id="12" name="圆角矩形 11"/>
          <p:cNvSpPr/>
          <p:nvPr/>
        </p:nvSpPr>
        <p:spPr>
          <a:xfrm>
            <a:off x="4427984" y="2392111"/>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2_0,name2</a:t>
            </a:r>
            <a:endParaRPr lang="zh-CN" altLang="en-US" dirty="0"/>
          </a:p>
        </p:txBody>
      </p:sp>
      <p:sp>
        <p:nvSpPr>
          <p:cNvPr id="13" name="圆角矩形 12"/>
          <p:cNvSpPr/>
          <p:nvPr/>
        </p:nvSpPr>
        <p:spPr>
          <a:xfrm>
            <a:off x="4427984" y="2916212"/>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3_0,name3</a:t>
            </a:r>
            <a:endParaRPr lang="zh-CN" altLang="en-US" dirty="0"/>
          </a:p>
        </p:txBody>
      </p:sp>
      <p:sp>
        <p:nvSpPr>
          <p:cNvPr id="14" name="圆角矩形 13"/>
          <p:cNvSpPr/>
          <p:nvPr/>
        </p:nvSpPr>
        <p:spPr>
          <a:xfrm>
            <a:off x="4427984" y="3471671"/>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1_1,name4</a:t>
            </a:r>
            <a:endParaRPr lang="zh-CN" altLang="en-US" dirty="0"/>
          </a:p>
        </p:txBody>
      </p:sp>
      <p:sp>
        <p:nvSpPr>
          <p:cNvPr id="15" name="圆角矩形 14"/>
          <p:cNvSpPr/>
          <p:nvPr/>
        </p:nvSpPr>
        <p:spPr>
          <a:xfrm>
            <a:off x="4427984" y="4029976"/>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2_2,name5</a:t>
            </a:r>
            <a:endParaRPr lang="zh-CN" altLang="en-US" dirty="0"/>
          </a:p>
        </p:txBody>
      </p:sp>
      <p:sp>
        <p:nvSpPr>
          <p:cNvPr id="19" name="圆角矩形 18"/>
          <p:cNvSpPr/>
          <p:nvPr/>
        </p:nvSpPr>
        <p:spPr>
          <a:xfrm>
            <a:off x="7164288" y="1772816"/>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1_0,name6</a:t>
            </a:r>
            <a:endParaRPr lang="zh-CN" altLang="en-US" dirty="0"/>
          </a:p>
        </p:txBody>
      </p:sp>
      <p:sp>
        <p:nvSpPr>
          <p:cNvPr id="20" name="圆角矩形 19"/>
          <p:cNvSpPr/>
          <p:nvPr/>
        </p:nvSpPr>
        <p:spPr>
          <a:xfrm>
            <a:off x="7164288" y="2216177"/>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2_0,name6</a:t>
            </a:r>
            <a:endParaRPr lang="zh-CN" altLang="en-US" dirty="0"/>
          </a:p>
        </p:txBody>
      </p:sp>
      <p:sp>
        <p:nvSpPr>
          <p:cNvPr id="21" name="圆角矩形 20"/>
          <p:cNvSpPr/>
          <p:nvPr/>
        </p:nvSpPr>
        <p:spPr>
          <a:xfrm>
            <a:off x="7164288" y="2740278"/>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3_0,name6</a:t>
            </a:r>
            <a:endParaRPr lang="zh-CN" altLang="en-US" dirty="0"/>
          </a:p>
        </p:txBody>
      </p:sp>
      <p:sp>
        <p:nvSpPr>
          <p:cNvPr id="22" name="圆角矩形 21"/>
          <p:cNvSpPr/>
          <p:nvPr/>
        </p:nvSpPr>
        <p:spPr>
          <a:xfrm>
            <a:off x="7164287" y="3197288"/>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1_1,name7</a:t>
            </a:r>
            <a:endParaRPr lang="zh-CN" altLang="en-US" dirty="0"/>
          </a:p>
        </p:txBody>
      </p:sp>
      <p:sp>
        <p:nvSpPr>
          <p:cNvPr id="23" name="圆角矩形 22"/>
          <p:cNvSpPr/>
          <p:nvPr/>
        </p:nvSpPr>
        <p:spPr>
          <a:xfrm>
            <a:off x="7164287" y="3640649"/>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2_1,name7</a:t>
            </a:r>
            <a:endParaRPr lang="zh-CN" altLang="en-US" dirty="0"/>
          </a:p>
        </p:txBody>
      </p:sp>
      <p:sp>
        <p:nvSpPr>
          <p:cNvPr id="24" name="圆角矩形 23"/>
          <p:cNvSpPr/>
          <p:nvPr/>
        </p:nvSpPr>
        <p:spPr>
          <a:xfrm>
            <a:off x="7164287" y="4164750"/>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3_1,name7</a:t>
            </a:r>
            <a:endParaRPr lang="zh-CN" altLang="en-US" dirty="0"/>
          </a:p>
        </p:txBody>
      </p:sp>
      <p:sp>
        <p:nvSpPr>
          <p:cNvPr id="25" name="圆角矩形 24"/>
          <p:cNvSpPr/>
          <p:nvPr/>
        </p:nvSpPr>
        <p:spPr>
          <a:xfrm>
            <a:off x="7164287" y="4688851"/>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1_3,name8</a:t>
            </a:r>
            <a:endParaRPr lang="zh-CN" altLang="en-US" dirty="0"/>
          </a:p>
        </p:txBody>
      </p:sp>
      <p:sp>
        <p:nvSpPr>
          <p:cNvPr id="26" name="圆角矩形 25"/>
          <p:cNvSpPr/>
          <p:nvPr/>
        </p:nvSpPr>
        <p:spPr>
          <a:xfrm>
            <a:off x="7164287" y="5132212"/>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2_3,name8</a:t>
            </a:r>
            <a:endParaRPr lang="zh-CN" altLang="en-US" dirty="0"/>
          </a:p>
        </p:txBody>
      </p:sp>
      <p:sp>
        <p:nvSpPr>
          <p:cNvPr id="27" name="圆角矩形 26"/>
          <p:cNvSpPr/>
          <p:nvPr/>
        </p:nvSpPr>
        <p:spPr>
          <a:xfrm>
            <a:off x="7164287" y="5656313"/>
            <a:ext cx="1296144" cy="32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3_3,name8</a:t>
            </a:r>
            <a:endParaRPr lang="zh-CN" altLang="en-US" dirty="0"/>
          </a:p>
        </p:txBody>
      </p:sp>
    </p:spTree>
    <p:extLst>
      <p:ext uri="{BB962C8B-B14F-4D97-AF65-F5344CB8AC3E}">
        <p14:creationId xmlns:p14="http://schemas.microsoft.com/office/powerpoint/2010/main" val="207025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过滤少数倾斜</a:t>
            </a:r>
            <a:r>
              <a:rPr lang="en-US" altLang="zh-CN" b="1" dirty="0">
                <a:latin typeface="+mn-lt"/>
                <a:ea typeface="宋体" pitchFamily="2" charset="-122"/>
                <a:cs typeface="Times New Roman" pitchFamily="18" charset="0"/>
              </a:rPr>
              <a:t>Key</a:t>
            </a:r>
            <a:endParaRPr lang="zh-CN" altLang="en-US" b="1" dirty="0">
              <a:latin typeface="+mn-lt"/>
              <a:ea typeface="宋体" pitchFamily="2" charset="-122"/>
              <a:cs typeface="Times New Roman" pitchFamily="18" charset="0"/>
            </a:endParaRPr>
          </a:p>
        </p:txBody>
      </p:sp>
      <p:sp>
        <p:nvSpPr>
          <p:cNvPr id="2" name="矩形 1"/>
          <p:cNvSpPr/>
          <p:nvPr/>
        </p:nvSpPr>
        <p:spPr>
          <a:xfrm>
            <a:off x="251520" y="1340768"/>
            <a:ext cx="8784976" cy="1291379"/>
          </a:xfrm>
          <a:prstGeom prst="rect">
            <a:avLst/>
          </a:prstGeom>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适用场景：</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如果发现导致倾斜的</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就少数几个，而且对计算本身的影响并不大的话，那么很适合使用这种方案。比如</a:t>
            </a:r>
            <a:r>
              <a:rPr lang="en-US" altLang="zh-CN" dirty="0">
                <a:latin typeface="Times New Roman" panose="02020603050405020304" pitchFamily="18" charset="0"/>
                <a:ea typeface="宋体" panose="02010600030101010101" pitchFamily="2" charset="-122"/>
              </a:rPr>
              <a:t>99%</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就对应</a:t>
            </a:r>
            <a:r>
              <a:rPr lang="en-US" altLang="zh-CN" dirty="0">
                <a:latin typeface="Times New Roman" panose="02020603050405020304" pitchFamily="18" charset="0"/>
                <a:ea typeface="宋体" panose="02010600030101010101" pitchFamily="2" charset="-122"/>
              </a:rPr>
              <a:t>10</a:t>
            </a:r>
            <a:r>
              <a:rPr lang="zh-CN" altLang="zh-CN" dirty="0">
                <a:latin typeface="Times New Roman" panose="02020603050405020304" pitchFamily="18" charset="0"/>
                <a:ea typeface="宋体" panose="02010600030101010101" pitchFamily="2" charset="-122"/>
                <a:cs typeface="Times New Roman" panose="02020603050405020304" pitchFamily="18" charset="0"/>
              </a:rPr>
              <a:t>条数据，但是只有一个</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对应了</a:t>
            </a:r>
            <a:r>
              <a:rPr lang="en-US" altLang="zh-CN" dirty="0">
                <a:latin typeface="Times New Roman" panose="02020603050405020304" pitchFamily="18" charset="0"/>
                <a:ea typeface="宋体" panose="02010600030101010101" pitchFamily="2" charset="-122"/>
              </a:rPr>
              <a:t>100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万数据，从而导致了数据倾斜。</a:t>
            </a:r>
            <a:endParaRPr lang="zh-CN" altLang="en-US" dirty="0"/>
          </a:p>
        </p:txBody>
      </p:sp>
      <p:sp>
        <p:nvSpPr>
          <p:cNvPr id="3" name="矩形 2"/>
          <p:cNvSpPr/>
          <p:nvPr/>
        </p:nvSpPr>
        <p:spPr>
          <a:xfrm>
            <a:off x="251520" y="2643180"/>
            <a:ext cx="8640960" cy="2991845"/>
          </a:xfrm>
          <a:prstGeom prst="rect">
            <a:avLst/>
          </a:prstGeom>
        </p:spPr>
        <p:txBody>
          <a:bodyPr wrap="square">
            <a:spAutoFit/>
          </a:bodyPr>
          <a:lstStyle/>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方案优点：</a:t>
            </a:r>
            <a:r>
              <a:rPr lang="zh-CN" altLang="zh-CN" kern="100" spc="50" dirty="0">
                <a:latin typeface="Times New Roman" panose="02020603050405020304" pitchFamily="18" charset="0"/>
                <a:ea typeface="宋体" panose="02010600030101010101" pitchFamily="2" charset="-122"/>
              </a:rPr>
              <a:t>实现简单，而且效果也很好，可以完全规避掉数据倾斜。</a:t>
            </a: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方案缺点：</a:t>
            </a:r>
            <a:r>
              <a:rPr lang="zh-CN" altLang="zh-CN" kern="100" spc="50" dirty="0">
                <a:latin typeface="Times New Roman" panose="02020603050405020304" pitchFamily="18" charset="0"/>
                <a:ea typeface="宋体" panose="02010600030101010101" pitchFamily="2" charset="-122"/>
              </a:rPr>
              <a:t>适用场景不多，大多数情况下，导致倾斜的</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还是很多的，并不是只有少数几个。</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实践经验：</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在项目中我们也采用过这种方案解决数据倾斜。有一次发现某一天</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作业在运行的时候突然</a:t>
            </a:r>
            <a:r>
              <a:rPr lang="en-US" altLang="zh-CN" dirty="0">
                <a:latin typeface="Times New Roman" panose="02020603050405020304" pitchFamily="18" charset="0"/>
                <a:ea typeface="宋体" panose="02010600030101010101" pitchFamily="2" charset="-122"/>
              </a:rPr>
              <a:t>OOM</a:t>
            </a:r>
            <a:r>
              <a:rPr lang="zh-CN" altLang="zh-CN" dirty="0">
                <a:latin typeface="Times New Roman" panose="02020603050405020304" pitchFamily="18" charset="0"/>
                <a:ea typeface="宋体" panose="02010600030101010101" pitchFamily="2" charset="-122"/>
                <a:cs typeface="Times New Roman" panose="02020603050405020304" pitchFamily="18" charset="0"/>
              </a:rPr>
              <a:t>了，追查之后发现，是</a:t>
            </a:r>
            <a:r>
              <a:rPr lang="en-US" altLang="zh-CN" dirty="0">
                <a:latin typeface="Times New Roman" panose="02020603050405020304" pitchFamily="18" charset="0"/>
                <a:ea typeface="宋体" panose="02010600030101010101" pitchFamily="2" charset="-122"/>
              </a:rPr>
              <a:t>Hive</a:t>
            </a:r>
            <a:r>
              <a:rPr lang="zh-CN" altLang="zh-CN" dirty="0">
                <a:latin typeface="Times New Roman" panose="02020603050405020304" pitchFamily="18" charset="0"/>
                <a:ea typeface="宋体" panose="02010600030101010101" pitchFamily="2" charset="-122"/>
                <a:cs typeface="Times New Roman" panose="02020603050405020304" pitchFamily="18" charset="0"/>
              </a:rPr>
              <a:t>表中的某一个</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在那天数据异常，导致数据量暴增。因此就采取每次执行前先进行采样，计算出样本中数据量最大的几个</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之后，直接在程序中将那些</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给过滤掉。</a:t>
            </a:r>
            <a:endParaRPr lang="zh-CN" altLang="en-US" dirty="0"/>
          </a:p>
        </p:txBody>
      </p:sp>
    </p:spTree>
    <p:extLst>
      <p:ext uri="{BB962C8B-B14F-4D97-AF65-F5344CB8AC3E}">
        <p14:creationId xmlns:p14="http://schemas.microsoft.com/office/powerpoint/2010/main" val="94528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3212976"/>
            <a:ext cx="8280920" cy="504056"/>
          </a:xfrm>
        </p:spPr>
        <p:txBody>
          <a:bodyPr>
            <a:normAutofit fontScale="90000"/>
          </a:bodyPr>
          <a:lstStyle/>
          <a:p>
            <a:r>
              <a:rPr lang="zh-CN" altLang="en-US" b="1" dirty="0">
                <a:latin typeface="+mn-lt"/>
                <a:ea typeface="宋体" pitchFamily="2" charset="-122"/>
                <a:cs typeface="Times New Roman" pitchFamily="18" charset="0"/>
              </a:rPr>
              <a:t>资源配置优化</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7697880" y="1380240"/>
              <a:ext cx="360" cy="360"/>
            </p14:xfrm>
          </p:contentPart>
        </mc:Choice>
        <mc:Fallback xmlns="">
          <p:pic>
            <p:nvPicPr>
              <p:cNvPr id="2" name="墨迹 1"/>
              <p:cNvPicPr/>
              <p:nvPr/>
            </p:nvPicPr>
            <p:blipFill>
              <a:blip r:embed="rId3"/>
              <a:stretch>
                <a:fillRect/>
              </a:stretch>
            </p:blipFill>
            <p:spPr>
              <a:xfrm>
                <a:off x="7688520" y="1370880"/>
                <a:ext cx="19080" cy="19080"/>
              </a:xfrm>
              <a:prstGeom prst="rect">
                <a:avLst/>
              </a:prstGeom>
            </p:spPr>
          </p:pic>
        </mc:Fallback>
      </mc:AlternateContent>
    </p:spTree>
    <p:extLst>
      <p:ext uri="{BB962C8B-B14F-4D97-AF65-F5344CB8AC3E}">
        <p14:creationId xmlns:p14="http://schemas.microsoft.com/office/powerpoint/2010/main" val="318970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资源运行关系</a:t>
            </a:r>
          </a:p>
        </p:txBody>
      </p:sp>
      <p:graphicFrame>
        <p:nvGraphicFramePr>
          <p:cNvPr id="2" name="图示 1"/>
          <p:cNvGraphicFramePr/>
          <p:nvPr/>
        </p:nvGraphicFramePr>
        <p:xfrm>
          <a:off x="1403648" y="1772816"/>
          <a:ext cx="6408712"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87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资源运行中的几种情况</a:t>
            </a:r>
          </a:p>
        </p:txBody>
      </p:sp>
      <p:sp>
        <p:nvSpPr>
          <p:cNvPr id="3" name="矩形 2"/>
          <p:cNvSpPr/>
          <p:nvPr/>
        </p:nvSpPr>
        <p:spPr>
          <a:xfrm>
            <a:off x="215516" y="1412776"/>
            <a:ext cx="8640960" cy="4714111"/>
          </a:xfrm>
          <a:prstGeom prst="rect">
            <a:avLst/>
          </a:prstGeom>
        </p:spPr>
        <p:txBody>
          <a:bodyPr wrap="square">
            <a:spAutoFit/>
          </a:bodyPr>
          <a:lstStyle/>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a:t>
            </a:r>
            <a:r>
              <a:rPr lang="en-US" altLang="zh-CN" kern="100" spc="50" dirty="0">
                <a:latin typeface="Times New Roman" panose="02020603050405020304" pitchFamily="18" charset="0"/>
                <a:ea typeface="宋体" panose="02010600030101010101" pitchFamily="2" charset="-122"/>
              </a:rPr>
              <a:t>1</a:t>
            </a:r>
            <a:r>
              <a:rPr lang="zh-CN" altLang="zh-CN" kern="100" spc="50" dirty="0">
                <a:latin typeface="Times New Roman" panose="02020603050405020304" pitchFamily="18" charset="0"/>
                <a:ea typeface="宋体" panose="02010600030101010101" pitchFamily="2" charset="-122"/>
              </a:rPr>
              <a:t>）实践中跑的</a:t>
            </a:r>
            <a:r>
              <a:rPr lang="en-US" altLang="zh-CN" kern="100" spc="50" dirty="0">
                <a:latin typeface="Times New Roman" panose="02020603050405020304" pitchFamily="18" charset="0"/>
                <a:ea typeface="宋体" panose="02010600030101010101" pitchFamily="2" charset="-122"/>
              </a:rPr>
              <a:t>Spark job</a:t>
            </a:r>
            <a:r>
              <a:rPr lang="zh-CN" altLang="zh-CN" kern="100" spc="50" dirty="0">
                <a:latin typeface="Times New Roman" panose="02020603050405020304" pitchFamily="18" charset="0"/>
                <a:ea typeface="宋体" panose="02010600030101010101" pitchFamily="2" charset="-122"/>
              </a:rPr>
              <a:t>，有的特别慢，查看</a:t>
            </a:r>
            <a:r>
              <a:rPr lang="en-US" altLang="zh-CN" kern="100" spc="50" dirty="0">
                <a:latin typeface="Times New Roman" panose="02020603050405020304" pitchFamily="18" charset="0"/>
                <a:ea typeface="宋体" panose="02010600030101010101" pitchFamily="2" charset="-122"/>
              </a:rPr>
              <a:t>CPU</a:t>
            </a:r>
            <a:r>
              <a:rPr lang="zh-CN" altLang="zh-CN" kern="100" spc="50" dirty="0">
                <a:latin typeface="Times New Roman" panose="02020603050405020304" pitchFamily="18" charset="0"/>
                <a:ea typeface="宋体" panose="02010600030101010101" pitchFamily="2" charset="-122"/>
              </a:rPr>
              <a:t>利用率很低，可以尝试减少每个</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占用</a:t>
            </a:r>
            <a:r>
              <a:rPr lang="en-US" altLang="zh-CN" kern="100" spc="50" dirty="0">
                <a:latin typeface="Times New Roman" panose="02020603050405020304" pitchFamily="18" charset="0"/>
                <a:ea typeface="宋体" panose="02010600030101010101" pitchFamily="2" charset="-122"/>
              </a:rPr>
              <a:t>CPU core</a:t>
            </a:r>
            <a:r>
              <a:rPr lang="zh-CN" altLang="zh-CN" kern="100" spc="50" dirty="0">
                <a:latin typeface="Times New Roman" panose="02020603050405020304" pitchFamily="18" charset="0"/>
                <a:ea typeface="宋体" panose="02010600030101010101" pitchFamily="2" charset="-122"/>
              </a:rPr>
              <a:t>的数量，增加并行的</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数量，同时配合增加分片，整体上增加了</a:t>
            </a:r>
            <a:r>
              <a:rPr lang="en-US" altLang="zh-CN" kern="100" spc="50" dirty="0">
                <a:latin typeface="Times New Roman" panose="02020603050405020304" pitchFamily="18" charset="0"/>
                <a:ea typeface="宋体" panose="02010600030101010101" pitchFamily="2" charset="-122"/>
              </a:rPr>
              <a:t>CPU</a:t>
            </a:r>
            <a:r>
              <a:rPr lang="zh-CN" altLang="zh-CN" kern="100" spc="50" dirty="0">
                <a:latin typeface="Times New Roman" panose="02020603050405020304" pitchFamily="18" charset="0"/>
                <a:ea typeface="宋体" panose="02010600030101010101" pitchFamily="2" charset="-122"/>
              </a:rPr>
              <a:t>的利用率，加快数据处理速度。</a:t>
            </a: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a:t>
            </a:r>
            <a:r>
              <a:rPr lang="en-US" altLang="zh-CN" kern="100" spc="50" dirty="0">
                <a:latin typeface="Times New Roman" panose="02020603050405020304" pitchFamily="18" charset="0"/>
                <a:ea typeface="宋体" panose="02010600030101010101" pitchFamily="2" charset="-122"/>
              </a:rPr>
              <a:t>2</a:t>
            </a:r>
            <a:r>
              <a:rPr lang="zh-CN" altLang="zh-CN" kern="100" spc="50" dirty="0">
                <a:latin typeface="Times New Roman" panose="02020603050405020304" pitchFamily="18" charset="0"/>
                <a:ea typeface="宋体" panose="02010600030101010101" pitchFamily="2" charset="-122"/>
              </a:rPr>
              <a:t>）发现某</a:t>
            </a:r>
            <a:r>
              <a:rPr lang="en-US" altLang="zh-CN" kern="100" spc="50" dirty="0">
                <a:latin typeface="Times New Roman" panose="02020603050405020304" pitchFamily="18" charset="0"/>
                <a:ea typeface="宋体" panose="02010600030101010101" pitchFamily="2" charset="-122"/>
              </a:rPr>
              <a:t>job</a:t>
            </a:r>
            <a:r>
              <a:rPr lang="zh-CN" altLang="zh-CN" kern="100" spc="50" dirty="0">
                <a:latin typeface="Times New Roman" panose="02020603050405020304" pitchFamily="18" charset="0"/>
                <a:ea typeface="宋体" panose="02010600030101010101" pitchFamily="2" charset="-122"/>
              </a:rPr>
              <a:t>很容易发生内存溢出，我们就增大分片数量，从而减少了每片数据的规模，同时</a:t>
            </a:r>
            <a:r>
              <a:rPr lang="zh-CN" altLang="en-US" kern="100" spc="50" dirty="0">
                <a:latin typeface="Times New Roman" panose="02020603050405020304" pitchFamily="18" charset="0"/>
                <a:ea typeface="宋体" panose="02010600030101010101" pitchFamily="2" charset="-122"/>
              </a:rPr>
              <a:t>你可以</a:t>
            </a:r>
            <a:r>
              <a:rPr lang="zh-CN" altLang="zh-CN" kern="100" spc="50" dirty="0">
                <a:latin typeface="Times New Roman" panose="02020603050405020304" pitchFamily="18" charset="0"/>
                <a:ea typeface="宋体" panose="02010600030101010101" pitchFamily="2" charset="-122"/>
              </a:rPr>
              <a:t>减少并行的</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数量，这样相同的内存资源分配给数量更少的</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，相当于增加了每个</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的内存分配，这样运行速度可能慢了些，但是总比</a:t>
            </a:r>
            <a:r>
              <a:rPr lang="en-US" altLang="zh-CN" kern="100" spc="50" dirty="0">
                <a:latin typeface="Times New Roman" panose="02020603050405020304" pitchFamily="18" charset="0"/>
                <a:ea typeface="宋体" panose="02010600030101010101" pitchFamily="2" charset="-122"/>
              </a:rPr>
              <a:t>OOM</a:t>
            </a:r>
            <a:r>
              <a:rPr lang="zh-CN" altLang="zh-CN" kern="100" spc="50" dirty="0">
                <a:latin typeface="Times New Roman" panose="02020603050405020304" pitchFamily="18" charset="0"/>
                <a:ea typeface="宋体" panose="02010600030101010101" pitchFamily="2" charset="-122"/>
              </a:rPr>
              <a:t>强。</a:t>
            </a: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a:t>
            </a:r>
            <a:r>
              <a:rPr lang="en-US" altLang="zh-CN" kern="100" spc="50" dirty="0">
                <a:latin typeface="Times New Roman" panose="02020603050405020304" pitchFamily="18" charset="0"/>
                <a:ea typeface="宋体" panose="02010600030101010101" pitchFamily="2" charset="-122"/>
              </a:rPr>
              <a:t>3</a:t>
            </a:r>
            <a:r>
              <a:rPr lang="zh-CN" altLang="zh-CN" kern="100" spc="50" dirty="0">
                <a:latin typeface="Times New Roman" panose="02020603050405020304" pitchFamily="18" charset="0"/>
                <a:ea typeface="宋体" panose="02010600030101010101" pitchFamily="2" charset="-122"/>
              </a:rPr>
              <a:t>）数据量特别少，有大量的小文件生成，就减少文件分片，没必要创建那么多</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，这种情况，如果只是最原始的</a:t>
            </a:r>
            <a:r>
              <a:rPr lang="en-US" altLang="zh-CN" kern="100" spc="50" dirty="0">
                <a:latin typeface="Times New Roman" panose="02020603050405020304" pitchFamily="18" charset="0"/>
                <a:ea typeface="宋体" panose="02010600030101010101" pitchFamily="2" charset="-122"/>
              </a:rPr>
              <a:t>input</a:t>
            </a:r>
            <a:r>
              <a:rPr lang="zh-CN" altLang="zh-CN" kern="100" spc="50" dirty="0">
                <a:latin typeface="Times New Roman" panose="02020603050405020304" pitchFamily="18" charset="0"/>
                <a:ea typeface="宋体" panose="02010600030101010101" pitchFamily="2" charset="-122"/>
              </a:rPr>
              <a:t>比较小，一般都能被注意到；但是，如果是在运算过程中，比如应用某个</a:t>
            </a:r>
            <a:r>
              <a:rPr lang="en-US" altLang="zh-CN" kern="100" spc="50" dirty="0" err="1">
                <a:latin typeface="Times New Roman" panose="02020603050405020304" pitchFamily="18" charset="0"/>
                <a:ea typeface="宋体" panose="02010600030101010101" pitchFamily="2" charset="-122"/>
              </a:rPr>
              <a:t>reduceBy</a:t>
            </a:r>
            <a:r>
              <a:rPr lang="zh-CN" altLang="zh-CN" kern="100" spc="50" dirty="0">
                <a:latin typeface="Times New Roman" panose="02020603050405020304" pitchFamily="18" charset="0"/>
                <a:ea typeface="宋体" panose="02010600030101010101" pitchFamily="2" charset="-122"/>
              </a:rPr>
              <a:t>或者某个</a:t>
            </a:r>
            <a:r>
              <a:rPr lang="en-US" altLang="zh-CN" kern="100" spc="50" dirty="0">
                <a:latin typeface="Times New Roman" panose="02020603050405020304" pitchFamily="18" charset="0"/>
                <a:ea typeface="宋体" panose="02010600030101010101" pitchFamily="2" charset="-122"/>
              </a:rPr>
              <a:t>filter</a:t>
            </a:r>
            <a:r>
              <a:rPr lang="zh-CN" altLang="zh-CN" kern="100" spc="50" dirty="0">
                <a:latin typeface="Times New Roman" panose="02020603050405020304" pitchFamily="18" charset="0"/>
                <a:ea typeface="宋体" panose="02010600030101010101" pitchFamily="2" charset="-122"/>
              </a:rPr>
              <a:t>以后，数据大量减少，这种低效情况就很少被留意到。</a:t>
            </a:r>
            <a:endParaRPr lang="zh-CN" altLang="zh-CN" kern="100" spc="5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6597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61211" y="764704"/>
            <a:ext cx="4221662" cy="478392"/>
          </a:xfrm>
        </p:spPr>
        <p:txBody>
          <a:bodyPr>
            <a:normAutofit fontScale="90000"/>
          </a:bodyPr>
          <a:lstStyle/>
          <a:p>
            <a:r>
              <a:rPr lang="zh-CN" altLang="en-US" b="1" dirty="0">
                <a:latin typeface="Times New Roman" pitchFamily="18" charset="0"/>
                <a:ea typeface="宋体" pitchFamily="2" charset="-122"/>
                <a:cs typeface="Times New Roman" pitchFamily="18" charset="0"/>
              </a:rPr>
              <a:t>课程内容</a:t>
            </a:r>
          </a:p>
        </p:txBody>
      </p:sp>
      <p:sp>
        <p:nvSpPr>
          <p:cNvPr id="5123" name="Rectangle 3"/>
          <p:cNvSpPr>
            <a:spLocks noGrp="1" noChangeArrowheads="1"/>
          </p:cNvSpPr>
          <p:nvPr>
            <p:ph type="body" idx="1"/>
          </p:nvPr>
        </p:nvSpPr>
        <p:spPr>
          <a:xfrm>
            <a:off x="467544" y="1412776"/>
            <a:ext cx="8229600" cy="4881154"/>
          </a:xfrm>
        </p:spPr>
        <p:txBody>
          <a:bodyPr>
            <a:normAutofit/>
          </a:bodyPr>
          <a:lstStyle/>
          <a:p>
            <a:pPr>
              <a:lnSpc>
                <a:spcPct val="150000"/>
              </a:lnSpc>
              <a:spcBef>
                <a:spcPts val="1800"/>
              </a:spcBef>
              <a:buFont typeface="Wingdings" pitchFamily="2" charset="2"/>
              <a:buChar char="l"/>
            </a:pPr>
            <a:r>
              <a:rPr lang="en-US" altLang="zh-CN" dirty="0">
                <a:ea typeface="宋体" pitchFamily="2" charset="-122"/>
                <a:cs typeface="Times New Roman" pitchFamily="18" charset="0"/>
              </a:rPr>
              <a:t>Spark</a:t>
            </a:r>
            <a:r>
              <a:rPr lang="zh-CN" altLang="en-US" dirty="0">
                <a:ea typeface="宋体" pitchFamily="2" charset="-122"/>
                <a:cs typeface="Times New Roman" pitchFamily="18" charset="0"/>
              </a:rPr>
              <a:t>的监控</a:t>
            </a:r>
            <a:endParaRPr lang="zh-CN" altLang="en-US" sz="2800"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a:t>
            </a:r>
            <a:r>
              <a:rPr lang="zh-CN" altLang="en-US" dirty="0">
                <a:ea typeface="宋体" pitchFamily="2" charset="-122"/>
                <a:cs typeface="Times New Roman" pitchFamily="18" charset="0"/>
              </a:rPr>
              <a:t>调优要点</a:t>
            </a:r>
            <a:endParaRPr lang="en-US" altLang="zh-CN" sz="2800"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a:t>
            </a:r>
            <a:r>
              <a:rPr lang="zh-CN" altLang="en-US" dirty="0">
                <a:ea typeface="宋体" pitchFamily="2" charset="-122"/>
                <a:cs typeface="Times New Roman" pitchFamily="18" charset="0"/>
              </a:rPr>
              <a:t>数据倾斜调优</a:t>
            </a:r>
            <a:endParaRPr lang="zh-CN" altLang="en-US" sz="2800"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a:t>
            </a:r>
            <a:r>
              <a:rPr lang="zh-CN" altLang="en-US" dirty="0">
                <a:ea typeface="宋体" pitchFamily="2" charset="-122"/>
                <a:cs typeface="Times New Roman" pitchFamily="18" charset="0"/>
              </a:rPr>
              <a:t>资源运行参数调优</a:t>
            </a:r>
            <a:endParaRPr lang="en-US" altLang="zh-CN" sz="2800"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a:t>
            </a:r>
            <a:r>
              <a:rPr lang="zh-CN" altLang="en-US" dirty="0">
                <a:ea typeface="宋体" pitchFamily="2" charset="-122"/>
                <a:cs typeface="Times New Roman" pitchFamily="18" charset="0"/>
              </a:rPr>
              <a:t>程序开发调优</a:t>
            </a:r>
            <a:endParaRPr lang="en-US" altLang="zh-CN" sz="2800"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a:t>
            </a: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Shuffle</a:t>
            </a:r>
            <a:r>
              <a:rPr lang="zh-CN" altLang="en-US" dirty="0">
                <a:ea typeface="宋体" pitchFamily="2" charset="-122"/>
                <a:cs typeface="Times New Roman" pitchFamily="18" charset="0"/>
              </a:rPr>
              <a:t>调优</a:t>
            </a:r>
            <a:endParaRPr lang="en-US" altLang="zh-CN" dirty="0">
              <a:ea typeface="宋体" pitchFamily="2" charset="-122"/>
              <a:cs typeface="Times New Roman" pitchFamily="18" charset="0"/>
            </a:endParaRPr>
          </a:p>
        </p:txBody>
      </p:sp>
    </p:spTree>
    <p:extLst>
      <p:ext uri="{BB962C8B-B14F-4D97-AF65-F5344CB8AC3E}">
        <p14:creationId xmlns:p14="http://schemas.microsoft.com/office/powerpoint/2010/main" val="225744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运行资源优化配置</a:t>
            </a:r>
          </a:p>
        </p:txBody>
      </p:sp>
      <p:sp>
        <p:nvSpPr>
          <p:cNvPr id="5" name="矩形 4"/>
          <p:cNvSpPr/>
          <p:nvPr/>
        </p:nvSpPr>
        <p:spPr>
          <a:xfrm>
            <a:off x="179512" y="1341605"/>
            <a:ext cx="8856984"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一个</a:t>
            </a:r>
            <a:r>
              <a:rPr lang="en-US" altLang="zh-CN" dirty="0">
                <a:latin typeface="Times New Roman" panose="02020603050405020304" pitchFamily="18" charset="0"/>
                <a:ea typeface="宋体" panose="02010600030101010101" pitchFamily="2" charset="-122"/>
              </a:rPr>
              <a:t>CPU core</a:t>
            </a:r>
            <a:r>
              <a:rPr lang="zh-CN" altLang="zh-CN" dirty="0">
                <a:latin typeface="Times New Roman" panose="02020603050405020304" pitchFamily="18" charset="0"/>
                <a:ea typeface="宋体" panose="02010600030101010101" pitchFamily="2" charset="-122"/>
                <a:cs typeface="Times New Roman" panose="02020603050405020304" pitchFamily="18" charset="0"/>
              </a:rPr>
              <a:t>同一时间只能执行一个线程。而每个</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进程上分配到的多个</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，都是以每个</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一条线程的方式，多线程并发运行的</a:t>
            </a:r>
            <a:endParaRPr lang="zh-CN" altLang="en-US" dirty="0"/>
          </a:p>
        </p:txBody>
      </p:sp>
      <p:sp>
        <p:nvSpPr>
          <p:cNvPr id="6" name="矩形 5"/>
          <p:cNvSpPr/>
          <p:nvPr/>
        </p:nvSpPr>
        <p:spPr>
          <a:xfrm>
            <a:off x="566428" y="2122660"/>
            <a:ext cx="8083152" cy="369332"/>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一个应用提交的时候设置多大的内存？设置多少</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？设置几个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Executor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7" name="矩形 6"/>
          <p:cNvSpPr/>
          <p:nvPr/>
        </p:nvSpPr>
        <p:spPr>
          <a:xfrm>
            <a:off x="755576" y="2780928"/>
            <a:ext cx="6480720" cy="2585323"/>
          </a:xfrm>
          <a:prstGeom prst="rect">
            <a:avLst/>
          </a:prstGeom>
        </p:spPr>
        <p:txBody>
          <a:bodyPr wrap="square">
            <a:spAutoFit/>
          </a:bodyPr>
          <a:lstStyle/>
          <a:p>
            <a:r>
              <a:rPr lang="en-US" altLang="zh-CN" dirty="0">
                <a:solidFill>
                  <a:srgbClr val="000000"/>
                </a:solidFill>
                <a:latin typeface="宋体" panose="02010600030101010101" pitchFamily="2" charset="-122"/>
                <a:cs typeface="宋体" panose="02010600030101010101" pitchFamily="2" charset="-122"/>
              </a:rPr>
              <a:t>./bin/spark-submit \</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  --master yarn-cluster \</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num</a:t>
            </a:r>
            <a:r>
              <a:rPr lang="en-US" altLang="zh-CN" dirty="0">
                <a:solidFill>
                  <a:srgbClr val="000000"/>
                </a:solidFill>
                <a:latin typeface="宋体" panose="02010600030101010101" pitchFamily="2" charset="-122"/>
                <a:cs typeface="宋体" panose="02010600030101010101" pitchFamily="2" charset="-122"/>
              </a:rPr>
              <a:t>-executors </a:t>
            </a:r>
            <a:r>
              <a:rPr lang="en-US" altLang="zh-CN" dirty="0">
                <a:solidFill>
                  <a:srgbClr val="0000FF"/>
                </a:solidFill>
                <a:latin typeface="宋体" panose="02010600030101010101" pitchFamily="2" charset="-122"/>
                <a:cs typeface="宋体" panose="02010600030101010101" pitchFamily="2" charset="-122"/>
              </a:rPr>
              <a:t>100 </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  --executor-memory </a:t>
            </a:r>
            <a:r>
              <a:rPr lang="en-US" altLang="zh-CN" dirty="0">
                <a:solidFill>
                  <a:srgbClr val="0000FF"/>
                </a:solidFill>
                <a:latin typeface="宋体" panose="02010600030101010101" pitchFamily="2" charset="-122"/>
                <a:cs typeface="宋体" panose="02010600030101010101" pitchFamily="2" charset="-122"/>
              </a:rPr>
              <a:t>6</a:t>
            </a:r>
            <a:r>
              <a:rPr lang="en-US" altLang="zh-CN" dirty="0">
                <a:solidFill>
                  <a:srgbClr val="000000"/>
                </a:solidFill>
                <a:latin typeface="宋体" panose="02010600030101010101" pitchFamily="2" charset="-122"/>
                <a:cs typeface="宋体" panose="02010600030101010101" pitchFamily="2" charset="-122"/>
              </a:rPr>
              <a:t>G \</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  --executor-cores </a:t>
            </a:r>
            <a:r>
              <a:rPr lang="en-US" altLang="zh-CN" dirty="0">
                <a:solidFill>
                  <a:srgbClr val="0000FF"/>
                </a:solidFill>
                <a:latin typeface="宋体" panose="02010600030101010101" pitchFamily="2" charset="-122"/>
                <a:cs typeface="宋体" panose="02010600030101010101" pitchFamily="2" charset="-122"/>
              </a:rPr>
              <a:t>4 </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  --driver-memory </a:t>
            </a:r>
            <a:r>
              <a:rPr lang="en-US" altLang="zh-CN" dirty="0">
                <a:solidFill>
                  <a:srgbClr val="0000FF"/>
                </a:solidFill>
                <a:latin typeface="宋体" panose="02010600030101010101" pitchFamily="2" charset="-122"/>
                <a:cs typeface="宋体" panose="02010600030101010101" pitchFamily="2" charset="-122"/>
              </a:rPr>
              <a:t>1</a:t>
            </a:r>
            <a:r>
              <a:rPr lang="en-US" altLang="zh-CN" dirty="0">
                <a:solidFill>
                  <a:srgbClr val="000000"/>
                </a:solidFill>
                <a:latin typeface="宋体" panose="02010600030101010101" pitchFamily="2" charset="-122"/>
                <a:cs typeface="宋体" panose="02010600030101010101" pitchFamily="2" charset="-122"/>
              </a:rPr>
              <a:t>G \</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conf</a:t>
            </a: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spark.default.parallelism</a:t>
            </a:r>
            <a:r>
              <a:rPr lang="en-US" altLang="zh-CN" dirty="0">
                <a:solidFill>
                  <a:srgbClr val="000000"/>
                </a:solidFill>
                <a:latin typeface="宋体" panose="02010600030101010101" pitchFamily="2" charset="-122"/>
                <a:cs typeface="宋体" panose="02010600030101010101" pitchFamily="2" charset="-122"/>
              </a:rPr>
              <a:t>=</a:t>
            </a:r>
            <a:r>
              <a:rPr lang="en-US" altLang="zh-CN" dirty="0">
                <a:solidFill>
                  <a:srgbClr val="0000FF"/>
                </a:solidFill>
                <a:latin typeface="宋体" panose="02010600030101010101" pitchFamily="2" charset="-122"/>
                <a:cs typeface="宋体" panose="02010600030101010101" pitchFamily="2" charset="-122"/>
              </a:rPr>
              <a:t>1000 </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conf</a:t>
            </a: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spark.storage.memoryFraction</a:t>
            </a:r>
            <a:r>
              <a:rPr lang="en-US" altLang="zh-CN" dirty="0">
                <a:solidFill>
                  <a:srgbClr val="000000"/>
                </a:solidFill>
                <a:latin typeface="宋体" panose="02010600030101010101" pitchFamily="2" charset="-122"/>
                <a:cs typeface="宋体" panose="02010600030101010101" pitchFamily="2" charset="-122"/>
              </a:rPr>
              <a:t>=</a:t>
            </a:r>
            <a:r>
              <a:rPr lang="en-US" altLang="zh-CN" dirty="0">
                <a:solidFill>
                  <a:srgbClr val="0000FF"/>
                </a:solidFill>
                <a:latin typeface="宋体" panose="02010600030101010101" pitchFamily="2" charset="-122"/>
                <a:cs typeface="宋体" panose="02010600030101010101" pitchFamily="2" charset="-122"/>
              </a:rPr>
              <a:t>0.5 </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conf</a:t>
            </a: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spark.shuffle.memoryFraction</a:t>
            </a:r>
            <a:r>
              <a:rPr lang="en-US" altLang="zh-CN" dirty="0">
                <a:solidFill>
                  <a:srgbClr val="000000"/>
                </a:solidFill>
                <a:latin typeface="宋体" panose="02010600030101010101" pitchFamily="2" charset="-122"/>
                <a:cs typeface="宋体" panose="02010600030101010101" pitchFamily="2" charset="-122"/>
              </a:rPr>
              <a:t>=</a:t>
            </a:r>
            <a:r>
              <a:rPr lang="en-US" altLang="zh-CN" dirty="0">
                <a:solidFill>
                  <a:srgbClr val="0000FF"/>
                </a:solidFill>
                <a:latin typeface="宋体" panose="02010600030101010101" pitchFamily="2" charset="-122"/>
                <a:cs typeface="宋体" panose="02010600030101010101" pitchFamily="2" charset="-122"/>
              </a:rPr>
              <a:t>0.3 </a:t>
            </a:r>
            <a:r>
              <a:rPr lang="en-US" altLang="zh-CN" dirty="0">
                <a:solidFill>
                  <a:srgbClr val="000000"/>
                </a:solidFill>
                <a:latin typeface="宋体" panose="02010600030101010101" pitchFamily="2" charset="-122"/>
                <a:cs typeface="宋体" panose="02010600030101010101" pitchFamily="2" charset="-122"/>
              </a:rPr>
              <a:t>\</a:t>
            </a:r>
            <a:endParaRPr lang="zh-CN" altLang="en-US" dirty="0"/>
          </a:p>
        </p:txBody>
      </p:sp>
    </p:spTree>
    <p:extLst>
      <p:ext uri="{BB962C8B-B14F-4D97-AF65-F5344CB8AC3E}">
        <p14:creationId xmlns:p14="http://schemas.microsoft.com/office/powerpoint/2010/main" val="353526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运行资源优化配置 </a:t>
            </a:r>
            <a:r>
              <a:rPr lang="en-US" altLang="zh-CN" b="1" dirty="0">
                <a:latin typeface="+mn-lt"/>
                <a:ea typeface="宋体" pitchFamily="2" charset="-122"/>
                <a:cs typeface="Times New Roman" pitchFamily="18" charset="0"/>
              </a:rPr>
              <a:t>- </a:t>
            </a:r>
            <a:r>
              <a:rPr lang="en-US" altLang="zh-CN" dirty="0" err="1"/>
              <a:t>num</a:t>
            </a:r>
            <a:r>
              <a:rPr lang="en-US" altLang="zh-CN" dirty="0"/>
              <a:t>-executors</a:t>
            </a:r>
            <a:endParaRPr lang="zh-CN" altLang="en-US" b="1" dirty="0">
              <a:latin typeface="+mn-lt"/>
              <a:ea typeface="宋体" pitchFamily="2" charset="-122"/>
              <a:cs typeface="Times New Roman" pitchFamily="18" charset="0"/>
            </a:endParaRPr>
          </a:p>
        </p:txBody>
      </p:sp>
      <p:sp>
        <p:nvSpPr>
          <p:cNvPr id="2" name="矩形 1"/>
          <p:cNvSpPr/>
          <p:nvPr/>
        </p:nvSpPr>
        <p:spPr>
          <a:xfrm>
            <a:off x="251520" y="1484784"/>
            <a:ext cx="8640960" cy="3870290"/>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num</a:t>
            </a:r>
            <a:r>
              <a:rPr lang="en-US" altLang="zh-CN" kern="100" spc="50" dirty="0">
                <a:latin typeface="Times New Roman" panose="02020603050405020304" pitchFamily="18" charset="0"/>
                <a:ea typeface="宋体" panose="02010600030101010101" pitchFamily="2" charset="-122"/>
              </a:rPr>
              <a:t>-executors</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 </a:t>
            </a: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a:t>
            </a:r>
            <a:r>
              <a:rPr lang="en-US" altLang="zh-CN" kern="100" spc="50" dirty="0">
                <a:latin typeface="Times New Roman" panose="02020603050405020304" pitchFamily="18" charset="0"/>
                <a:ea typeface="宋体" panose="02010600030101010101" pitchFamily="2" charset="-122"/>
              </a:rPr>
              <a:t>Spark</a:t>
            </a:r>
            <a:r>
              <a:rPr lang="zh-CN" altLang="zh-CN" kern="100" spc="50" dirty="0">
                <a:latin typeface="Times New Roman" panose="02020603050405020304" pitchFamily="18" charset="0"/>
                <a:ea typeface="宋体" panose="02010600030101010101" pitchFamily="2" charset="-122"/>
              </a:rPr>
              <a:t>作业总共要用多少个</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进程来执行。</a:t>
            </a:r>
            <a:r>
              <a:rPr lang="en-US" altLang="zh-CN" kern="100" spc="50" dirty="0">
                <a:latin typeface="Times New Roman" panose="02020603050405020304" pitchFamily="18" charset="0"/>
                <a:ea typeface="宋体" panose="02010600030101010101" pitchFamily="2" charset="-122"/>
              </a:rPr>
              <a:t>Driver</a:t>
            </a:r>
            <a:r>
              <a:rPr lang="zh-CN" altLang="zh-CN" kern="100" spc="50" dirty="0">
                <a:latin typeface="Times New Roman" panose="02020603050405020304" pitchFamily="18" charset="0"/>
                <a:ea typeface="宋体" panose="02010600030101010101" pitchFamily="2" charset="-122"/>
              </a:rPr>
              <a:t>在向</a:t>
            </a:r>
            <a:r>
              <a:rPr lang="en-US" altLang="zh-CN" kern="100" spc="50" dirty="0">
                <a:latin typeface="Times New Roman" panose="02020603050405020304" pitchFamily="18" charset="0"/>
                <a:ea typeface="宋体" panose="02010600030101010101" pitchFamily="2" charset="-122"/>
              </a:rPr>
              <a:t>YARN</a:t>
            </a:r>
            <a:r>
              <a:rPr lang="zh-CN" altLang="zh-CN" kern="100" spc="50" dirty="0">
                <a:latin typeface="Times New Roman" panose="02020603050405020304" pitchFamily="18" charset="0"/>
                <a:ea typeface="宋体" panose="02010600030101010101" pitchFamily="2" charset="-122"/>
              </a:rPr>
              <a:t>集群管理器申请资源时，</a:t>
            </a:r>
            <a:r>
              <a:rPr lang="en-US" altLang="zh-CN" kern="100" spc="50" dirty="0">
                <a:latin typeface="Times New Roman" panose="02020603050405020304" pitchFamily="18" charset="0"/>
                <a:ea typeface="宋体" panose="02010600030101010101" pitchFamily="2" charset="-122"/>
              </a:rPr>
              <a:t>YARN</a:t>
            </a:r>
            <a:r>
              <a:rPr lang="zh-CN" altLang="zh-CN" kern="100" spc="50" dirty="0">
                <a:latin typeface="Times New Roman" panose="02020603050405020304" pitchFamily="18" charset="0"/>
                <a:ea typeface="宋体" panose="02010600030101010101" pitchFamily="2" charset="-122"/>
              </a:rPr>
              <a:t>集群管理器会尽可能按照你的设置来在集群的各个工作节点上，启动相应数量的</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进程。这个参数非常之重要，如果不设置的话，默认只会给你启动少量的</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进程，此时你的</a:t>
            </a:r>
            <a:r>
              <a:rPr lang="en-US" altLang="zh-CN" kern="100" spc="50" dirty="0">
                <a:latin typeface="Times New Roman" panose="02020603050405020304" pitchFamily="18" charset="0"/>
                <a:ea typeface="宋体" panose="02010600030101010101" pitchFamily="2" charset="-122"/>
              </a:rPr>
              <a:t>Spark</a:t>
            </a:r>
            <a:r>
              <a:rPr lang="zh-CN" altLang="zh-CN" kern="100" spc="50" dirty="0">
                <a:latin typeface="Times New Roman" panose="02020603050405020304" pitchFamily="18" charset="0"/>
                <a:ea typeface="宋体" panose="02010600030101010101" pitchFamily="2" charset="-122"/>
              </a:rPr>
              <a:t>作业的运行速度是非常慢的。</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参数调优建议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：每个</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作业的运行一般设置</a:t>
            </a:r>
            <a:r>
              <a:rPr lang="en-US" altLang="zh-CN" dirty="0">
                <a:latin typeface="Times New Roman" panose="02020603050405020304" pitchFamily="18" charset="0"/>
                <a:ea typeface="宋体" panose="02010600030101010101" pitchFamily="2" charset="-122"/>
              </a:rPr>
              <a:t>50~100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个左右的</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进程比较合适，设置太少或太多的</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进程都不好。设置的太少，无法充分利用集群资源；设置的太多的话，大部分队列可能无法给予充分的资源。</a:t>
            </a:r>
            <a:endParaRPr lang="zh-CN" altLang="en-US" dirty="0"/>
          </a:p>
        </p:txBody>
      </p:sp>
    </p:spTree>
    <p:extLst>
      <p:ext uri="{BB962C8B-B14F-4D97-AF65-F5344CB8AC3E}">
        <p14:creationId xmlns:p14="http://schemas.microsoft.com/office/powerpoint/2010/main" val="13968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运行资源优化配置 </a:t>
            </a:r>
            <a:r>
              <a:rPr lang="en-US" altLang="zh-CN" b="1" dirty="0">
                <a:latin typeface="+mn-lt"/>
                <a:ea typeface="宋体" pitchFamily="2" charset="-122"/>
                <a:cs typeface="Times New Roman" pitchFamily="18" charset="0"/>
              </a:rPr>
              <a:t>- </a:t>
            </a:r>
            <a:r>
              <a:rPr lang="en-US" altLang="zh-CN" dirty="0"/>
              <a:t>executor-memory</a:t>
            </a:r>
            <a:endParaRPr lang="zh-CN" altLang="en-US" b="1" dirty="0">
              <a:latin typeface="+mn-lt"/>
              <a:ea typeface="宋体" pitchFamily="2" charset="-122"/>
              <a:cs typeface="Times New Roman" pitchFamily="18" charset="0"/>
            </a:endParaRPr>
          </a:p>
        </p:txBody>
      </p:sp>
      <p:sp>
        <p:nvSpPr>
          <p:cNvPr id="3" name="矩形 2"/>
          <p:cNvSpPr/>
          <p:nvPr/>
        </p:nvSpPr>
        <p:spPr>
          <a:xfrm>
            <a:off x="251520" y="1484784"/>
            <a:ext cx="8640960" cy="4285789"/>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executor-memory</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该参数用于设置每个</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进程的内存。</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内存的大小，很多时候直接决定了</a:t>
            </a:r>
            <a:r>
              <a:rPr lang="en-US" altLang="zh-CN" kern="100" spc="50" dirty="0">
                <a:latin typeface="Times New Roman" panose="02020603050405020304" pitchFamily="18" charset="0"/>
                <a:ea typeface="宋体" panose="02010600030101010101" pitchFamily="2" charset="-122"/>
              </a:rPr>
              <a:t>Spark</a:t>
            </a:r>
            <a:r>
              <a:rPr lang="zh-CN" altLang="zh-CN" kern="100" spc="50" dirty="0">
                <a:latin typeface="Times New Roman" panose="02020603050405020304" pitchFamily="18" charset="0"/>
                <a:ea typeface="宋体" panose="02010600030101010101" pitchFamily="2" charset="-122"/>
              </a:rPr>
              <a:t>作业的性能，而且跟常见的</a:t>
            </a:r>
            <a:r>
              <a:rPr lang="en-US" altLang="zh-CN" kern="100" spc="50" dirty="0">
                <a:latin typeface="Times New Roman" panose="02020603050405020304" pitchFamily="18" charset="0"/>
                <a:ea typeface="宋体" panose="02010600030101010101" pitchFamily="2" charset="-122"/>
              </a:rPr>
              <a:t>JVM OOM</a:t>
            </a:r>
            <a:r>
              <a:rPr lang="zh-CN" altLang="zh-CN" kern="100" spc="50" dirty="0">
                <a:latin typeface="Times New Roman" panose="02020603050405020304" pitchFamily="18" charset="0"/>
                <a:ea typeface="宋体" panose="02010600030101010101" pitchFamily="2" charset="-122"/>
              </a:rPr>
              <a:t>异常，也有直接的关联。</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参数调优建议：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每个</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进程的内存设置</a:t>
            </a:r>
            <a:r>
              <a:rPr lang="en-US" altLang="zh-CN" dirty="0">
                <a:latin typeface="Times New Roman" panose="02020603050405020304" pitchFamily="18" charset="0"/>
                <a:ea typeface="宋体" panose="02010600030101010101" pitchFamily="2" charset="-122"/>
              </a:rPr>
              <a:t>4G~8G</a:t>
            </a:r>
            <a:r>
              <a:rPr lang="zh-CN" altLang="zh-CN" dirty="0">
                <a:latin typeface="Times New Roman" panose="02020603050405020304" pitchFamily="18" charset="0"/>
                <a:ea typeface="宋体" panose="02010600030101010101" pitchFamily="2" charset="-122"/>
                <a:cs typeface="Times New Roman" panose="02020603050405020304" pitchFamily="18" charset="0"/>
              </a:rPr>
              <a:t>较为合适。但是这只是一个参考值，具体的设置还是得根据不同部门的资源队列来定。可以看看自己团队的资源队列的最大内存限制是多少，</a:t>
            </a:r>
            <a:r>
              <a:rPr lang="en-US" altLang="zh-CN" dirty="0" err="1">
                <a:latin typeface="Times New Roman" panose="02020603050405020304" pitchFamily="18" charset="0"/>
                <a:ea typeface="宋体" panose="02010600030101010101" pitchFamily="2" charset="-122"/>
              </a:rPr>
              <a:t>num</a:t>
            </a:r>
            <a:r>
              <a:rPr lang="en-US" altLang="zh-CN" dirty="0">
                <a:latin typeface="Times New Roman" panose="02020603050405020304" pitchFamily="18" charset="0"/>
                <a:ea typeface="宋体" panose="02010600030101010101" pitchFamily="2" charset="-122"/>
              </a:rPr>
              <a:t>-executors</a:t>
            </a:r>
            <a:r>
              <a:rPr lang="zh-CN" altLang="zh-CN" dirty="0">
                <a:latin typeface="Times New Roman" panose="02020603050405020304" pitchFamily="18" charset="0"/>
                <a:ea typeface="宋体" panose="02010600030101010101" pitchFamily="2" charset="-122"/>
                <a:cs typeface="Times New Roman" panose="02020603050405020304" pitchFamily="18" charset="0"/>
              </a:rPr>
              <a:t>乘以</a:t>
            </a:r>
            <a:r>
              <a:rPr lang="en-US" altLang="zh-CN" dirty="0">
                <a:latin typeface="Times New Roman" panose="02020603050405020304" pitchFamily="18" charset="0"/>
                <a:ea typeface="宋体" panose="02010600030101010101" pitchFamily="2" charset="-122"/>
              </a:rPr>
              <a:t>executor-memory</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，是不能超过队列的最大内存量的。此外，如果你是跟团队里其他人共享这个资源队列，那么申请的内存量最好不要超过资源队列最大总内存的</a:t>
            </a:r>
            <a:r>
              <a:rPr lang="en-US" altLang="zh-CN" dirty="0">
                <a:latin typeface="Times New Roman" panose="02020603050405020304" pitchFamily="18" charset="0"/>
                <a:ea typeface="宋体" panose="02010600030101010101" pitchFamily="2" charset="-122"/>
              </a:rPr>
              <a:t>1/3~1/2</a:t>
            </a:r>
            <a:r>
              <a:rPr lang="zh-CN" altLang="zh-CN" dirty="0">
                <a:latin typeface="Times New Roman" panose="02020603050405020304" pitchFamily="18" charset="0"/>
                <a:ea typeface="宋体" panose="02010600030101010101" pitchFamily="2" charset="-122"/>
                <a:cs typeface="Times New Roman" panose="02020603050405020304" pitchFamily="18" charset="0"/>
              </a:rPr>
              <a:t>，避免你自己的</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作业占用了队列所有的资源，导致别的同</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事</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的作业无法运行。</a:t>
            </a:r>
            <a:endParaRPr lang="zh-CN" altLang="en-US" dirty="0"/>
          </a:p>
        </p:txBody>
      </p:sp>
    </p:spTree>
    <p:extLst>
      <p:ext uri="{BB962C8B-B14F-4D97-AF65-F5344CB8AC3E}">
        <p14:creationId xmlns:p14="http://schemas.microsoft.com/office/powerpoint/2010/main" val="283231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运行资源优化配置 </a:t>
            </a:r>
            <a:r>
              <a:rPr lang="en-US" altLang="zh-CN" b="1" dirty="0">
                <a:latin typeface="+mn-lt"/>
                <a:ea typeface="宋体" pitchFamily="2" charset="-122"/>
                <a:cs typeface="Times New Roman" pitchFamily="18" charset="0"/>
              </a:rPr>
              <a:t>- </a:t>
            </a:r>
            <a:r>
              <a:rPr lang="en-US" altLang="zh-CN" dirty="0"/>
              <a:t>executor-cores</a:t>
            </a:r>
            <a:endParaRPr lang="zh-CN" altLang="en-US" b="1" dirty="0">
              <a:latin typeface="+mn-lt"/>
              <a:ea typeface="宋体" pitchFamily="2" charset="-122"/>
              <a:cs typeface="Times New Roman" pitchFamily="18" charset="0"/>
            </a:endParaRPr>
          </a:p>
        </p:txBody>
      </p:sp>
      <p:sp>
        <p:nvSpPr>
          <p:cNvPr id="2" name="矩形 1"/>
          <p:cNvSpPr/>
          <p:nvPr/>
        </p:nvSpPr>
        <p:spPr>
          <a:xfrm>
            <a:off x="251520" y="1412776"/>
            <a:ext cx="8712968" cy="4298613"/>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executor-cores</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该参数用于设置每个</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进程的</a:t>
            </a:r>
            <a:r>
              <a:rPr lang="en-US" altLang="zh-CN" kern="100" spc="50" dirty="0">
                <a:latin typeface="Times New Roman" panose="02020603050405020304" pitchFamily="18" charset="0"/>
                <a:ea typeface="宋体" panose="02010600030101010101" pitchFamily="2" charset="-122"/>
              </a:rPr>
              <a:t>CPU core</a:t>
            </a:r>
            <a:r>
              <a:rPr lang="zh-CN" altLang="zh-CN" kern="100" spc="50" dirty="0">
                <a:latin typeface="Times New Roman" panose="02020603050405020304" pitchFamily="18" charset="0"/>
                <a:ea typeface="宋体" panose="02010600030101010101" pitchFamily="2" charset="-122"/>
              </a:rPr>
              <a:t>数量。这个参数决定了每个</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进程并行执行</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线程的能力。因为每个</a:t>
            </a:r>
            <a:r>
              <a:rPr lang="en-US" altLang="zh-CN" kern="100" spc="50" dirty="0">
                <a:latin typeface="Times New Roman" panose="02020603050405020304" pitchFamily="18" charset="0"/>
                <a:ea typeface="宋体" panose="02010600030101010101" pitchFamily="2" charset="-122"/>
              </a:rPr>
              <a:t>CPU core</a:t>
            </a:r>
            <a:r>
              <a:rPr lang="zh-CN" altLang="zh-CN" kern="100" spc="50" dirty="0">
                <a:latin typeface="Times New Roman" panose="02020603050405020304" pitchFamily="18" charset="0"/>
                <a:ea typeface="宋体" panose="02010600030101010101" pitchFamily="2" charset="-122"/>
              </a:rPr>
              <a:t>同一时间只能执行一个</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线程，因此每个</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进程的</a:t>
            </a:r>
            <a:r>
              <a:rPr lang="en-US" altLang="zh-CN" kern="100" spc="50" dirty="0">
                <a:latin typeface="Times New Roman" panose="02020603050405020304" pitchFamily="18" charset="0"/>
                <a:ea typeface="宋体" panose="02010600030101010101" pitchFamily="2" charset="-122"/>
              </a:rPr>
              <a:t>CPU core</a:t>
            </a:r>
            <a:r>
              <a:rPr lang="zh-CN" altLang="zh-CN" kern="100" spc="50" dirty="0">
                <a:latin typeface="Times New Roman" panose="02020603050405020304" pitchFamily="18" charset="0"/>
                <a:ea typeface="宋体" panose="02010600030101010101" pitchFamily="2" charset="-122"/>
              </a:rPr>
              <a:t>数量越多，越能够快速地执行完分配给自己的所有</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线程。</a:t>
            </a: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参数调优建议：</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的</a:t>
            </a:r>
            <a:r>
              <a:rPr lang="en-US" altLang="zh-CN" kern="100" spc="50" dirty="0">
                <a:latin typeface="Times New Roman" panose="02020603050405020304" pitchFamily="18" charset="0"/>
                <a:ea typeface="宋体" panose="02010600030101010101" pitchFamily="2" charset="-122"/>
              </a:rPr>
              <a:t>CPU core</a:t>
            </a:r>
            <a:r>
              <a:rPr lang="zh-CN" altLang="zh-CN" kern="100" spc="50" dirty="0">
                <a:latin typeface="Times New Roman" panose="02020603050405020304" pitchFamily="18" charset="0"/>
                <a:ea typeface="宋体" panose="02010600030101010101" pitchFamily="2" charset="-122"/>
              </a:rPr>
              <a:t>数量设置为</a:t>
            </a:r>
            <a:r>
              <a:rPr lang="en-US" altLang="zh-CN" kern="100" spc="50" dirty="0">
                <a:latin typeface="Times New Roman" panose="02020603050405020304" pitchFamily="18" charset="0"/>
                <a:ea typeface="宋体" panose="02010600030101010101" pitchFamily="2" charset="-122"/>
              </a:rPr>
              <a:t>2~4</a:t>
            </a:r>
            <a:r>
              <a:rPr lang="zh-CN" altLang="zh-CN" kern="100" spc="50" dirty="0">
                <a:latin typeface="Times New Roman" panose="02020603050405020304" pitchFamily="18" charset="0"/>
                <a:ea typeface="宋体" panose="02010600030101010101" pitchFamily="2" charset="-122"/>
              </a:rPr>
              <a:t>个较为合适。同样得根据不同部门的资源队列来定，可以看看自己的资源队列的最大</a:t>
            </a:r>
            <a:r>
              <a:rPr lang="en-US" altLang="zh-CN" kern="100" spc="50" dirty="0">
                <a:latin typeface="Times New Roman" panose="02020603050405020304" pitchFamily="18" charset="0"/>
                <a:ea typeface="宋体" panose="02010600030101010101" pitchFamily="2" charset="-122"/>
              </a:rPr>
              <a:t>CPU core</a:t>
            </a:r>
            <a:r>
              <a:rPr lang="zh-CN" altLang="zh-CN" kern="100" spc="50" dirty="0">
                <a:latin typeface="Times New Roman" panose="02020603050405020304" pitchFamily="18" charset="0"/>
                <a:ea typeface="宋体" panose="02010600030101010101" pitchFamily="2" charset="-122"/>
              </a:rPr>
              <a:t>限制是多少，再依据设置的</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数量，来决定每个</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进程可以分配到几个</a:t>
            </a:r>
            <a:r>
              <a:rPr lang="en-US" altLang="zh-CN" kern="100" spc="50" dirty="0">
                <a:latin typeface="Times New Roman" panose="02020603050405020304" pitchFamily="18" charset="0"/>
                <a:ea typeface="宋体" panose="02010600030101010101" pitchFamily="2" charset="-122"/>
              </a:rPr>
              <a:t>CPU core</a:t>
            </a:r>
            <a:r>
              <a:rPr lang="zh-CN" altLang="zh-CN" kern="100" spc="50" dirty="0">
                <a:latin typeface="Times New Roman" panose="02020603050405020304" pitchFamily="18" charset="0"/>
                <a:ea typeface="宋体" panose="02010600030101010101" pitchFamily="2" charset="-122"/>
              </a:rPr>
              <a:t>。同样建议，如果是跟他人共享这个队列，那么</a:t>
            </a:r>
            <a:r>
              <a:rPr lang="en-US" altLang="zh-CN" kern="100" spc="50" dirty="0" err="1">
                <a:latin typeface="Times New Roman" panose="02020603050405020304" pitchFamily="18" charset="0"/>
                <a:ea typeface="宋体" panose="02010600030101010101" pitchFamily="2" charset="-122"/>
              </a:rPr>
              <a:t>num</a:t>
            </a:r>
            <a:r>
              <a:rPr lang="en-US" altLang="zh-CN" kern="100" spc="50" dirty="0">
                <a:latin typeface="Times New Roman" panose="02020603050405020304" pitchFamily="18" charset="0"/>
                <a:ea typeface="宋体" panose="02010600030101010101" pitchFamily="2" charset="-122"/>
              </a:rPr>
              <a:t>-executors * executor-cores</a:t>
            </a:r>
            <a:r>
              <a:rPr lang="zh-CN" altLang="zh-CN" kern="100" spc="50" dirty="0">
                <a:latin typeface="Times New Roman" panose="02020603050405020304" pitchFamily="18" charset="0"/>
                <a:ea typeface="宋体" panose="02010600030101010101" pitchFamily="2" charset="-122"/>
              </a:rPr>
              <a:t>不要超过队列总</a:t>
            </a:r>
            <a:r>
              <a:rPr lang="en-US" altLang="zh-CN" kern="100" spc="50" dirty="0">
                <a:latin typeface="Times New Roman" panose="02020603050405020304" pitchFamily="18" charset="0"/>
                <a:ea typeface="宋体" panose="02010600030101010101" pitchFamily="2" charset="-122"/>
              </a:rPr>
              <a:t>CPU core</a:t>
            </a:r>
            <a:r>
              <a:rPr lang="zh-CN" altLang="zh-CN" kern="100" spc="50" dirty="0">
                <a:latin typeface="Times New Roman" panose="02020603050405020304" pitchFamily="18" charset="0"/>
                <a:ea typeface="宋体" panose="02010600030101010101" pitchFamily="2" charset="-122"/>
              </a:rPr>
              <a:t>的</a:t>
            </a:r>
            <a:r>
              <a:rPr lang="en-US" altLang="zh-CN" kern="100" spc="50" dirty="0">
                <a:latin typeface="Times New Roman" panose="02020603050405020304" pitchFamily="18" charset="0"/>
                <a:ea typeface="宋体" panose="02010600030101010101" pitchFamily="2" charset="-122"/>
              </a:rPr>
              <a:t>1/3~1/2</a:t>
            </a:r>
            <a:r>
              <a:rPr lang="zh-CN" altLang="zh-CN" kern="100" spc="50" dirty="0">
                <a:latin typeface="Times New Roman" panose="02020603050405020304" pitchFamily="18" charset="0"/>
                <a:ea typeface="宋体" panose="02010600030101010101" pitchFamily="2" charset="-122"/>
              </a:rPr>
              <a:t>左右比较合适，也是避免影响其他同</a:t>
            </a:r>
            <a:r>
              <a:rPr lang="zh-CN" altLang="en-US" kern="100" spc="50" dirty="0">
                <a:latin typeface="Times New Roman" panose="02020603050405020304" pitchFamily="18" charset="0"/>
                <a:ea typeface="宋体" panose="02010600030101010101" pitchFamily="2" charset="-122"/>
              </a:rPr>
              <a:t>事</a:t>
            </a:r>
            <a:r>
              <a:rPr lang="zh-CN" altLang="zh-CN" kern="100" spc="50" dirty="0">
                <a:latin typeface="Times New Roman" panose="02020603050405020304" pitchFamily="18" charset="0"/>
                <a:ea typeface="宋体" panose="02010600030101010101" pitchFamily="2" charset="-122"/>
              </a:rPr>
              <a:t>的作业运行。</a:t>
            </a:r>
            <a:endParaRPr lang="zh-CN" altLang="zh-CN" kern="100" spc="5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5695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运行资源优化配置 </a:t>
            </a:r>
            <a:r>
              <a:rPr lang="en-US" altLang="zh-CN" b="1" dirty="0">
                <a:latin typeface="+mn-lt"/>
                <a:ea typeface="宋体" pitchFamily="2" charset="-122"/>
                <a:cs typeface="Times New Roman" pitchFamily="18" charset="0"/>
              </a:rPr>
              <a:t>- </a:t>
            </a:r>
            <a:r>
              <a:rPr lang="en-US" altLang="zh-CN" dirty="0"/>
              <a:t>driver-memory</a:t>
            </a:r>
            <a:endParaRPr lang="zh-CN" altLang="zh-CN" dirty="0"/>
          </a:p>
        </p:txBody>
      </p:sp>
      <p:sp>
        <p:nvSpPr>
          <p:cNvPr id="3" name="矩形 2"/>
          <p:cNvSpPr/>
          <p:nvPr/>
        </p:nvSpPr>
        <p:spPr>
          <a:xfrm>
            <a:off x="179512" y="1556792"/>
            <a:ext cx="8712968" cy="2208297"/>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driver-memory</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a:t>
            </a:r>
            <a:r>
              <a:rPr lang="en-US" altLang="zh-CN" kern="100" spc="50" dirty="0">
                <a:latin typeface="Times New Roman" panose="02020603050405020304" pitchFamily="18" charset="0"/>
                <a:ea typeface="宋体" panose="02010600030101010101" pitchFamily="2" charset="-122"/>
              </a:rPr>
              <a:t>Driver</a:t>
            </a:r>
            <a:r>
              <a:rPr lang="zh-CN" altLang="zh-CN" kern="100" spc="50" dirty="0">
                <a:latin typeface="Times New Roman" panose="02020603050405020304" pitchFamily="18" charset="0"/>
                <a:ea typeface="宋体" panose="02010600030101010101" pitchFamily="2" charset="-122"/>
              </a:rPr>
              <a:t>进程的内存。</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参数调优建议：</a:t>
            </a:r>
            <a:r>
              <a:rPr lang="en-US" altLang="zh-CN" dirty="0">
                <a:latin typeface="Times New Roman" panose="02020603050405020304" pitchFamily="18" charset="0"/>
                <a:ea typeface="宋体" panose="02010600030101010101" pitchFamily="2" charset="-122"/>
              </a:rPr>
              <a:t>Driver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的内存通常来说不设置，或者设置</a:t>
            </a:r>
            <a:r>
              <a:rPr lang="en-US" altLang="zh-CN" dirty="0">
                <a:latin typeface="Times New Roman" panose="02020603050405020304" pitchFamily="18" charset="0"/>
                <a:ea typeface="宋体" panose="02010600030101010101" pitchFamily="2" charset="-122"/>
              </a:rPr>
              <a:t>1G</a:t>
            </a:r>
            <a:r>
              <a:rPr lang="zh-CN" altLang="zh-CN" dirty="0">
                <a:latin typeface="Times New Roman" panose="02020603050405020304" pitchFamily="18" charset="0"/>
                <a:ea typeface="宋体" panose="02010600030101010101" pitchFamily="2" charset="-122"/>
                <a:cs typeface="Times New Roman" panose="02020603050405020304" pitchFamily="18" charset="0"/>
              </a:rPr>
              <a:t>左右应该就够了。唯一需要注意的一点是，如果需要使用</a:t>
            </a:r>
            <a:r>
              <a:rPr lang="en-US" altLang="zh-CN" dirty="0">
                <a:latin typeface="Times New Roman" panose="02020603050405020304" pitchFamily="18" charset="0"/>
                <a:ea typeface="宋体" panose="02010600030101010101" pitchFamily="2" charset="-122"/>
              </a:rPr>
              <a:t>collect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算子将</a:t>
            </a:r>
            <a:r>
              <a:rPr lang="en-US" altLang="zh-CN" dirty="0">
                <a:latin typeface="Times New Roman" panose="02020603050405020304" pitchFamily="18" charset="0"/>
                <a:ea typeface="宋体" panose="02010600030101010101" pitchFamily="2" charset="-122"/>
              </a:rPr>
              <a:t>RDD</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的数据全部拉取到</a:t>
            </a:r>
            <a:r>
              <a:rPr lang="en-US" altLang="zh-CN" dirty="0">
                <a:latin typeface="Times New Roman" panose="02020603050405020304" pitchFamily="18" charset="0"/>
                <a:ea typeface="宋体" panose="02010600030101010101" pitchFamily="2" charset="-122"/>
              </a:rPr>
              <a:t>Driver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上进行处理，那么必须确保</a:t>
            </a:r>
            <a:r>
              <a:rPr lang="en-US" altLang="zh-CN" dirty="0">
                <a:latin typeface="Times New Roman" panose="02020603050405020304" pitchFamily="18" charset="0"/>
                <a:ea typeface="宋体" panose="02010600030101010101" pitchFamily="2" charset="-122"/>
              </a:rPr>
              <a:t>Driver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的内存足够大，否则会出现</a:t>
            </a:r>
            <a:r>
              <a:rPr lang="en-US" altLang="zh-CN" dirty="0">
                <a:latin typeface="Times New Roman" panose="02020603050405020304" pitchFamily="18" charset="0"/>
                <a:ea typeface="宋体" panose="02010600030101010101" pitchFamily="2" charset="-122"/>
              </a:rPr>
              <a:t>OOM</a:t>
            </a:r>
            <a:r>
              <a:rPr lang="zh-CN" altLang="zh-CN" dirty="0">
                <a:latin typeface="Times New Roman" panose="02020603050405020304" pitchFamily="18" charset="0"/>
                <a:ea typeface="宋体" panose="02010600030101010101" pitchFamily="2" charset="-122"/>
                <a:cs typeface="Times New Roman" panose="02020603050405020304" pitchFamily="18" charset="0"/>
              </a:rPr>
              <a:t>内存溢出的问题。</a:t>
            </a:r>
            <a:endParaRPr lang="zh-CN" altLang="en-US" dirty="0"/>
          </a:p>
        </p:txBody>
      </p:sp>
    </p:spTree>
    <p:extLst>
      <p:ext uri="{BB962C8B-B14F-4D97-AF65-F5344CB8AC3E}">
        <p14:creationId xmlns:p14="http://schemas.microsoft.com/office/powerpoint/2010/main" val="231542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运行资源优化配置 </a:t>
            </a:r>
            <a:r>
              <a:rPr lang="en-US" altLang="zh-CN" b="1" dirty="0">
                <a:latin typeface="+mn-lt"/>
                <a:ea typeface="宋体" pitchFamily="2" charset="-122"/>
                <a:cs typeface="Times New Roman" pitchFamily="18" charset="0"/>
              </a:rPr>
              <a:t>- </a:t>
            </a:r>
            <a:r>
              <a:rPr lang="en-US" altLang="zh-CN" dirty="0" err="1"/>
              <a:t>spark.default.parallelism</a:t>
            </a:r>
            <a:endParaRPr lang="zh-CN" altLang="zh-CN" dirty="0"/>
          </a:p>
        </p:txBody>
      </p:sp>
      <p:sp>
        <p:nvSpPr>
          <p:cNvPr id="2" name="矩形 1"/>
          <p:cNvSpPr/>
          <p:nvPr/>
        </p:nvSpPr>
        <p:spPr>
          <a:xfrm>
            <a:off x="179512" y="1341605"/>
            <a:ext cx="8712968" cy="5069336"/>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spark.default.parallelism</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en-US" altLang="zh-CN" b="1" kern="100" spc="50" dirty="0">
                <a:solidFill>
                  <a:srgbClr val="FF0000"/>
                </a:solidFill>
                <a:latin typeface="Times New Roman" panose="02020603050405020304" pitchFamily="18" charset="0"/>
                <a:ea typeface="宋体" panose="02010600030101010101" pitchFamily="2" charset="-122"/>
              </a:rPr>
              <a:t> </a:t>
            </a: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该参数用于设置每个</a:t>
            </a:r>
            <a:r>
              <a:rPr lang="en-US" altLang="zh-CN" kern="100" spc="50" dirty="0">
                <a:latin typeface="Times New Roman" panose="02020603050405020304" pitchFamily="18" charset="0"/>
                <a:ea typeface="宋体" panose="02010600030101010101" pitchFamily="2" charset="-122"/>
              </a:rPr>
              <a:t>stage</a:t>
            </a:r>
            <a:r>
              <a:rPr lang="zh-CN" altLang="zh-CN" kern="100" spc="50" dirty="0">
                <a:latin typeface="Times New Roman" panose="02020603050405020304" pitchFamily="18" charset="0"/>
                <a:ea typeface="宋体" panose="02010600030101010101" pitchFamily="2" charset="-122"/>
              </a:rPr>
              <a:t>的默认</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数量</a:t>
            </a:r>
            <a:r>
              <a:rPr lang="zh-CN" altLang="en-US" kern="100" spc="50" dirty="0">
                <a:latin typeface="Times New Roman" panose="02020603050405020304" pitchFamily="18" charset="0"/>
                <a:ea typeface="宋体" panose="02010600030101010101" pitchFamily="2" charset="-122"/>
              </a:rPr>
              <a:t>，也可以认为是分区数</a:t>
            </a:r>
            <a:r>
              <a:rPr lang="zh-CN" altLang="zh-CN" kern="100" spc="50" dirty="0">
                <a:latin typeface="Times New Roman" panose="02020603050405020304" pitchFamily="18" charset="0"/>
                <a:ea typeface="宋体" panose="02010600030101010101" pitchFamily="2" charset="-122"/>
              </a:rPr>
              <a:t>。这个参数极为重要，如果不设置可能会直接影响你的</a:t>
            </a:r>
            <a:r>
              <a:rPr lang="en-US" altLang="zh-CN" kern="100" spc="50" dirty="0">
                <a:latin typeface="Times New Roman" panose="02020603050405020304" pitchFamily="18" charset="0"/>
                <a:ea typeface="宋体" panose="02010600030101010101" pitchFamily="2" charset="-122"/>
              </a:rPr>
              <a:t>Spark</a:t>
            </a:r>
            <a:r>
              <a:rPr lang="zh-CN" altLang="zh-CN" kern="100" spc="50" dirty="0">
                <a:latin typeface="Times New Roman" panose="02020603050405020304" pitchFamily="18" charset="0"/>
                <a:ea typeface="宋体" panose="02010600030101010101" pitchFamily="2" charset="-122"/>
              </a:rPr>
              <a:t>作业性能。</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参数调优建议：</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作业的默认</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数量为</a:t>
            </a:r>
            <a:r>
              <a:rPr lang="en-US" altLang="zh-CN" dirty="0">
                <a:latin typeface="Times New Roman" panose="02020603050405020304" pitchFamily="18" charset="0"/>
                <a:ea typeface="宋体" panose="02010600030101010101" pitchFamily="2" charset="-122"/>
              </a:rPr>
              <a:t>500~1000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个较为合适。很多同学常犯的一个错误就是不去设置这个参数，那么此时就会导致</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自己根据底层</a:t>
            </a:r>
            <a:r>
              <a:rPr lang="en-US" altLang="zh-CN" dirty="0">
                <a:latin typeface="Times New Roman" panose="02020603050405020304" pitchFamily="18" charset="0"/>
                <a:ea typeface="宋体" panose="02010600030101010101" pitchFamily="2" charset="-122"/>
              </a:rPr>
              <a:t>HDFS</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rPr>
              <a:t>block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数量来设置</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的数量，默认是一个</a:t>
            </a:r>
            <a:r>
              <a:rPr lang="en-US" altLang="zh-CN" dirty="0">
                <a:latin typeface="Times New Roman" panose="02020603050405020304" pitchFamily="18" charset="0"/>
                <a:ea typeface="宋体" panose="02010600030101010101" pitchFamily="2" charset="-122"/>
              </a:rPr>
              <a:t>HDFS block</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对应一个</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。通常来说，</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默认设置的数量是偏少的（比如就几十个</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数量偏少的话，就会导致你前面设置好的</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的参数都前功尽弃。试想一下，无论你的</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进程有多少个，内存和</a:t>
            </a:r>
            <a:r>
              <a:rPr lang="en-US" altLang="zh-CN" dirty="0">
                <a:latin typeface="Times New Roman" panose="02020603050405020304" pitchFamily="18" charset="0"/>
                <a:ea typeface="宋体" panose="02010600030101010101" pitchFamily="2" charset="-122"/>
              </a:rPr>
              <a:t>CPU</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有多大，但是</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只有</a:t>
            </a:r>
            <a:r>
              <a:rPr lang="en-US" altLang="zh-CN"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个或者</a:t>
            </a:r>
            <a:r>
              <a:rPr lang="en-US" altLang="zh-CN" dirty="0">
                <a:latin typeface="Times New Roman" panose="02020603050405020304" pitchFamily="18" charset="0"/>
                <a:ea typeface="宋体" panose="02010600030101010101" pitchFamily="2" charset="-122"/>
              </a:rPr>
              <a:t>10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个，那么</a:t>
            </a:r>
            <a:r>
              <a:rPr lang="en-US" altLang="zh-CN" dirty="0">
                <a:latin typeface="Times New Roman" panose="02020603050405020304" pitchFamily="18" charset="0"/>
                <a:ea typeface="宋体" panose="02010600030101010101" pitchFamily="2" charset="-122"/>
              </a:rPr>
              <a:t>90%</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进程可能根本就没有</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执行，也就是白白浪费了资源！因此</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官网建议的设置原则是，设置该参数为</a:t>
            </a:r>
            <a:r>
              <a:rPr lang="en-US" altLang="zh-CN" dirty="0" err="1">
                <a:latin typeface="Times New Roman" panose="02020603050405020304" pitchFamily="18" charset="0"/>
                <a:ea typeface="宋体" panose="02010600030101010101" pitchFamily="2" charset="-122"/>
              </a:rPr>
              <a:t>num</a:t>
            </a:r>
            <a:r>
              <a:rPr lang="en-US" altLang="zh-CN" dirty="0">
                <a:latin typeface="Times New Roman" panose="02020603050405020304" pitchFamily="18" charset="0"/>
                <a:ea typeface="宋体" panose="02010600030101010101" pitchFamily="2" charset="-122"/>
              </a:rPr>
              <a:t>-executors * executor-cores</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rPr>
              <a:t>2~3</a:t>
            </a:r>
            <a:r>
              <a:rPr lang="zh-CN" altLang="zh-CN" dirty="0">
                <a:latin typeface="Times New Roman" panose="02020603050405020304" pitchFamily="18" charset="0"/>
                <a:ea typeface="宋体" panose="02010600030101010101" pitchFamily="2" charset="-122"/>
                <a:cs typeface="Times New Roman" panose="02020603050405020304" pitchFamily="18" charset="0"/>
              </a:rPr>
              <a:t>倍较为合适，比如</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的总</a:t>
            </a:r>
            <a:r>
              <a:rPr lang="en-US" altLang="zh-CN" dirty="0">
                <a:latin typeface="Times New Roman" panose="02020603050405020304" pitchFamily="18" charset="0"/>
                <a:ea typeface="宋体" panose="02010600030101010101" pitchFamily="2" charset="-122"/>
              </a:rPr>
              <a:t>CPU core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数量为</a:t>
            </a:r>
            <a:r>
              <a:rPr lang="en-US" altLang="zh-CN" dirty="0">
                <a:latin typeface="Times New Roman" panose="02020603050405020304" pitchFamily="18" charset="0"/>
                <a:ea typeface="宋体" panose="02010600030101010101" pitchFamily="2" charset="-122"/>
              </a:rPr>
              <a:t>300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个，那么设置</a:t>
            </a:r>
            <a:r>
              <a:rPr lang="en-US" altLang="zh-CN" dirty="0">
                <a:latin typeface="Times New Roman" panose="02020603050405020304" pitchFamily="18" charset="0"/>
                <a:ea typeface="宋体" panose="02010600030101010101" pitchFamily="2" charset="-122"/>
              </a:rPr>
              <a:t>1000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是可以的，此时可以充分地利用</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集群的资源。</a:t>
            </a:r>
            <a:endParaRPr lang="zh-CN" altLang="en-US" dirty="0"/>
          </a:p>
        </p:txBody>
      </p:sp>
    </p:spTree>
    <p:extLst>
      <p:ext uri="{BB962C8B-B14F-4D97-AF65-F5344CB8AC3E}">
        <p14:creationId xmlns:p14="http://schemas.microsoft.com/office/powerpoint/2010/main" val="40413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运行资源优化配置 </a:t>
            </a:r>
            <a:r>
              <a:rPr lang="en-US" altLang="zh-CN" b="1" dirty="0">
                <a:latin typeface="+mn-lt"/>
                <a:ea typeface="宋体" pitchFamily="2" charset="-122"/>
                <a:cs typeface="Times New Roman" pitchFamily="18" charset="0"/>
              </a:rPr>
              <a:t>- </a:t>
            </a:r>
            <a:r>
              <a:rPr lang="en-US" altLang="zh-CN" dirty="0" err="1"/>
              <a:t>spark.storage.memoryFraction</a:t>
            </a:r>
            <a:endParaRPr lang="zh-CN" altLang="zh-CN" dirty="0"/>
          </a:p>
        </p:txBody>
      </p:sp>
      <p:sp>
        <p:nvSpPr>
          <p:cNvPr id="2" name="矩形 1"/>
          <p:cNvSpPr/>
          <p:nvPr/>
        </p:nvSpPr>
        <p:spPr>
          <a:xfrm>
            <a:off x="251520" y="1268760"/>
            <a:ext cx="8712968" cy="4701287"/>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spark.storage.memoryFraction</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持久化数据在</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内存中能占的比例，默认是</a:t>
            </a:r>
            <a:r>
              <a:rPr lang="en-US" altLang="zh-CN" kern="100" spc="50" dirty="0">
                <a:latin typeface="Times New Roman" panose="02020603050405020304" pitchFamily="18" charset="0"/>
                <a:ea typeface="宋体" panose="02010600030101010101" pitchFamily="2" charset="-122"/>
              </a:rPr>
              <a:t>0.6</a:t>
            </a:r>
            <a:r>
              <a:rPr lang="zh-CN" altLang="zh-CN" kern="100" spc="50" dirty="0">
                <a:latin typeface="Times New Roman" panose="02020603050405020304" pitchFamily="18" charset="0"/>
                <a:ea typeface="宋体" panose="02010600030101010101" pitchFamily="2" charset="-122"/>
              </a:rPr>
              <a:t>。也就是说，默认</a:t>
            </a:r>
            <a:r>
              <a:rPr lang="en-US" altLang="zh-CN" kern="100" spc="50" dirty="0">
                <a:latin typeface="Times New Roman" panose="02020603050405020304" pitchFamily="18" charset="0"/>
                <a:ea typeface="宋体" panose="02010600030101010101" pitchFamily="2" charset="-122"/>
              </a:rPr>
              <a:t>Executor 60%</a:t>
            </a:r>
            <a:r>
              <a:rPr lang="zh-CN" altLang="zh-CN" kern="100" spc="50" dirty="0">
                <a:latin typeface="Times New Roman" panose="02020603050405020304" pitchFamily="18" charset="0"/>
                <a:ea typeface="宋体" panose="02010600030101010101" pitchFamily="2" charset="-122"/>
              </a:rPr>
              <a:t>的内存，可以用来保存持久化的</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数据。根据你选择的不同的持久化策略，如果内存不够时，可能数据就不会持久化，或者数据会写入磁盘。</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参数调优建议：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作业中，有较多的</a:t>
            </a:r>
            <a:r>
              <a:rPr lang="en-US" altLang="zh-CN" dirty="0">
                <a:latin typeface="Times New Roman" panose="02020603050405020304" pitchFamily="18" charset="0"/>
                <a:ea typeface="宋体" panose="02010600030101010101" pitchFamily="2" charset="-122"/>
              </a:rPr>
              <a:t>RDD</a:t>
            </a:r>
            <a:r>
              <a:rPr lang="zh-CN" altLang="zh-CN" dirty="0">
                <a:latin typeface="Times New Roman" panose="02020603050405020304" pitchFamily="18" charset="0"/>
                <a:ea typeface="宋体" panose="02010600030101010101" pitchFamily="2" charset="-122"/>
                <a:cs typeface="Times New Roman" panose="02020603050405020304" pitchFamily="18" charset="0"/>
              </a:rPr>
              <a:t>持久化操作，该参数的值可以适当提高一些，保证持久化的数据能够容纳在内存中。避免内存不够缓存所有的数据，导致数据只能写入磁盘中，降低了性能。但是如果</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作业中的</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类操作比较多，而持久化操作比较少，那么这个参数的值适当降低一些比较合适。此外，如果发现作业由于频繁的</a:t>
            </a:r>
            <a:r>
              <a:rPr lang="en-US" altLang="zh-CN" dirty="0" err="1">
                <a:latin typeface="Times New Roman" panose="02020603050405020304" pitchFamily="18" charset="0"/>
                <a:ea typeface="宋体" panose="02010600030101010101" pitchFamily="2" charset="-122"/>
              </a:rPr>
              <a:t>gc</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导致运行缓慢（通过</a:t>
            </a:r>
            <a:r>
              <a:rPr lang="en-US" altLang="zh-CN" dirty="0">
                <a:latin typeface="Times New Roman" panose="02020603050405020304" pitchFamily="18" charset="0"/>
                <a:ea typeface="宋体" panose="02010600030101010101" pitchFamily="2" charset="-122"/>
              </a:rPr>
              <a:t>spark web </a:t>
            </a:r>
            <a:r>
              <a:rPr lang="en-US" altLang="zh-CN" dirty="0" err="1">
                <a:latin typeface="Times New Roman" panose="02020603050405020304" pitchFamily="18" charset="0"/>
                <a:ea typeface="宋体" panose="02010600030101010101" pitchFamily="2" charset="-122"/>
              </a:rPr>
              <a:t>ui</a:t>
            </a:r>
            <a:r>
              <a:rPr lang="zh-CN" altLang="zh-CN" dirty="0">
                <a:latin typeface="Times New Roman" panose="02020603050405020304" pitchFamily="18" charset="0"/>
                <a:ea typeface="宋体" panose="02010600030101010101" pitchFamily="2" charset="-122"/>
                <a:cs typeface="Times New Roman" panose="02020603050405020304" pitchFamily="18" charset="0"/>
              </a:rPr>
              <a:t>可以观察到作业的</a:t>
            </a:r>
            <a:r>
              <a:rPr lang="en-US" altLang="zh-CN" dirty="0" err="1">
                <a:latin typeface="Times New Roman" panose="02020603050405020304" pitchFamily="18" charset="0"/>
                <a:ea typeface="宋体" panose="02010600030101010101" pitchFamily="2" charset="-122"/>
              </a:rPr>
              <a:t>gc</a:t>
            </a:r>
            <a:r>
              <a:rPr lang="zh-CN" altLang="zh-CN" dirty="0">
                <a:latin typeface="Times New Roman" panose="02020603050405020304" pitchFamily="18" charset="0"/>
                <a:ea typeface="宋体" panose="02010600030101010101" pitchFamily="2" charset="-122"/>
                <a:cs typeface="Times New Roman" panose="02020603050405020304" pitchFamily="18" charset="0"/>
              </a:rPr>
              <a:t>耗时），意味着</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执行用户代码的内存不够用，那么同样建议调低这个参数的值。</a:t>
            </a:r>
            <a:endParaRPr lang="zh-CN" altLang="en-US" dirty="0"/>
          </a:p>
        </p:txBody>
      </p:sp>
    </p:spTree>
    <p:extLst>
      <p:ext uri="{BB962C8B-B14F-4D97-AF65-F5344CB8AC3E}">
        <p14:creationId xmlns:p14="http://schemas.microsoft.com/office/powerpoint/2010/main" val="134071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运行资源优化配置 </a:t>
            </a:r>
            <a:r>
              <a:rPr lang="en-US" altLang="zh-CN" b="1" dirty="0">
                <a:latin typeface="+mn-lt"/>
                <a:ea typeface="宋体" pitchFamily="2" charset="-122"/>
                <a:cs typeface="Times New Roman" pitchFamily="18" charset="0"/>
              </a:rPr>
              <a:t>- </a:t>
            </a:r>
            <a:r>
              <a:rPr lang="en-US" altLang="zh-CN" dirty="0" err="1"/>
              <a:t>spark.shuffle.memoryFraction</a:t>
            </a:r>
            <a:endParaRPr lang="zh-CN" altLang="zh-CN" dirty="0"/>
          </a:p>
        </p:txBody>
      </p:sp>
      <p:sp>
        <p:nvSpPr>
          <p:cNvPr id="3" name="矩形 2"/>
          <p:cNvSpPr/>
          <p:nvPr/>
        </p:nvSpPr>
        <p:spPr>
          <a:xfrm>
            <a:off x="179512" y="1363735"/>
            <a:ext cx="8784976" cy="4701287"/>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spark.shuffle.memoryFraction</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a:t>
            </a:r>
            <a:r>
              <a:rPr lang="en-US" altLang="zh-CN" kern="100" spc="50" dirty="0">
                <a:latin typeface="Times New Roman" panose="02020603050405020304" pitchFamily="18" charset="0"/>
                <a:ea typeface="宋体" panose="02010600030101010101" pitchFamily="2" charset="-122"/>
              </a:rPr>
              <a:t>shuffle</a:t>
            </a:r>
            <a:r>
              <a:rPr lang="zh-CN" altLang="zh-CN" kern="100" spc="50" dirty="0">
                <a:latin typeface="Times New Roman" panose="02020603050405020304" pitchFamily="18" charset="0"/>
                <a:ea typeface="宋体" panose="02010600030101010101" pitchFamily="2" charset="-122"/>
              </a:rPr>
              <a:t>过程中一个</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拉取到上个</a:t>
            </a:r>
            <a:r>
              <a:rPr lang="en-US" altLang="zh-CN" kern="100" spc="50" dirty="0">
                <a:latin typeface="Times New Roman" panose="02020603050405020304" pitchFamily="18" charset="0"/>
                <a:ea typeface="宋体" panose="02010600030101010101" pitchFamily="2" charset="-122"/>
              </a:rPr>
              <a:t>stage</a:t>
            </a:r>
            <a:r>
              <a:rPr lang="zh-CN" altLang="zh-CN" kern="100" spc="50" dirty="0">
                <a:latin typeface="Times New Roman" panose="02020603050405020304" pitchFamily="18" charset="0"/>
                <a:ea typeface="宋体" panose="02010600030101010101" pitchFamily="2" charset="-122"/>
              </a:rPr>
              <a:t>的</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的输出后，进行聚合操作时能够使用的</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内存的比例，默认是</a:t>
            </a:r>
            <a:r>
              <a:rPr lang="en-US" altLang="zh-CN" kern="100" spc="50" dirty="0">
                <a:latin typeface="Times New Roman" panose="02020603050405020304" pitchFamily="18" charset="0"/>
                <a:ea typeface="宋体" panose="02010600030101010101" pitchFamily="2" charset="-122"/>
              </a:rPr>
              <a:t>0.2</a:t>
            </a:r>
            <a:r>
              <a:rPr lang="zh-CN" altLang="zh-CN" kern="100" spc="50" dirty="0">
                <a:latin typeface="Times New Roman" panose="02020603050405020304" pitchFamily="18" charset="0"/>
                <a:ea typeface="宋体" panose="02010600030101010101" pitchFamily="2" charset="-122"/>
              </a:rPr>
              <a:t>。也就是说，</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默认只有</a:t>
            </a:r>
            <a:r>
              <a:rPr lang="en-US" altLang="zh-CN" kern="100" spc="50" dirty="0">
                <a:latin typeface="Times New Roman" panose="02020603050405020304" pitchFamily="18" charset="0"/>
                <a:ea typeface="宋体" panose="02010600030101010101" pitchFamily="2" charset="-122"/>
              </a:rPr>
              <a:t>20%</a:t>
            </a:r>
            <a:r>
              <a:rPr lang="zh-CN" altLang="zh-CN" kern="100" spc="50" dirty="0">
                <a:latin typeface="Times New Roman" panose="02020603050405020304" pitchFamily="18" charset="0"/>
                <a:ea typeface="宋体" panose="02010600030101010101" pitchFamily="2" charset="-122"/>
              </a:rPr>
              <a:t>的内存用来进行该操作。</a:t>
            </a:r>
            <a:r>
              <a:rPr lang="en-US" altLang="zh-CN" kern="100" spc="50" dirty="0">
                <a:latin typeface="Times New Roman" panose="02020603050405020304" pitchFamily="18" charset="0"/>
                <a:ea typeface="宋体" panose="02010600030101010101" pitchFamily="2" charset="-122"/>
              </a:rPr>
              <a:t>shuffle</a:t>
            </a:r>
            <a:r>
              <a:rPr lang="zh-CN" altLang="zh-CN" kern="100" spc="50" dirty="0">
                <a:latin typeface="Times New Roman" panose="02020603050405020304" pitchFamily="18" charset="0"/>
                <a:ea typeface="宋体" panose="02010600030101010101" pitchFamily="2" charset="-122"/>
              </a:rPr>
              <a:t>操作在进行聚合时，如果发现使用的内存超出了这个</a:t>
            </a:r>
            <a:r>
              <a:rPr lang="en-US" altLang="zh-CN" kern="100" spc="50" dirty="0">
                <a:latin typeface="Times New Roman" panose="02020603050405020304" pitchFamily="18" charset="0"/>
                <a:ea typeface="宋体" panose="02010600030101010101" pitchFamily="2" charset="-122"/>
              </a:rPr>
              <a:t>20%</a:t>
            </a:r>
            <a:r>
              <a:rPr lang="zh-CN" altLang="zh-CN" kern="100" spc="50" dirty="0">
                <a:latin typeface="Times New Roman" panose="02020603050405020304" pitchFamily="18" charset="0"/>
                <a:ea typeface="宋体" panose="02010600030101010101" pitchFamily="2" charset="-122"/>
              </a:rPr>
              <a:t>的限制，那么多余的数据就会溢写到磁盘文件中去，此时就会极大地降低性能。</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参数调优建议：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作业中的</a:t>
            </a:r>
            <a:r>
              <a:rPr lang="en-US" altLang="zh-CN" dirty="0">
                <a:latin typeface="Times New Roman" panose="02020603050405020304" pitchFamily="18" charset="0"/>
                <a:ea typeface="宋体" panose="02010600030101010101" pitchFamily="2" charset="-122"/>
              </a:rPr>
              <a:t>RDD</a:t>
            </a:r>
            <a:r>
              <a:rPr lang="zh-CN" altLang="zh-CN" dirty="0">
                <a:latin typeface="Times New Roman" panose="02020603050405020304" pitchFamily="18" charset="0"/>
                <a:ea typeface="宋体" panose="02010600030101010101" pitchFamily="2" charset="-122"/>
                <a:cs typeface="Times New Roman" panose="02020603050405020304" pitchFamily="18" charset="0"/>
              </a:rPr>
              <a:t>持久化操作较少，</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操作较多时，建议降低持久化操作的内存占比，提高</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操作的内存占比比例，避免</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过程中数据过多时内存不够用，必须溢写到磁盘上，降低了性能。此外，如果发现作业由于频繁的</a:t>
            </a:r>
            <a:r>
              <a:rPr lang="en-US" altLang="zh-CN" dirty="0" err="1">
                <a:latin typeface="Times New Roman" panose="02020603050405020304" pitchFamily="18" charset="0"/>
                <a:ea typeface="宋体" panose="02010600030101010101" pitchFamily="2" charset="-122"/>
              </a:rPr>
              <a:t>gc</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导致运行缓慢，意味着</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执行用户代码的内存不够用，那么同样建议调低这个参数的值。</a:t>
            </a:r>
            <a:endParaRPr lang="zh-CN" altLang="en-US" dirty="0"/>
          </a:p>
        </p:txBody>
      </p:sp>
    </p:spTree>
    <p:extLst>
      <p:ext uri="{BB962C8B-B14F-4D97-AF65-F5344CB8AC3E}">
        <p14:creationId xmlns:p14="http://schemas.microsoft.com/office/powerpoint/2010/main" val="8006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95536" y="3284984"/>
            <a:ext cx="8280920" cy="504056"/>
          </a:xfrm>
        </p:spPr>
        <p:txBody>
          <a:bodyPr>
            <a:normAutofit fontScale="90000"/>
          </a:bodyPr>
          <a:lstStyle/>
          <a:p>
            <a:r>
              <a:rPr lang="zh-CN" altLang="en-US" b="1" dirty="0">
                <a:latin typeface="+mn-lt"/>
                <a:ea typeface="宋体" pitchFamily="2" charset="-122"/>
                <a:cs typeface="Times New Roman" pitchFamily="18" charset="0"/>
              </a:rPr>
              <a:t>程序开发调优</a:t>
            </a:r>
          </a:p>
        </p:txBody>
      </p:sp>
    </p:spTree>
    <p:extLst>
      <p:ext uri="{BB962C8B-B14F-4D97-AF65-F5344CB8AC3E}">
        <p14:creationId xmlns:p14="http://schemas.microsoft.com/office/powerpoint/2010/main" val="237770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836712"/>
            <a:ext cx="8280920"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：避免创建重复的</a:t>
            </a:r>
            <a:r>
              <a:rPr lang="en-US" altLang="zh-CN" b="1" dirty="0">
                <a:latin typeface="+mn-lt"/>
                <a:ea typeface="宋体" pitchFamily="2" charset="-122"/>
                <a:cs typeface="Times New Roman" pitchFamily="18" charset="0"/>
              </a:rPr>
              <a:t>RDD</a:t>
            </a:r>
            <a:endParaRPr lang="zh-CN" altLang="en-US" b="1" dirty="0">
              <a:latin typeface="+mn-lt"/>
              <a:ea typeface="宋体" pitchFamily="2" charset="-122"/>
              <a:cs typeface="Times New Roman" pitchFamily="18" charset="0"/>
            </a:endParaRPr>
          </a:p>
        </p:txBody>
      </p:sp>
      <p:sp>
        <p:nvSpPr>
          <p:cNvPr id="3" name="矩形 2"/>
          <p:cNvSpPr/>
          <p:nvPr/>
        </p:nvSpPr>
        <p:spPr>
          <a:xfrm>
            <a:off x="395536" y="3927676"/>
            <a:ext cx="7704856" cy="1200329"/>
          </a:xfrm>
          <a:prstGeom prst="rect">
            <a:avLst/>
          </a:prstGeom>
        </p:spPr>
        <p:txBody>
          <a:bodyPr wrap="square">
            <a:spAutoFit/>
          </a:bodyPr>
          <a:lstStyle/>
          <a:p>
            <a:r>
              <a:rPr lang="en-US" altLang="zh-CN" b="1" dirty="0" err="1">
                <a:solidFill>
                  <a:srgbClr val="000080"/>
                </a:solidFill>
                <a:latin typeface="宋体" panose="02010600030101010101" pitchFamily="2" charset="-122"/>
                <a:cs typeface="宋体" panose="02010600030101010101" pitchFamily="2" charset="-122"/>
              </a:rPr>
              <a:t>val</a:t>
            </a:r>
            <a:r>
              <a:rPr lang="en-US" altLang="zh-CN" b="1" dirty="0">
                <a:solidFill>
                  <a:srgbClr val="000080"/>
                </a:solidFill>
                <a:latin typeface="宋体" panose="02010600030101010101" pitchFamily="2" charset="-122"/>
                <a:cs typeface="宋体" panose="02010600030101010101" pitchFamily="2" charset="-122"/>
              </a:rPr>
              <a:t> </a:t>
            </a:r>
            <a:r>
              <a:rPr lang="en-US" altLang="zh-CN" i="1" dirty="0">
                <a:solidFill>
                  <a:srgbClr val="660E7A"/>
                </a:solidFill>
                <a:latin typeface="宋体" panose="02010600030101010101" pitchFamily="2" charset="-122"/>
                <a:cs typeface="宋体" panose="02010600030101010101" pitchFamily="2" charset="-122"/>
              </a:rPr>
              <a:t>rdd1 </a:t>
            </a: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sc.textFile</a:t>
            </a:r>
            <a:r>
              <a:rPr lang="en-US" altLang="zh-CN" dirty="0">
                <a:solidFill>
                  <a:srgbClr val="000000"/>
                </a:solidFill>
                <a:latin typeface="宋体" panose="02010600030101010101" pitchFamily="2" charset="-122"/>
                <a:cs typeface="宋体" panose="02010600030101010101" pitchFamily="2" charset="-122"/>
              </a:rPr>
              <a:t>(</a:t>
            </a:r>
            <a:r>
              <a:rPr lang="en-US" altLang="zh-CN" b="1" dirty="0">
                <a:solidFill>
                  <a:srgbClr val="008000"/>
                </a:solidFill>
                <a:latin typeface="宋体" panose="02010600030101010101" pitchFamily="2" charset="-122"/>
                <a:cs typeface="宋体" panose="02010600030101010101" pitchFamily="2" charset="-122"/>
              </a:rPr>
              <a:t>"</a:t>
            </a:r>
            <a:r>
              <a:rPr lang="en-US" altLang="zh-CN" b="1" dirty="0" err="1">
                <a:solidFill>
                  <a:srgbClr val="008000"/>
                </a:solidFill>
                <a:latin typeface="宋体" panose="02010600030101010101" pitchFamily="2" charset="-122"/>
                <a:cs typeface="宋体" panose="02010600030101010101" pitchFamily="2" charset="-122"/>
              </a:rPr>
              <a:t>hdfs</a:t>
            </a:r>
            <a:r>
              <a:rPr lang="en-US" altLang="zh-CN" b="1" dirty="0">
                <a:solidFill>
                  <a:srgbClr val="008000"/>
                </a:solidFill>
                <a:latin typeface="宋体" panose="02010600030101010101" pitchFamily="2" charset="-122"/>
                <a:cs typeface="宋体" panose="02010600030101010101" pitchFamily="2" charset="-122"/>
              </a:rPr>
              <a:t>://master01:9000/hello.txt"</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i="1" dirty="0">
                <a:solidFill>
                  <a:srgbClr val="660E7A"/>
                </a:solidFill>
                <a:latin typeface="宋体" panose="02010600030101010101" pitchFamily="2" charset="-122"/>
                <a:cs typeface="宋体" panose="02010600030101010101" pitchFamily="2" charset="-122"/>
              </a:rPr>
              <a:t>rdd1</a:t>
            </a:r>
            <a:r>
              <a:rPr lang="en-US" altLang="zh-CN" dirty="0">
                <a:solidFill>
                  <a:srgbClr val="000000"/>
                </a:solidFill>
                <a:latin typeface="宋体" panose="02010600030101010101" pitchFamily="2" charset="-122"/>
                <a:cs typeface="宋体" panose="02010600030101010101" pitchFamily="2" charset="-122"/>
              </a:rPr>
              <a:t>.map(...)</a:t>
            </a:r>
            <a:br>
              <a:rPr lang="en-US" altLang="zh-CN" dirty="0">
                <a:solidFill>
                  <a:srgbClr val="000000"/>
                </a:solidFill>
                <a:latin typeface="宋体" panose="02010600030101010101" pitchFamily="2" charset="-122"/>
                <a:cs typeface="宋体" panose="02010600030101010101" pitchFamily="2" charset="-122"/>
              </a:rPr>
            </a:br>
            <a:r>
              <a:rPr lang="en-US" altLang="zh-CN" b="1" dirty="0" err="1">
                <a:solidFill>
                  <a:srgbClr val="000080"/>
                </a:solidFill>
                <a:latin typeface="宋体" panose="02010600030101010101" pitchFamily="2" charset="-122"/>
                <a:cs typeface="宋体" panose="02010600030101010101" pitchFamily="2" charset="-122"/>
              </a:rPr>
              <a:t>val</a:t>
            </a:r>
            <a:r>
              <a:rPr lang="en-US" altLang="zh-CN" b="1" dirty="0">
                <a:solidFill>
                  <a:srgbClr val="000080"/>
                </a:solidFill>
                <a:latin typeface="宋体" panose="02010600030101010101" pitchFamily="2" charset="-122"/>
                <a:cs typeface="宋体" panose="02010600030101010101" pitchFamily="2" charset="-122"/>
              </a:rPr>
              <a:t> </a:t>
            </a:r>
            <a:r>
              <a:rPr lang="en-US" altLang="zh-CN" i="1" dirty="0">
                <a:solidFill>
                  <a:srgbClr val="660E7A"/>
                </a:solidFill>
                <a:latin typeface="宋体" panose="02010600030101010101" pitchFamily="2" charset="-122"/>
                <a:cs typeface="宋体" panose="02010600030101010101" pitchFamily="2" charset="-122"/>
              </a:rPr>
              <a:t>rdd2 </a:t>
            </a:r>
            <a:r>
              <a:rPr lang="en-US" altLang="zh-CN" dirty="0">
                <a:solidFill>
                  <a:srgbClr val="000000"/>
                </a:solidFill>
                <a:latin typeface="宋体" panose="02010600030101010101" pitchFamily="2" charset="-122"/>
                <a:cs typeface="宋体" panose="02010600030101010101" pitchFamily="2" charset="-122"/>
              </a:rPr>
              <a:t>= </a:t>
            </a:r>
            <a:r>
              <a:rPr lang="en-US" altLang="zh-CN" dirty="0" err="1">
                <a:solidFill>
                  <a:srgbClr val="000000"/>
                </a:solidFill>
                <a:latin typeface="宋体" panose="02010600030101010101" pitchFamily="2" charset="-122"/>
                <a:cs typeface="宋体" panose="02010600030101010101" pitchFamily="2" charset="-122"/>
              </a:rPr>
              <a:t>sc.textFile</a:t>
            </a:r>
            <a:r>
              <a:rPr lang="en-US" altLang="zh-CN" dirty="0">
                <a:solidFill>
                  <a:srgbClr val="000000"/>
                </a:solidFill>
                <a:latin typeface="宋体" panose="02010600030101010101" pitchFamily="2" charset="-122"/>
                <a:cs typeface="宋体" panose="02010600030101010101" pitchFamily="2" charset="-122"/>
              </a:rPr>
              <a:t>(</a:t>
            </a:r>
            <a:r>
              <a:rPr lang="en-US" altLang="zh-CN" b="1" dirty="0">
                <a:solidFill>
                  <a:srgbClr val="008000"/>
                </a:solidFill>
                <a:latin typeface="宋体" panose="02010600030101010101" pitchFamily="2" charset="-122"/>
                <a:cs typeface="宋体" panose="02010600030101010101" pitchFamily="2" charset="-122"/>
              </a:rPr>
              <a:t>"</a:t>
            </a:r>
            <a:r>
              <a:rPr lang="en-US" altLang="zh-CN" b="1" dirty="0" err="1">
                <a:solidFill>
                  <a:srgbClr val="008000"/>
                </a:solidFill>
                <a:latin typeface="宋体" panose="02010600030101010101" pitchFamily="2" charset="-122"/>
                <a:cs typeface="宋体" panose="02010600030101010101" pitchFamily="2" charset="-122"/>
              </a:rPr>
              <a:t>hdfs</a:t>
            </a:r>
            <a:r>
              <a:rPr lang="en-US" altLang="zh-CN" b="1" dirty="0">
                <a:solidFill>
                  <a:srgbClr val="008000"/>
                </a:solidFill>
                <a:latin typeface="宋体" panose="02010600030101010101" pitchFamily="2" charset="-122"/>
                <a:cs typeface="宋体" panose="02010600030101010101" pitchFamily="2" charset="-122"/>
              </a:rPr>
              <a:t>://master01:9000/hello.txt"</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i="1" dirty="0">
                <a:solidFill>
                  <a:srgbClr val="660E7A"/>
                </a:solidFill>
                <a:latin typeface="宋体" panose="02010600030101010101" pitchFamily="2" charset="-122"/>
                <a:cs typeface="宋体" panose="02010600030101010101" pitchFamily="2" charset="-122"/>
              </a:rPr>
              <a:t>rdd2</a:t>
            </a:r>
            <a:r>
              <a:rPr lang="en-US" altLang="zh-CN" dirty="0">
                <a:solidFill>
                  <a:srgbClr val="000000"/>
                </a:solidFill>
                <a:latin typeface="宋体" panose="02010600030101010101" pitchFamily="2" charset="-122"/>
                <a:cs typeface="宋体" panose="02010600030101010101" pitchFamily="2" charset="-122"/>
              </a:rPr>
              <a:t>.reduce(...)</a:t>
            </a:r>
            <a:endParaRPr lang="zh-CN" altLang="en-US" dirty="0"/>
          </a:p>
        </p:txBody>
      </p:sp>
      <p:sp>
        <p:nvSpPr>
          <p:cNvPr id="8" name="矩形 7"/>
          <p:cNvSpPr/>
          <p:nvPr/>
        </p:nvSpPr>
        <p:spPr>
          <a:xfrm>
            <a:off x="251520" y="1484784"/>
            <a:ext cx="8892480" cy="2308324"/>
          </a:xfrm>
          <a:prstGeom prst="rect">
            <a:avLst/>
          </a:prstGeom>
        </p:spPr>
        <p:txBody>
          <a:bodyPr wrap="square">
            <a:spAutoFit/>
          </a:bodyPr>
          <a:lstStyle/>
          <a:p>
            <a:r>
              <a:rPr lang="en-US" altLang="zh-CN" i="1" dirty="0">
                <a:solidFill>
                  <a:srgbClr val="808080"/>
                </a:solidFill>
                <a:ea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需要对名为“</a:t>
            </a:r>
            <a:r>
              <a:rPr lang="en-US" altLang="zh-CN" i="1" dirty="0">
                <a:solidFill>
                  <a:srgbClr val="808080"/>
                </a:solidFill>
                <a:ea typeface="宋体" panose="02010600030101010101" pitchFamily="2" charset="-122"/>
                <a:cs typeface="宋体" panose="02010600030101010101" pitchFamily="2" charset="-122"/>
              </a:rPr>
              <a:t>hello.txt</a:t>
            </a:r>
            <a:r>
              <a:rPr lang="zh-CN" altLang="zh-CN" i="1" dirty="0">
                <a:solidFill>
                  <a:srgbClr val="808080"/>
                </a:solidFill>
                <a:ea typeface="宋体" panose="02010600030101010101" pitchFamily="2" charset="-122"/>
                <a:cs typeface="宋体" panose="02010600030101010101" pitchFamily="2" charset="-122"/>
              </a:rPr>
              <a:t>”的</a:t>
            </a:r>
            <a:r>
              <a:rPr lang="en-US" altLang="zh-CN" i="1" dirty="0">
                <a:solidFill>
                  <a:srgbClr val="808080"/>
                </a:solidFill>
                <a:ea typeface="宋体" panose="02010600030101010101" pitchFamily="2" charset="-122"/>
                <a:cs typeface="宋体" panose="02010600030101010101" pitchFamily="2" charset="-122"/>
              </a:rPr>
              <a:t>HDFS</a:t>
            </a:r>
            <a:r>
              <a:rPr lang="zh-CN" altLang="zh-CN" i="1" dirty="0">
                <a:solidFill>
                  <a:srgbClr val="808080"/>
                </a:solidFill>
                <a:ea typeface="宋体" panose="02010600030101010101" pitchFamily="2" charset="-122"/>
                <a:cs typeface="宋体" panose="02010600030101010101" pitchFamily="2" charset="-122"/>
              </a:rPr>
              <a:t>文件进行一次</a:t>
            </a:r>
            <a:r>
              <a:rPr lang="en-US" altLang="zh-CN" i="1" dirty="0">
                <a:solidFill>
                  <a:srgbClr val="808080"/>
                </a:solidFill>
                <a:ea typeface="宋体" panose="02010600030101010101" pitchFamily="2" charset="-122"/>
                <a:cs typeface="宋体" panose="02010600030101010101" pitchFamily="2" charset="-122"/>
              </a:rPr>
              <a:t>map</a:t>
            </a:r>
            <a:r>
              <a:rPr lang="zh-CN" altLang="zh-CN" i="1" dirty="0">
                <a:solidFill>
                  <a:srgbClr val="808080"/>
                </a:solidFill>
                <a:ea typeface="宋体" panose="02010600030101010101" pitchFamily="2" charset="-122"/>
                <a:cs typeface="宋体" panose="02010600030101010101" pitchFamily="2" charset="-122"/>
              </a:rPr>
              <a:t>操作，再进行一次</a:t>
            </a:r>
            <a:r>
              <a:rPr lang="en-US" altLang="zh-CN" i="1" dirty="0">
                <a:solidFill>
                  <a:srgbClr val="808080"/>
                </a:solidFill>
                <a:ea typeface="宋体" panose="02010600030101010101" pitchFamily="2" charset="-122"/>
                <a:cs typeface="宋体" panose="02010600030101010101" pitchFamily="2" charset="-122"/>
              </a:rPr>
              <a:t>reduce</a:t>
            </a:r>
            <a:r>
              <a:rPr lang="zh-CN" altLang="zh-CN" i="1" dirty="0">
                <a:solidFill>
                  <a:srgbClr val="808080"/>
                </a:solidFill>
                <a:ea typeface="宋体" panose="02010600030101010101" pitchFamily="2" charset="-122"/>
                <a:cs typeface="宋体" panose="02010600030101010101" pitchFamily="2" charset="-122"/>
              </a:rPr>
              <a:t>操作。</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也就是说，需要对一份数据执行两次算子操作。</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错误的做法：对于同一份数据执行多次算子操作时，创建多个</a:t>
            </a:r>
            <a:r>
              <a:rPr lang="en-US" altLang="zh-CN" i="1" dirty="0">
                <a:solidFill>
                  <a:srgbClr val="808080"/>
                </a:solidFill>
                <a:ea typeface="宋体" panose="02010600030101010101" pitchFamily="2" charset="-122"/>
                <a:cs typeface="宋体" panose="02010600030101010101" pitchFamily="2" charset="-122"/>
              </a:rPr>
              <a:t>RDD</a:t>
            </a:r>
            <a:r>
              <a:rPr lang="zh-CN" altLang="zh-CN" i="1" dirty="0">
                <a:solidFill>
                  <a:srgbClr val="808080"/>
                </a:solidFill>
                <a:ea typeface="宋体" panose="02010600030101010101" pitchFamily="2" charset="-122"/>
                <a:cs typeface="宋体" panose="02010600030101010101" pitchFamily="2" charset="-122"/>
              </a:rPr>
              <a:t>。</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这里执行了两次</a:t>
            </a:r>
            <a:r>
              <a:rPr lang="en-US" altLang="zh-CN" i="1" dirty="0" err="1">
                <a:solidFill>
                  <a:srgbClr val="808080"/>
                </a:solidFill>
                <a:ea typeface="宋体" panose="02010600030101010101" pitchFamily="2" charset="-122"/>
                <a:cs typeface="宋体" panose="02010600030101010101" pitchFamily="2" charset="-122"/>
              </a:rPr>
              <a:t>textFile</a:t>
            </a:r>
            <a:r>
              <a:rPr lang="zh-CN" altLang="zh-CN" i="1" dirty="0">
                <a:solidFill>
                  <a:srgbClr val="808080"/>
                </a:solidFill>
                <a:ea typeface="宋体" panose="02010600030101010101" pitchFamily="2" charset="-122"/>
                <a:cs typeface="宋体" panose="02010600030101010101" pitchFamily="2" charset="-122"/>
              </a:rPr>
              <a:t>方法，针对同一个</a:t>
            </a:r>
            <a:r>
              <a:rPr lang="en-US" altLang="zh-CN" i="1" dirty="0">
                <a:solidFill>
                  <a:srgbClr val="808080"/>
                </a:solidFill>
                <a:ea typeface="宋体" panose="02010600030101010101" pitchFamily="2" charset="-122"/>
                <a:cs typeface="宋体" panose="02010600030101010101" pitchFamily="2" charset="-122"/>
              </a:rPr>
              <a:t>HDFS</a:t>
            </a:r>
            <a:r>
              <a:rPr lang="zh-CN" altLang="zh-CN" i="1" dirty="0">
                <a:solidFill>
                  <a:srgbClr val="808080"/>
                </a:solidFill>
                <a:ea typeface="宋体" panose="02010600030101010101" pitchFamily="2" charset="-122"/>
                <a:cs typeface="宋体" panose="02010600030101010101" pitchFamily="2" charset="-122"/>
              </a:rPr>
              <a:t>文件，创建了两个</a:t>
            </a:r>
            <a:r>
              <a:rPr lang="en-US" altLang="zh-CN" i="1" dirty="0">
                <a:solidFill>
                  <a:srgbClr val="808080"/>
                </a:solidFill>
                <a:ea typeface="宋体" panose="02010600030101010101" pitchFamily="2" charset="-122"/>
                <a:cs typeface="宋体" panose="02010600030101010101" pitchFamily="2" charset="-122"/>
              </a:rPr>
              <a:t>RDD</a:t>
            </a:r>
            <a:r>
              <a:rPr lang="zh-CN" altLang="zh-CN" i="1" dirty="0">
                <a:solidFill>
                  <a:srgbClr val="808080"/>
                </a:solidFill>
                <a:ea typeface="宋体" panose="02010600030101010101" pitchFamily="2" charset="-122"/>
                <a:cs typeface="宋体" panose="02010600030101010101" pitchFamily="2" charset="-122"/>
              </a:rPr>
              <a:t>出来，</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然后分别对每个</a:t>
            </a:r>
            <a:r>
              <a:rPr lang="en-US" altLang="zh-CN" i="1" dirty="0">
                <a:solidFill>
                  <a:srgbClr val="808080"/>
                </a:solidFill>
                <a:ea typeface="宋体" panose="02010600030101010101" pitchFamily="2" charset="-122"/>
                <a:cs typeface="宋体" panose="02010600030101010101" pitchFamily="2" charset="-122"/>
              </a:rPr>
              <a:t>RDD</a:t>
            </a:r>
            <a:r>
              <a:rPr lang="zh-CN" altLang="zh-CN" i="1" dirty="0">
                <a:solidFill>
                  <a:srgbClr val="808080"/>
                </a:solidFill>
                <a:ea typeface="宋体" panose="02010600030101010101" pitchFamily="2" charset="-122"/>
                <a:cs typeface="宋体" panose="02010600030101010101" pitchFamily="2" charset="-122"/>
              </a:rPr>
              <a:t>都执行了一个算子操作。</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这种情况下，</a:t>
            </a:r>
            <a:r>
              <a:rPr lang="en-US" altLang="zh-CN" i="1" dirty="0">
                <a:solidFill>
                  <a:srgbClr val="808080"/>
                </a:solidFill>
                <a:ea typeface="宋体" panose="02010600030101010101" pitchFamily="2" charset="-122"/>
                <a:cs typeface="宋体" panose="02010600030101010101" pitchFamily="2" charset="-122"/>
              </a:rPr>
              <a:t>Spark</a:t>
            </a:r>
            <a:r>
              <a:rPr lang="zh-CN" altLang="zh-CN" i="1" dirty="0">
                <a:solidFill>
                  <a:srgbClr val="808080"/>
                </a:solidFill>
                <a:ea typeface="宋体" panose="02010600030101010101" pitchFamily="2" charset="-122"/>
                <a:cs typeface="宋体" panose="02010600030101010101" pitchFamily="2" charset="-122"/>
              </a:rPr>
              <a:t>需要从</a:t>
            </a:r>
            <a:r>
              <a:rPr lang="en-US" altLang="zh-CN" i="1" dirty="0">
                <a:solidFill>
                  <a:srgbClr val="808080"/>
                </a:solidFill>
                <a:ea typeface="宋体" panose="02010600030101010101" pitchFamily="2" charset="-122"/>
                <a:cs typeface="宋体" panose="02010600030101010101" pitchFamily="2" charset="-122"/>
              </a:rPr>
              <a:t>HDFS</a:t>
            </a:r>
            <a:r>
              <a:rPr lang="zh-CN" altLang="zh-CN" i="1" dirty="0">
                <a:solidFill>
                  <a:srgbClr val="808080"/>
                </a:solidFill>
                <a:ea typeface="宋体" panose="02010600030101010101" pitchFamily="2" charset="-122"/>
                <a:cs typeface="宋体" panose="02010600030101010101" pitchFamily="2" charset="-122"/>
              </a:rPr>
              <a:t>上两次加载</a:t>
            </a:r>
            <a:r>
              <a:rPr lang="en-US" altLang="zh-CN" i="1" dirty="0">
                <a:solidFill>
                  <a:srgbClr val="808080"/>
                </a:solidFill>
                <a:ea typeface="宋体" panose="02010600030101010101" pitchFamily="2" charset="-122"/>
                <a:cs typeface="宋体" panose="02010600030101010101" pitchFamily="2" charset="-122"/>
              </a:rPr>
              <a:t>hello.txt</a:t>
            </a:r>
            <a:r>
              <a:rPr lang="zh-CN" altLang="zh-CN" i="1" dirty="0">
                <a:solidFill>
                  <a:srgbClr val="808080"/>
                </a:solidFill>
                <a:ea typeface="宋体" panose="02010600030101010101" pitchFamily="2" charset="-122"/>
                <a:cs typeface="宋体" panose="02010600030101010101" pitchFamily="2" charset="-122"/>
              </a:rPr>
              <a:t>文件的内容，并创建两个单独的</a:t>
            </a:r>
            <a:r>
              <a:rPr lang="en-US" altLang="zh-CN" i="1" dirty="0">
                <a:solidFill>
                  <a:srgbClr val="808080"/>
                </a:solidFill>
                <a:ea typeface="宋体" panose="02010600030101010101" pitchFamily="2" charset="-122"/>
                <a:cs typeface="宋体" panose="02010600030101010101" pitchFamily="2" charset="-122"/>
              </a:rPr>
              <a:t>RDD</a:t>
            </a:r>
            <a:r>
              <a:rPr lang="zh-CN" altLang="zh-CN" i="1" dirty="0">
                <a:solidFill>
                  <a:srgbClr val="808080"/>
                </a:solidFill>
                <a:ea typeface="宋体" panose="02010600030101010101" pitchFamily="2" charset="-122"/>
                <a:cs typeface="宋体" panose="02010600030101010101" pitchFamily="2" charset="-122"/>
              </a:rPr>
              <a:t>；</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第二次加载</a:t>
            </a:r>
            <a:r>
              <a:rPr lang="en-US" altLang="zh-CN" i="1" dirty="0">
                <a:solidFill>
                  <a:srgbClr val="808080"/>
                </a:solidFill>
                <a:ea typeface="宋体" panose="02010600030101010101" pitchFamily="2" charset="-122"/>
                <a:cs typeface="宋体" panose="02010600030101010101" pitchFamily="2" charset="-122"/>
              </a:rPr>
              <a:t>HDFS</a:t>
            </a:r>
            <a:r>
              <a:rPr lang="zh-CN" altLang="zh-CN" i="1" dirty="0">
                <a:solidFill>
                  <a:srgbClr val="808080"/>
                </a:solidFill>
                <a:ea typeface="宋体" panose="02010600030101010101" pitchFamily="2" charset="-122"/>
                <a:cs typeface="宋体" panose="02010600030101010101" pitchFamily="2" charset="-122"/>
              </a:rPr>
              <a:t>文件以及创建</a:t>
            </a:r>
            <a:r>
              <a:rPr lang="en-US" altLang="zh-CN" i="1" dirty="0">
                <a:solidFill>
                  <a:srgbClr val="808080"/>
                </a:solidFill>
                <a:ea typeface="宋体" panose="02010600030101010101" pitchFamily="2" charset="-122"/>
                <a:cs typeface="宋体" panose="02010600030101010101" pitchFamily="2" charset="-122"/>
              </a:rPr>
              <a:t>RDD</a:t>
            </a:r>
            <a:r>
              <a:rPr lang="zh-CN" altLang="zh-CN" i="1" dirty="0">
                <a:solidFill>
                  <a:srgbClr val="808080"/>
                </a:solidFill>
                <a:ea typeface="宋体" panose="02010600030101010101" pitchFamily="2" charset="-122"/>
                <a:cs typeface="宋体" panose="02010600030101010101" pitchFamily="2" charset="-122"/>
              </a:rPr>
              <a:t>的性能开销，很明显是白白浪费掉的。</a:t>
            </a:r>
            <a:endParaRPr lang="zh-CN" altLang="en-US" dirty="0"/>
          </a:p>
        </p:txBody>
      </p:sp>
      <p:sp>
        <p:nvSpPr>
          <p:cNvPr id="9" name="矩形 8"/>
          <p:cNvSpPr/>
          <p:nvPr/>
        </p:nvSpPr>
        <p:spPr>
          <a:xfrm>
            <a:off x="251520" y="5301208"/>
            <a:ext cx="7488832" cy="369332"/>
          </a:xfrm>
          <a:prstGeom prst="rect">
            <a:avLst/>
          </a:prstGeom>
        </p:spPr>
        <p:txBody>
          <a:bodyPr wrap="square">
            <a:spAutoFit/>
          </a:bodyPr>
          <a:lstStyle/>
          <a:p>
            <a:r>
              <a:rPr lang="en-US" altLang="zh-CN" i="1" dirty="0">
                <a:solidFill>
                  <a:srgbClr val="808080"/>
                </a:solidFill>
                <a:latin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正确的用法：对于一份数据执行多次算子操作时，只使用一个</a:t>
            </a:r>
            <a:r>
              <a:rPr lang="en-US" altLang="zh-CN" i="1" dirty="0">
                <a:solidFill>
                  <a:srgbClr val="808080"/>
                </a:solidFill>
                <a:ea typeface="宋体" panose="02010600030101010101" pitchFamily="2" charset="-122"/>
                <a:cs typeface="宋体" panose="02010600030101010101" pitchFamily="2" charset="-122"/>
              </a:rPr>
              <a:t>RDD</a:t>
            </a:r>
            <a:r>
              <a:rPr lang="zh-CN" altLang="zh-CN" i="1" dirty="0">
                <a:solidFill>
                  <a:srgbClr val="808080"/>
                </a:solidFill>
                <a:ea typeface="宋体" panose="02010600030101010101" pitchFamily="2" charset="-122"/>
                <a:cs typeface="宋体" panose="02010600030101010101" pitchFamily="2" charset="-122"/>
              </a:rPr>
              <a:t>。</a:t>
            </a:r>
            <a:endParaRPr lang="zh-CN" altLang="en-US" dirty="0"/>
          </a:p>
        </p:txBody>
      </p:sp>
    </p:spTree>
    <p:extLst>
      <p:ext uri="{BB962C8B-B14F-4D97-AF65-F5344CB8AC3E}">
        <p14:creationId xmlns:p14="http://schemas.microsoft.com/office/powerpoint/2010/main" val="2280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en-US" altLang="zh-CN" b="1" dirty="0">
                <a:latin typeface="+mn-lt"/>
                <a:ea typeface="宋体" pitchFamily="2" charset="-122"/>
                <a:cs typeface="Times New Roman" pitchFamily="18" charset="0"/>
              </a:rPr>
              <a:t>Spark</a:t>
            </a:r>
            <a:r>
              <a:rPr lang="zh-CN" altLang="en-US" b="1" dirty="0">
                <a:latin typeface="+mn-lt"/>
                <a:ea typeface="宋体" pitchFamily="2" charset="-122"/>
                <a:cs typeface="Times New Roman" pitchFamily="18" charset="0"/>
              </a:rPr>
              <a:t>的监控</a:t>
            </a:r>
          </a:p>
        </p:txBody>
      </p:sp>
      <p:sp>
        <p:nvSpPr>
          <p:cNvPr id="14" name="矩形 13"/>
          <p:cNvSpPr/>
          <p:nvPr/>
        </p:nvSpPr>
        <p:spPr>
          <a:xfrm>
            <a:off x="611560" y="1340768"/>
            <a:ext cx="8064896" cy="3323987"/>
          </a:xfrm>
          <a:prstGeom prst="rect">
            <a:avLst/>
          </a:prstGeom>
        </p:spPr>
        <p:txBody>
          <a:bodyPr wrap="square">
            <a:spAutoFit/>
          </a:bodyPr>
          <a:lstStyle/>
          <a:p>
            <a:pPr>
              <a:lnSpc>
                <a:spcPct val="150000"/>
              </a:lnSpc>
            </a:pPr>
            <a:r>
              <a:rPr lang="en-US" altLang="zh-CN" sz="2800" b="1" dirty="0">
                <a:solidFill>
                  <a:srgbClr val="FF0000"/>
                </a:solidFill>
              </a:rPr>
              <a:t>1</a:t>
            </a:r>
            <a:r>
              <a:rPr lang="zh-CN" altLang="en-US" sz="2800" b="1" dirty="0">
                <a:solidFill>
                  <a:srgbClr val="FF0000"/>
                </a:solidFill>
              </a:rPr>
              <a:t>、</a:t>
            </a:r>
            <a:r>
              <a:rPr lang="en-US" altLang="zh-CN" sz="2800" b="1" dirty="0">
                <a:solidFill>
                  <a:srgbClr val="FF0000"/>
                </a:solidFill>
                <a:latin typeface="Times New Roman" panose="02020603050405020304" pitchFamily="18" charset="0"/>
                <a:ea typeface="宋体" panose="02010600030101010101" pitchFamily="2" charset="-122"/>
              </a:rPr>
              <a:t>Spark Web UI       Spark</a:t>
            </a:r>
            <a:r>
              <a:rPr lang="zh-CN" altLang="en-US" sz="2800" b="1" dirty="0">
                <a:solidFill>
                  <a:srgbClr val="FF0000"/>
                </a:solidFill>
                <a:latin typeface="Times New Roman" panose="02020603050405020304" pitchFamily="18" charset="0"/>
                <a:ea typeface="宋体" panose="02010600030101010101" pitchFamily="2" charset="-122"/>
              </a:rPr>
              <a:t>内置应用运行监控工具</a:t>
            </a:r>
            <a:endParaRPr lang="en-US" altLang="zh-CN" sz="2800" b="1" dirty="0">
              <a:solidFill>
                <a:srgbClr val="FF0000"/>
              </a:solidFill>
              <a:latin typeface="Times New Roman" panose="02020603050405020304" pitchFamily="18" charset="0"/>
              <a:ea typeface="宋体" panose="02010600030101010101" pitchFamily="2" charset="-122"/>
            </a:endParaRPr>
          </a:p>
          <a:p>
            <a:pPr>
              <a:lnSpc>
                <a:spcPct val="150000"/>
              </a:lnSpc>
            </a:pPr>
            <a:r>
              <a:rPr lang="en-US" altLang="zh-CN" sz="2800" b="1" dirty="0">
                <a:solidFill>
                  <a:srgbClr val="FF0000"/>
                </a:solidFill>
              </a:rPr>
              <a:t>2</a:t>
            </a:r>
            <a:r>
              <a:rPr lang="zh-CN" altLang="en-US" sz="2800" b="1" dirty="0">
                <a:solidFill>
                  <a:srgbClr val="FF0000"/>
                </a:solidFill>
              </a:rPr>
              <a:t>、</a:t>
            </a:r>
            <a:r>
              <a:rPr lang="en-US" altLang="zh-CN" sz="2800" b="1" dirty="0">
                <a:solidFill>
                  <a:srgbClr val="FF0000"/>
                </a:solidFill>
                <a:latin typeface="Times New Roman" panose="02020603050405020304" pitchFamily="18" charset="0"/>
                <a:ea typeface="宋体" panose="02010600030101010101" pitchFamily="2" charset="-122"/>
              </a:rPr>
              <a:t>Ganglia            </a:t>
            </a:r>
            <a:r>
              <a:rPr lang="zh-CN" altLang="en-US" sz="2800" b="1" dirty="0">
                <a:solidFill>
                  <a:srgbClr val="FF0000"/>
                </a:solidFill>
                <a:latin typeface="Times New Roman" panose="02020603050405020304" pitchFamily="18" charset="0"/>
                <a:ea typeface="宋体" panose="02010600030101010101" pitchFamily="2" charset="-122"/>
              </a:rPr>
              <a:t>分析集群的使用状况和资源瓶颈</a:t>
            </a:r>
            <a:endParaRPr lang="en-US" altLang="zh-CN" sz="2800" b="1" dirty="0">
              <a:solidFill>
                <a:srgbClr val="FF0000"/>
              </a:solidFill>
              <a:latin typeface="Times New Roman" panose="02020603050405020304" pitchFamily="18" charset="0"/>
              <a:ea typeface="宋体" panose="02010600030101010101" pitchFamily="2" charset="-122"/>
            </a:endParaRPr>
          </a:p>
          <a:p>
            <a:pPr>
              <a:lnSpc>
                <a:spcPct val="150000"/>
              </a:lnSpc>
            </a:pPr>
            <a:r>
              <a:rPr lang="en-US" altLang="zh-CN" sz="2800" b="1" dirty="0"/>
              <a:t>3</a:t>
            </a:r>
            <a:r>
              <a:rPr lang="zh-CN" altLang="en-US" sz="2800" b="1" dirty="0"/>
              <a:t>、</a:t>
            </a:r>
            <a:r>
              <a:rPr lang="en-US" altLang="zh-CN" sz="2800" dirty="0" err="1">
                <a:latin typeface="Times New Roman" panose="02020603050405020304" pitchFamily="18" charset="0"/>
                <a:ea typeface="宋体" panose="02010600030101010101" pitchFamily="2" charset="-122"/>
              </a:rPr>
              <a:t>Nmon</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主机</a:t>
            </a:r>
            <a:r>
              <a:rPr lang="en-US" altLang="zh-CN" sz="2800" dirty="0">
                <a:latin typeface="Times New Roman" panose="02020603050405020304" pitchFamily="18" charset="0"/>
                <a:ea typeface="宋体" panose="02010600030101010101" pitchFamily="2" charset="-122"/>
              </a:rPr>
              <a:t>CPU</a:t>
            </a:r>
            <a:r>
              <a:rPr lang="zh-CN" altLang="en-US" sz="2800" dirty="0">
                <a:latin typeface="Times New Roman" panose="02020603050405020304" pitchFamily="18" charset="0"/>
                <a:ea typeface="宋体" panose="02010600030101010101" pitchFamily="2" charset="-122"/>
              </a:rPr>
              <a:t>、网络、磁盘、内存</a:t>
            </a:r>
            <a:endParaRPr lang="zh-CN" altLang="en-US" sz="2800" dirty="0"/>
          </a:p>
          <a:p>
            <a:pPr>
              <a:lnSpc>
                <a:spcPct val="150000"/>
              </a:lnSpc>
            </a:pPr>
            <a:r>
              <a:rPr lang="en-US" altLang="zh-CN" sz="2800" b="1" dirty="0"/>
              <a:t>4</a:t>
            </a:r>
            <a:r>
              <a:rPr lang="zh-CN" altLang="en-US" sz="2800" b="1" dirty="0"/>
              <a:t>、</a:t>
            </a:r>
            <a:r>
              <a:rPr lang="en-US" altLang="zh-CN" sz="2800" dirty="0" err="1">
                <a:latin typeface="Times New Roman" panose="02020603050405020304" pitchFamily="18" charset="0"/>
                <a:ea typeface="宋体" panose="02010600030101010101" pitchFamily="2" charset="-122"/>
              </a:rPr>
              <a:t>Jmeter</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系统实时性能监控工具</a:t>
            </a:r>
            <a:endParaRPr lang="en-US" altLang="zh-CN" sz="2800" dirty="0">
              <a:latin typeface="Times New Roman" panose="02020603050405020304" pitchFamily="18" charset="0"/>
              <a:ea typeface="宋体" panose="02010600030101010101" pitchFamily="2" charset="-122"/>
            </a:endParaRPr>
          </a:p>
          <a:p>
            <a:pPr>
              <a:lnSpc>
                <a:spcPct val="150000"/>
              </a:lnSpc>
            </a:pPr>
            <a:r>
              <a:rPr lang="en-US" altLang="zh-CN" sz="2800" b="1" dirty="0"/>
              <a:t>5</a:t>
            </a:r>
            <a:r>
              <a:rPr lang="zh-CN" altLang="en-US" sz="2800" b="1" dirty="0"/>
              <a:t>、</a:t>
            </a:r>
            <a:r>
              <a:rPr lang="en-US" altLang="zh-CN" sz="2800" dirty="0" err="1">
                <a:latin typeface="Times New Roman" panose="02020603050405020304" pitchFamily="18" charset="0"/>
                <a:ea typeface="宋体" panose="02010600030101010101" pitchFamily="2" charset="-122"/>
              </a:rPr>
              <a:t>Jprofile</a:t>
            </a:r>
            <a:r>
              <a:rPr lang="en-US" altLang="zh-CN" sz="2800" dirty="0">
                <a:latin typeface="Times New Roman" panose="02020603050405020304" pitchFamily="18" charset="0"/>
                <a:ea typeface="宋体" panose="02010600030101010101" pitchFamily="2" charset="-122"/>
              </a:rPr>
              <a:t>             Java</a:t>
            </a:r>
            <a:r>
              <a:rPr lang="zh-CN" altLang="en-US" sz="2800" dirty="0">
                <a:latin typeface="Times New Roman" panose="02020603050405020304" pitchFamily="18" charset="0"/>
                <a:ea typeface="宋体" panose="02010600030101010101" pitchFamily="2" charset="-122"/>
              </a:rPr>
              <a:t>程序性能监控工具</a:t>
            </a:r>
            <a:endParaRPr lang="en-US" altLang="zh-CN" sz="2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6891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836712"/>
            <a:ext cx="8280920"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尽可能复用同一个</a:t>
            </a:r>
            <a:r>
              <a:rPr lang="en-US" altLang="zh-CN" b="1" dirty="0">
                <a:latin typeface="+mn-lt"/>
                <a:ea typeface="宋体" pitchFamily="2" charset="-122"/>
                <a:cs typeface="Times New Roman" pitchFamily="18" charset="0"/>
              </a:rPr>
              <a:t>RDD</a:t>
            </a:r>
            <a:endParaRPr lang="zh-CN" altLang="en-US" b="1" dirty="0">
              <a:latin typeface="+mn-lt"/>
              <a:ea typeface="宋体" pitchFamily="2" charset="-122"/>
              <a:cs typeface="Times New Roman" pitchFamily="18" charset="0"/>
            </a:endParaRPr>
          </a:p>
        </p:txBody>
      </p:sp>
      <p:sp>
        <p:nvSpPr>
          <p:cNvPr id="2" name="矩形 1"/>
          <p:cNvSpPr/>
          <p:nvPr/>
        </p:nvSpPr>
        <p:spPr>
          <a:xfrm>
            <a:off x="395536" y="3085217"/>
            <a:ext cx="8136904" cy="923330"/>
          </a:xfrm>
          <a:prstGeom prst="rect">
            <a:avLst/>
          </a:prstGeom>
        </p:spPr>
        <p:txBody>
          <a:bodyPr wrap="square">
            <a:spAutoFit/>
          </a:bodyPr>
          <a:lstStyle/>
          <a:p>
            <a:r>
              <a:rPr lang="en-US" altLang="zh-CN" i="1" dirty="0">
                <a:solidFill>
                  <a:srgbClr val="808080"/>
                </a:solidFill>
                <a:ea typeface="宋体" panose="02010600030101010101" pitchFamily="2" charset="-122"/>
                <a:cs typeface="宋体" panose="02010600030101010101" pitchFamily="2" charset="-122"/>
              </a:rPr>
              <a:t>// </a:t>
            </a:r>
            <a:r>
              <a:rPr lang="zh-CN" altLang="zh-CN" i="1" dirty="0">
                <a:solidFill>
                  <a:srgbClr val="808080"/>
                </a:solidFill>
                <a:ea typeface="宋体" panose="02010600030101010101" pitchFamily="2" charset="-122"/>
                <a:cs typeface="宋体" panose="02010600030101010101" pitchFamily="2" charset="-122"/>
              </a:rPr>
              <a:t>分别对</a:t>
            </a:r>
            <a:r>
              <a:rPr lang="en-US" altLang="zh-CN" i="1" dirty="0">
                <a:solidFill>
                  <a:srgbClr val="808080"/>
                </a:solidFill>
                <a:ea typeface="宋体" panose="02010600030101010101" pitchFamily="2" charset="-122"/>
                <a:cs typeface="宋体" panose="02010600030101010101" pitchFamily="2" charset="-122"/>
              </a:rPr>
              <a:t>rdd1</a:t>
            </a:r>
            <a:r>
              <a:rPr lang="zh-CN" altLang="zh-CN" i="1" dirty="0">
                <a:solidFill>
                  <a:srgbClr val="808080"/>
                </a:solidFill>
                <a:ea typeface="宋体" panose="02010600030101010101" pitchFamily="2" charset="-122"/>
                <a:cs typeface="宋体" panose="02010600030101010101" pitchFamily="2" charset="-122"/>
              </a:rPr>
              <a:t>和</a:t>
            </a:r>
            <a:r>
              <a:rPr lang="en-US" altLang="zh-CN" i="1" dirty="0">
                <a:solidFill>
                  <a:srgbClr val="808080"/>
                </a:solidFill>
                <a:ea typeface="宋体" panose="02010600030101010101" pitchFamily="2" charset="-122"/>
                <a:cs typeface="宋体" panose="02010600030101010101" pitchFamily="2" charset="-122"/>
              </a:rPr>
              <a:t>rdd2</a:t>
            </a:r>
            <a:r>
              <a:rPr lang="zh-CN" altLang="zh-CN" i="1" dirty="0">
                <a:solidFill>
                  <a:srgbClr val="808080"/>
                </a:solidFill>
                <a:ea typeface="宋体" panose="02010600030101010101" pitchFamily="2" charset="-122"/>
                <a:cs typeface="宋体" panose="02010600030101010101" pitchFamily="2" charset="-122"/>
              </a:rPr>
              <a:t>执行了不同的算子操作。</a:t>
            </a:r>
            <a:br>
              <a:rPr lang="en-US" altLang="zh-CN" i="1" dirty="0">
                <a:solidFill>
                  <a:srgbClr val="808080"/>
                </a:solidFill>
                <a:ea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rdd1.reduceByKey(...)</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rdd2.map(...)</a:t>
            </a:r>
            <a:endParaRPr lang="zh-CN" altLang="en-US" dirty="0"/>
          </a:p>
        </p:txBody>
      </p:sp>
      <p:sp>
        <p:nvSpPr>
          <p:cNvPr id="5" name="矩形 4"/>
          <p:cNvSpPr/>
          <p:nvPr/>
        </p:nvSpPr>
        <p:spPr>
          <a:xfrm>
            <a:off x="395536" y="1340768"/>
            <a:ext cx="7992888" cy="1754326"/>
          </a:xfrm>
          <a:prstGeom prst="rect">
            <a:avLst/>
          </a:prstGeom>
        </p:spPr>
        <p:txBody>
          <a:bodyPr wrap="square">
            <a:spAutoFit/>
          </a:bodyPr>
          <a:lstStyle/>
          <a:p>
            <a:r>
              <a:rPr lang="zh-CN" altLang="zh-CN" b="1" dirty="0">
                <a:solidFill>
                  <a:srgbClr val="FF0000"/>
                </a:solidFill>
                <a:ea typeface="宋体" panose="02010600030101010101" pitchFamily="2" charset="-122"/>
                <a:cs typeface="宋体" panose="02010600030101010101" pitchFamily="2" charset="-122"/>
              </a:rPr>
              <a:t>错误的做法</a:t>
            </a:r>
            <a:r>
              <a:rPr lang="zh-CN" altLang="en-US" b="1" dirty="0">
                <a:solidFill>
                  <a:srgbClr val="FF0000"/>
                </a:solidFill>
                <a:ea typeface="宋体" panose="02010600030101010101" pitchFamily="2" charset="-122"/>
                <a:cs typeface="宋体" panose="02010600030101010101" pitchFamily="2" charset="-122"/>
              </a:rPr>
              <a:t>：</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 </a:t>
            </a:r>
            <a:r>
              <a:rPr lang="zh-CN" altLang="zh-CN" i="1" dirty="0">
                <a:solidFill>
                  <a:srgbClr val="808080"/>
                </a:solidFill>
                <a:ea typeface="宋体" panose="02010600030101010101" pitchFamily="2" charset="-122"/>
                <a:cs typeface="宋体" panose="02010600030101010101" pitchFamily="2" charset="-122"/>
              </a:rPr>
              <a:t>有一个</a:t>
            </a:r>
            <a:r>
              <a:rPr lang="en-US" altLang="zh-CN" i="1" dirty="0">
                <a:solidFill>
                  <a:srgbClr val="808080"/>
                </a:solidFill>
                <a:ea typeface="宋体" panose="02010600030101010101" pitchFamily="2" charset="-122"/>
                <a:cs typeface="宋体" panose="02010600030101010101" pitchFamily="2" charset="-122"/>
              </a:rPr>
              <a:t>&lt;long , String&gt;</a:t>
            </a:r>
            <a:r>
              <a:rPr lang="zh-CN" altLang="zh-CN" i="1" dirty="0">
                <a:solidFill>
                  <a:srgbClr val="808080"/>
                </a:solidFill>
                <a:ea typeface="宋体" panose="02010600030101010101" pitchFamily="2" charset="-122"/>
                <a:cs typeface="宋体" panose="02010600030101010101" pitchFamily="2" charset="-122"/>
              </a:rPr>
              <a:t>格式的</a:t>
            </a:r>
            <a:r>
              <a:rPr lang="en-US" altLang="zh-CN" i="1" dirty="0">
                <a:solidFill>
                  <a:srgbClr val="808080"/>
                </a:solidFill>
                <a:ea typeface="宋体" panose="02010600030101010101" pitchFamily="2" charset="-122"/>
                <a:cs typeface="宋体" panose="02010600030101010101" pitchFamily="2" charset="-122"/>
              </a:rPr>
              <a:t>RDD</a:t>
            </a:r>
            <a:r>
              <a:rPr lang="zh-CN" altLang="zh-CN" i="1" dirty="0">
                <a:solidFill>
                  <a:srgbClr val="808080"/>
                </a:solidFill>
                <a:ea typeface="宋体" panose="02010600030101010101" pitchFamily="2" charset="-122"/>
                <a:cs typeface="宋体" panose="02010600030101010101" pitchFamily="2" charset="-122"/>
              </a:rPr>
              <a:t>，即</a:t>
            </a:r>
            <a:r>
              <a:rPr lang="en-US" altLang="zh-CN" i="1" dirty="0">
                <a:solidFill>
                  <a:srgbClr val="808080"/>
                </a:solidFill>
                <a:ea typeface="宋体" panose="02010600030101010101" pitchFamily="2" charset="-122"/>
                <a:cs typeface="宋体" panose="02010600030101010101" pitchFamily="2" charset="-122"/>
              </a:rPr>
              <a:t>rdd1</a:t>
            </a:r>
            <a:r>
              <a:rPr lang="zh-CN" altLang="zh-CN" i="1" dirty="0">
                <a:solidFill>
                  <a:srgbClr val="808080"/>
                </a:solidFill>
                <a:ea typeface="宋体" panose="02010600030101010101" pitchFamily="2" charset="-122"/>
                <a:cs typeface="宋体" panose="02010600030101010101" pitchFamily="2" charset="-122"/>
              </a:rPr>
              <a:t>。</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 </a:t>
            </a:r>
            <a:r>
              <a:rPr lang="zh-CN" altLang="zh-CN" i="1" dirty="0">
                <a:solidFill>
                  <a:srgbClr val="808080"/>
                </a:solidFill>
                <a:ea typeface="宋体" panose="02010600030101010101" pitchFamily="2" charset="-122"/>
                <a:cs typeface="宋体" panose="02010600030101010101" pitchFamily="2" charset="-122"/>
              </a:rPr>
              <a:t>接着由于业务需要，对</a:t>
            </a:r>
            <a:r>
              <a:rPr lang="en-US" altLang="zh-CN" i="1" dirty="0">
                <a:solidFill>
                  <a:srgbClr val="808080"/>
                </a:solidFill>
                <a:ea typeface="宋体" panose="02010600030101010101" pitchFamily="2" charset="-122"/>
                <a:cs typeface="宋体" panose="02010600030101010101" pitchFamily="2" charset="-122"/>
              </a:rPr>
              <a:t>rdd1</a:t>
            </a:r>
            <a:r>
              <a:rPr lang="zh-CN" altLang="zh-CN" i="1" dirty="0">
                <a:solidFill>
                  <a:srgbClr val="808080"/>
                </a:solidFill>
                <a:ea typeface="宋体" panose="02010600030101010101" pitchFamily="2" charset="-122"/>
                <a:cs typeface="宋体" panose="02010600030101010101" pitchFamily="2" charset="-122"/>
              </a:rPr>
              <a:t>执行了一个</a:t>
            </a:r>
            <a:r>
              <a:rPr lang="en-US" altLang="zh-CN" i="1" dirty="0">
                <a:solidFill>
                  <a:srgbClr val="808080"/>
                </a:solidFill>
                <a:ea typeface="宋体" panose="02010600030101010101" pitchFamily="2" charset="-122"/>
                <a:cs typeface="宋体" panose="02010600030101010101" pitchFamily="2" charset="-122"/>
              </a:rPr>
              <a:t>map</a:t>
            </a:r>
            <a:r>
              <a:rPr lang="zh-CN" altLang="zh-CN" i="1" dirty="0">
                <a:solidFill>
                  <a:srgbClr val="808080"/>
                </a:solidFill>
                <a:ea typeface="宋体" panose="02010600030101010101" pitchFamily="2" charset="-122"/>
                <a:cs typeface="宋体" panose="02010600030101010101" pitchFamily="2" charset="-122"/>
              </a:rPr>
              <a:t>操作，创建了一个</a:t>
            </a:r>
            <a:r>
              <a:rPr lang="en-US" altLang="zh-CN" i="1" dirty="0">
                <a:solidFill>
                  <a:srgbClr val="808080"/>
                </a:solidFill>
                <a:ea typeface="宋体" panose="02010600030101010101" pitchFamily="2" charset="-122"/>
                <a:cs typeface="宋体" panose="02010600030101010101" pitchFamily="2" charset="-122"/>
              </a:rPr>
              <a:t>rdd2</a:t>
            </a:r>
            <a:r>
              <a:rPr lang="zh-CN" altLang="zh-CN" i="1" dirty="0">
                <a:solidFill>
                  <a:srgbClr val="808080"/>
                </a:solidFill>
                <a:ea typeface="宋体" panose="02010600030101010101" pitchFamily="2" charset="-122"/>
                <a:cs typeface="宋体" panose="02010600030101010101" pitchFamily="2" charset="-122"/>
              </a:rPr>
              <a:t>，</a:t>
            </a:r>
            <a:br>
              <a:rPr lang="en-US" altLang="zh-CN" i="1" dirty="0">
                <a:solidFill>
                  <a:srgbClr val="808080"/>
                </a:solidFill>
                <a:ea typeface="宋体" panose="02010600030101010101" pitchFamily="2" charset="-122"/>
                <a:cs typeface="宋体" panose="02010600030101010101" pitchFamily="2" charset="-122"/>
              </a:rPr>
            </a:br>
            <a:r>
              <a:rPr lang="en-US" altLang="zh-CN" i="1" dirty="0">
                <a:solidFill>
                  <a:srgbClr val="808080"/>
                </a:solidFill>
                <a:ea typeface="宋体" panose="02010600030101010101" pitchFamily="2" charset="-122"/>
                <a:cs typeface="宋体" panose="02010600030101010101" pitchFamily="2" charset="-122"/>
              </a:rPr>
              <a:t>//</a:t>
            </a:r>
            <a:r>
              <a:rPr lang="zh-CN" altLang="zh-CN" i="1" dirty="0">
                <a:solidFill>
                  <a:srgbClr val="808080"/>
                </a:solidFill>
                <a:ea typeface="宋体" panose="02010600030101010101" pitchFamily="2" charset="-122"/>
                <a:cs typeface="宋体" panose="02010600030101010101" pitchFamily="2" charset="-122"/>
              </a:rPr>
              <a:t>而</a:t>
            </a:r>
            <a:r>
              <a:rPr lang="en-US" altLang="zh-CN" i="1" dirty="0">
                <a:solidFill>
                  <a:srgbClr val="808080"/>
                </a:solidFill>
                <a:ea typeface="宋体" panose="02010600030101010101" pitchFamily="2" charset="-122"/>
                <a:cs typeface="宋体" panose="02010600030101010101" pitchFamily="2" charset="-122"/>
              </a:rPr>
              <a:t>rdd2</a:t>
            </a:r>
            <a:r>
              <a:rPr lang="zh-CN" altLang="zh-CN" i="1" dirty="0">
                <a:solidFill>
                  <a:srgbClr val="808080"/>
                </a:solidFill>
                <a:ea typeface="宋体" panose="02010600030101010101" pitchFamily="2" charset="-122"/>
                <a:cs typeface="宋体" panose="02010600030101010101" pitchFamily="2" charset="-122"/>
              </a:rPr>
              <a:t>中的数据仅仅是</a:t>
            </a:r>
            <a:r>
              <a:rPr lang="en-US" altLang="zh-CN" i="1" dirty="0">
                <a:solidFill>
                  <a:srgbClr val="808080"/>
                </a:solidFill>
                <a:ea typeface="宋体" panose="02010600030101010101" pitchFamily="2" charset="-122"/>
                <a:cs typeface="宋体" panose="02010600030101010101" pitchFamily="2" charset="-122"/>
              </a:rPr>
              <a:t>rdd1</a:t>
            </a:r>
            <a:r>
              <a:rPr lang="zh-CN" altLang="zh-CN" i="1" dirty="0">
                <a:solidFill>
                  <a:srgbClr val="808080"/>
                </a:solidFill>
                <a:ea typeface="宋体" panose="02010600030101010101" pitchFamily="2" charset="-122"/>
                <a:cs typeface="宋体" panose="02010600030101010101" pitchFamily="2" charset="-122"/>
              </a:rPr>
              <a:t>中的</a:t>
            </a:r>
            <a:r>
              <a:rPr lang="en-US" altLang="zh-CN" i="1" dirty="0">
                <a:solidFill>
                  <a:srgbClr val="808080"/>
                </a:solidFill>
                <a:ea typeface="宋体" panose="02010600030101010101" pitchFamily="2" charset="-122"/>
                <a:cs typeface="宋体" panose="02010600030101010101" pitchFamily="2" charset="-122"/>
              </a:rPr>
              <a:t>value</a:t>
            </a:r>
            <a:r>
              <a:rPr lang="zh-CN" altLang="zh-CN" i="1" dirty="0">
                <a:solidFill>
                  <a:srgbClr val="808080"/>
                </a:solidFill>
                <a:ea typeface="宋体" panose="02010600030101010101" pitchFamily="2" charset="-122"/>
                <a:cs typeface="宋体" panose="02010600030101010101" pitchFamily="2" charset="-122"/>
              </a:rPr>
              <a:t>值而已，也就是说，</a:t>
            </a:r>
            <a:r>
              <a:rPr lang="en-US" altLang="zh-CN" i="1" dirty="0">
                <a:solidFill>
                  <a:srgbClr val="808080"/>
                </a:solidFill>
                <a:ea typeface="宋体" panose="02010600030101010101" pitchFamily="2" charset="-122"/>
                <a:cs typeface="宋体" panose="02010600030101010101" pitchFamily="2" charset="-122"/>
              </a:rPr>
              <a:t>rdd2</a:t>
            </a:r>
            <a:r>
              <a:rPr lang="zh-CN" altLang="zh-CN" i="1" dirty="0">
                <a:solidFill>
                  <a:srgbClr val="808080"/>
                </a:solidFill>
                <a:ea typeface="宋体" panose="02010600030101010101" pitchFamily="2" charset="-122"/>
                <a:cs typeface="宋体" panose="02010600030101010101" pitchFamily="2" charset="-122"/>
              </a:rPr>
              <a:t>是</a:t>
            </a:r>
            <a:r>
              <a:rPr lang="en-US" altLang="zh-CN" i="1" dirty="0">
                <a:solidFill>
                  <a:srgbClr val="808080"/>
                </a:solidFill>
                <a:ea typeface="宋体" panose="02010600030101010101" pitchFamily="2" charset="-122"/>
                <a:cs typeface="宋体" panose="02010600030101010101" pitchFamily="2" charset="-122"/>
              </a:rPr>
              <a:t>rdd1</a:t>
            </a:r>
            <a:r>
              <a:rPr lang="zh-CN" altLang="zh-CN" i="1" dirty="0">
                <a:solidFill>
                  <a:srgbClr val="808080"/>
                </a:solidFill>
                <a:ea typeface="宋体" panose="02010600030101010101" pitchFamily="2" charset="-122"/>
                <a:cs typeface="宋体" panose="02010600030101010101" pitchFamily="2" charset="-122"/>
              </a:rPr>
              <a:t>的子集。</a:t>
            </a:r>
            <a:br>
              <a:rPr lang="en-US" altLang="zh-CN" i="1" dirty="0">
                <a:solidFill>
                  <a:srgbClr val="808080"/>
                </a:solidFill>
                <a:ea typeface="宋体" panose="02010600030101010101" pitchFamily="2" charset="-122"/>
                <a:cs typeface="宋体" panose="02010600030101010101" pitchFamily="2" charset="-122"/>
              </a:rPr>
            </a:br>
            <a:r>
              <a:rPr lang="en-US" altLang="zh-CN" dirty="0" err="1">
                <a:solidFill>
                  <a:srgbClr val="000000"/>
                </a:solidFill>
                <a:latin typeface="宋体" panose="02010600030101010101" pitchFamily="2" charset="-122"/>
                <a:cs typeface="宋体" panose="02010600030101010101" pitchFamily="2" charset="-122"/>
              </a:rPr>
              <a:t>JavaPairRDD</a:t>
            </a:r>
            <a:r>
              <a:rPr lang="en-US" altLang="zh-CN" dirty="0">
                <a:solidFill>
                  <a:srgbClr val="000000"/>
                </a:solidFill>
                <a:latin typeface="宋体" panose="02010600030101010101" pitchFamily="2" charset="-122"/>
                <a:cs typeface="宋体" panose="02010600030101010101" pitchFamily="2" charset="-122"/>
              </a:rPr>
              <a:t>&lt;long , String&gt; rdd1 = ...</a:t>
            </a:r>
            <a:br>
              <a:rPr lang="en-US" altLang="zh-CN" dirty="0">
                <a:solidFill>
                  <a:srgbClr val="000000"/>
                </a:solidFill>
                <a:latin typeface="宋体" panose="02010600030101010101" pitchFamily="2" charset="-122"/>
                <a:cs typeface="宋体" panose="02010600030101010101" pitchFamily="2" charset="-122"/>
              </a:rPr>
            </a:br>
            <a:r>
              <a:rPr lang="en-US" altLang="zh-CN" dirty="0" err="1">
                <a:solidFill>
                  <a:srgbClr val="000000"/>
                </a:solidFill>
                <a:latin typeface="宋体" panose="02010600030101010101" pitchFamily="2" charset="-122"/>
                <a:cs typeface="宋体" panose="02010600030101010101" pitchFamily="2" charset="-122"/>
              </a:rPr>
              <a:t>JavaRDD</a:t>
            </a:r>
            <a:r>
              <a:rPr lang="en-US" altLang="zh-CN" dirty="0">
                <a:solidFill>
                  <a:srgbClr val="000000"/>
                </a:solidFill>
                <a:latin typeface="宋体" panose="02010600030101010101" pitchFamily="2" charset="-122"/>
                <a:cs typeface="宋体" panose="02010600030101010101" pitchFamily="2" charset="-122"/>
              </a:rPr>
              <a:t>&lt;string&gt; rdd2 = rdd1.map(...)</a:t>
            </a:r>
            <a:endParaRPr lang="zh-CN" altLang="en-US" dirty="0"/>
          </a:p>
        </p:txBody>
      </p:sp>
      <p:sp>
        <p:nvSpPr>
          <p:cNvPr id="6" name="矩形 5"/>
          <p:cNvSpPr/>
          <p:nvPr/>
        </p:nvSpPr>
        <p:spPr>
          <a:xfrm>
            <a:off x="395536" y="5517232"/>
            <a:ext cx="8026438" cy="923330"/>
          </a:xfrm>
          <a:prstGeom prst="rect">
            <a:avLst/>
          </a:prstGeom>
        </p:spPr>
        <p:txBody>
          <a:bodyPr wrap="square">
            <a:spAutoFit/>
          </a:bodyPr>
          <a:lstStyle/>
          <a:p>
            <a:r>
              <a:rPr lang="en-US" altLang="zh-CN" dirty="0" err="1">
                <a:solidFill>
                  <a:srgbClr val="000000"/>
                </a:solidFill>
                <a:latin typeface="宋体" panose="02010600030101010101" pitchFamily="2" charset="-122"/>
                <a:cs typeface="宋体" panose="02010600030101010101" pitchFamily="2" charset="-122"/>
              </a:rPr>
              <a:t>JavaPairRDD</a:t>
            </a:r>
            <a:r>
              <a:rPr lang="en-US" altLang="zh-CN" dirty="0">
                <a:solidFill>
                  <a:srgbClr val="000000"/>
                </a:solidFill>
                <a:latin typeface="宋体" panose="02010600030101010101" pitchFamily="2" charset="-122"/>
                <a:cs typeface="宋体" panose="02010600030101010101" pitchFamily="2" charset="-122"/>
              </a:rPr>
              <a:t>&lt;long , String&gt; rdd1 = ...</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rdd1.reduceByKey(...)</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rdd1.map(tuple._2...)</a:t>
            </a:r>
            <a:endParaRPr lang="zh-CN" altLang="en-US" dirty="0"/>
          </a:p>
        </p:txBody>
      </p:sp>
      <p:sp>
        <p:nvSpPr>
          <p:cNvPr id="7" name="矩形 6"/>
          <p:cNvSpPr/>
          <p:nvPr/>
        </p:nvSpPr>
        <p:spPr>
          <a:xfrm>
            <a:off x="395536" y="4008547"/>
            <a:ext cx="1579278" cy="369332"/>
          </a:xfrm>
          <a:prstGeom prst="rect">
            <a:avLst/>
          </a:prstGeom>
        </p:spPr>
        <p:txBody>
          <a:bodyPr wrap="none">
            <a:spAutoFit/>
          </a:bodyPr>
          <a:lstStyle/>
          <a:p>
            <a:r>
              <a:rPr lang="zh-CN" altLang="en-US" b="1" dirty="0">
                <a:solidFill>
                  <a:srgbClr val="FF0000"/>
                </a:solidFill>
                <a:ea typeface="宋体" panose="02010600030101010101" pitchFamily="2" charset="-122"/>
                <a:cs typeface="宋体" panose="02010600030101010101" pitchFamily="2" charset="-122"/>
              </a:rPr>
              <a:t>正确</a:t>
            </a:r>
            <a:r>
              <a:rPr lang="zh-CN" altLang="zh-CN" b="1" dirty="0">
                <a:solidFill>
                  <a:srgbClr val="FF0000"/>
                </a:solidFill>
                <a:ea typeface="宋体" panose="02010600030101010101" pitchFamily="2" charset="-122"/>
                <a:cs typeface="宋体" panose="02010600030101010101" pitchFamily="2" charset="-122"/>
              </a:rPr>
              <a:t>的做法</a:t>
            </a:r>
            <a:r>
              <a:rPr lang="zh-CN" altLang="en-US" b="1" dirty="0">
                <a:solidFill>
                  <a:srgbClr val="FF0000"/>
                </a:solidFill>
                <a:ea typeface="宋体" panose="02010600030101010101" pitchFamily="2" charset="-122"/>
                <a:cs typeface="宋体" panose="02010600030101010101" pitchFamily="2" charset="-122"/>
              </a:rPr>
              <a:t>：</a:t>
            </a:r>
            <a:endParaRPr lang="zh-CN" altLang="en-US" dirty="0"/>
          </a:p>
        </p:txBody>
      </p:sp>
      <p:sp>
        <p:nvSpPr>
          <p:cNvPr id="10" name="矩形 9"/>
          <p:cNvSpPr/>
          <p:nvPr/>
        </p:nvSpPr>
        <p:spPr>
          <a:xfrm>
            <a:off x="395536" y="4370336"/>
            <a:ext cx="8856984" cy="1323439"/>
          </a:xfrm>
          <a:prstGeom prst="rect">
            <a:avLst/>
          </a:prstGeom>
        </p:spPr>
        <p:txBody>
          <a:bodyPr wrap="square">
            <a:spAutoFit/>
          </a:bodyPr>
          <a:lstStyle/>
          <a:p>
            <a:r>
              <a:rPr lang="en-US" altLang="zh-CN" sz="1600" i="1" dirty="0">
                <a:solidFill>
                  <a:srgbClr val="808080"/>
                </a:solidFill>
                <a:latin typeface="宋体" panose="02010600030101010101" pitchFamily="2" charset="-122"/>
                <a:cs typeface="宋体" panose="02010600030101010101" pitchFamily="2" charset="-122"/>
              </a:rPr>
              <a:t>//rdd2</a:t>
            </a:r>
            <a:r>
              <a:rPr lang="zh-CN" altLang="zh-CN" sz="1600" i="1" dirty="0">
                <a:solidFill>
                  <a:srgbClr val="808080"/>
                </a:solidFill>
                <a:ea typeface="宋体" panose="02010600030101010101" pitchFamily="2" charset="-122"/>
                <a:cs typeface="宋体" panose="02010600030101010101" pitchFamily="2" charset="-122"/>
              </a:rPr>
              <a:t>的数据完全就是</a:t>
            </a:r>
            <a:r>
              <a:rPr lang="en-US" altLang="zh-CN" sz="1600" i="1" dirty="0">
                <a:solidFill>
                  <a:srgbClr val="808080"/>
                </a:solidFill>
                <a:ea typeface="宋体" panose="02010600030101010101" pitchFamily="2" charset="-122"/>
                <a:cs typeface="宋体" panose="02010600030101010101" pitchFamily="2" charset="-122"/>
              </a:rPr>
              <a:t>rdd1</a:t>
            </a:r>
            <a:r>
              <a:rPr lang="zh-CN" altLang="zh-CN" sz="1600" i="1" dirty="0">
                <a:solidFill>
                  <a:srgbClr val="808080"/>
                </a:solidFill>
                <a:ea typeface="宋体" panose="02010600030101010101" pitchFamily="2" charset="-122"/>
                <a:cs typeface="宋体" panose="02010600030101010101" pitchFamily="2" charset="-122"/>
              </a:rPr>
              <a:t>的子集而已，却创建了两个</a:t>
            </a:r>
            <a:r>
              <a:rPr lang="en-US" altLang="zh-CN" sz="1600" i="1" dirty="0" err="1">
                <a:solidFill>
                  <a:srgbClr val="808080"/>
                </a:solidFill>
                <a:ea typeface="宋体" panose="02010600030101010101" pitchFamily="2" charset="-122"/>
                <a:cs typeface="宋体" panose="02010600030101010101" pitchFamily="2" charset="-122"/>
              </a:rPr>
              <a:t>rdd</a:t>
            </a:r>
            <a:r>
              <a:rPr lang="zh-CN" altLang="zh-CN" sz="1600" i="1" dirty="0">
                <a:solidFill>
                  <a:srgbClr val="808080"/>
                </a:solidFill>
                <a:ea typeface="宋体" panose="02010600030101010101" pitchFamily="2" charset="-122"/>
                <a:cs typeface="宋体" panose="02010600030101010101" pitchFamily="2" charset="-122"/>
              </a:rPr>
              <a:t>，并对两个</a:t>
            </a:r>
            <a:r>
              <a:rPr lang="en-US" altLang="zh-CN" sz="1600" i="1" dirty="0" err="1">
                <a:solidFill>
                  <a:srgbClr val="808080"/>
                </a:solidFill>
                <a:ea typeface="宋体" panose="02010600030101010101" pitchFamily="2" charset="-122"/>
                <a:cs typeface="宋体" panose="02010600030101010101" pitchFamily="2" charset="-122"/>
              </a:rPr>
              <a:t>rdd</a:t>
            </a:r>
            <a:r>
              <a:rPr lang="zh-CN" altLang="zh-CN" sz="1600" i="1" dirty="0">
                <a:solidFill>
                  <a:srgbClr val="808080"/>
                </a:solidFill>
                <a:ea typeface="宋体" panose="02010600030101010101" pitchFamily="2" charset="-122"/>
                <a:cs typeface="宋体" panose="02010600030101010101" pitchFamily="2" charset="-122"/>
              </a:rPr>
              <a:t>都执行了一次算子操作。</a:t>
            </a:r>
            <a:br>
              <a:rPr lang="en-US" altLang="zh-CN" sz="1600" i="1" dirty="0">
                <a:solidFill>
                  <a:srgbClr val="808080"/>
                </a:solidFill>
                <a:ea typeface="宋体" panose="02010600030101010101" pitchFamily="2" charset="-122"/>
                <a:cs typeface="宋体" panose="02010600030101010101" pitchFamily="2" charset="-122"/>
              </a:rPr>
            </a:br>
            <a:r>
              <a:rPr lang="en-US" altLang="zh-CN" sz="1600" i="1" dirty="0">
                <a:solidFill>
                  <a:srgbClr val="808080"/>
                </a:solidFill>
                <a:ea typeface="宋体" panose="02010600030101010101" pitchFamily="2" charset="-122"/>
                <a:cs typeface="宋体" panose="02010600030101010101" pitchFamily="2" charset="-122"/>
              </a:rPr>
              <a:t>// </a:t>
            </a:r>
            <a:r>
              <a:rPr lang="zh-CN" altLang="zh-CN" sz="1600" i="1" dirty="0">
                <a:solidFill>
                  <a:srgbClr val="808080"/>
                </a:solidFill>
                <a:ea typeface="宋体" panose="02010600030101010101" pitchFamily="2" charset="-122"/>
                <a:cs typeface="宋体" panose="02010600030101010101" pitchFamily="2" charset="-122"/>
              </a:rPr>
              <a:t>此时会因为对</a:t>
            </a:r>
            <a:r>
              <a:rPr lang="en-US" altLang="zh-CN" sz="1600" i="1" dirty="0">
                <a:solidFill>
                  <a:srgbClr val="808080"/>
                </a:solidFill>
                <a:ea typeface="宋体" panose="02010600030101010101" pitchFamily="2" charset="-122"/>
                <a:cs typeface="宋体" panose="02010600030101010101" pitchFamily="2" charset="-122"/>
              </a:rPr>
              <a:t>rdd1</a:t>
            </a:r>
            <a:r>
              <a:rPr lang="zh-CN" altLang="zh-CN" sz="1600" i="1" dirty="0">
                <a:solidFill>
                  <a:srgbClr val="808080"/>
                </a:solidFill>
                <a:ea typeface="宋体" panose="02010600030101010101" pitchFamily="2" charset="-122"/>
                <a:cs typeface="宋体" panose="02010600030101010101" pitchFamily="2" charset="-122"/>
              </a:rPr>
              <a:t>执行</a:t>
            </a:r>
            <a:r>
              <a:rPr lang="en-US" altLang="zh-CN" sz="1600" i="1" dirty="0">
                <a:solidFill>
                  <a:srgbClr val="808080"/>
                </a:solidFill>
                <a:ea typeface="宋体" panose="02010600030101010101" pitchFamily="2" charset="-122"/>
                <a:cs typeface="宋体" panose="02010600030101010101" pitchFamily="2" charset="-122"/>
              </a:rPr>
              <a:t>map</a:t>
            </a:r>
            <a:r>
              <a:rPr lang="zh-CN" altLang="zh-CN" sz="1600" i="1" dirty="0">
                <a:solidFill>
                  <a:srgbClr val="808080"/>
                </a:solidFill>
                <a:ea typeface="宋体" panose="02010600030101010101" pitchFamily="2" charset="-122"/>
                <a:cs typeface="宋体" panose="02010600030101010101" pitchFamily="2" charset="-122"/>
              </a:rPr>
              <a:t>算子来创建</a:t>
            </a:r>
            <a:r>
              <a:rPr lang="en-US" altLang="zh-CN" sz="1600" i="1" dirty="0">
                <a:solidFill>
                  <a:srgbClr val="808080"/>
                </a:solidFill>
                <a:ea typeface="宋体" panose="02010600030101010101" pitchFamily="2" charset="-122"/>
                <a:cs typeface="宋体" panose="02010600030101010101" pitchFamily="2" charset="-122"/>
              </a:rPr>
              <a:t>rdd2</a:t>
            </a:r>
            <a:r>
              <a:rPr lang="zh-CN" altLang="zh-CN" sz="1600" i="1" dirty="0">
                <a:solidFill>
                  <a:srgbClr val="808080"/>
                </a:solidFill>
                <a:ea typeface="宋体" panose="02010600030101010101" pitchFamily="2" charset="-122"/>
                <a:cs typeface="宋体" panose="02010600030101010101" pitchFamily="2" charset="-122"/>
              </a:rPr>
              <a:t>，而多执行一次算子操作，进而增加性能开销。</a:t>
            </a:r>
            <a:br>
              <a:rPr lang="en-US" altLang="zh-CN" sz="1600" i="1" dirty="0">
                <a:solidFill>
                  <a:srgbClr val="808080"/>
                </a:solidFill>
                <a:ea typeface="宋体" panose="02010600030101010101" pitchFamily="2" charset="-122"/>
                <a:cs typeface="宋体" panose="02010600030101010101" pitchFamily="2" charset="-122"/>
              </a:rPr>
            </a:br>
            <a:r>
              <a:rPr lang="en-US" altLang="zh-CN" sz="1600" i="1" dirty="0">
                <a:solidFill>
                  <a:srgbClr val="808080"/>
                </a:solidFill>
                <a:ea typeface="宋体" panose="02010600030101010101" pitchFamily="2" charset="-122"/>
                <a:cs typeface="宋体" panose="02010600030101010101" pitchFamily="2" charset="-122"/>
              </a:rPr>
              <a:t>// </a:t>
            </a:r>
            <a:r>
              <a:rPr lang="zh-CN" altLang="zh-CN" sz="1600" i="1" dirty="0">
                <a:solidFill>
                  <a:srgbClr val="808080"/>
                </a:solidFill>
                <a:ea typeface="宋体" panose="02010600030101010101" pitchFamily="2" charset="-122"/>
                <a:cs typeface="宋体" panose="02010600030101010101" pitchFamily="2" charset="-122"/>
              </a:rPr>
              <a:t>其实在这种情况下完全可以复用同一个</a:t>
            </a:r>
            <a:r>
              <a:rPr lang="en-US" altLang="zh-CN" sz="1600" i="1" dirty="0">
                <a:solidFill>
                  <a:srgbClr val="808080"/>
                </a:solidFill>
                <a:ea typeface="宋体" panose="02010600030101010101" pitchFamily="2" charset="-122"/>
                <a:cs typeface="宋体" panose="02010600030101010101" pitchFamily="2" charset="-122"/>
              </a:rPr>
              <a:t>RDD</a:t>
            </a:r>
            <a:r>
              <a:rPr lang="zh-CN" altLang="zh-CN" sz="1600" i="1" dirty="0">
                <a:solidFill>
                  <a:srgbClr val="808080"/>
                </a:solidFill>
                <a:ea typeface="宋体" panose="02010600030101010101" pitchFamily="2" charset="-122"/>
                <a:cs typeface="宋体" panose="02010600030101010101" pitchFamily="2" charset="-122"/>
              </a:rPr>
              <a:t>。</a:t>
            </a:r>
            <a:br>
              <a:rPr lang="en-US" altLang="zh-CN" sz="1600" i="1" dirty="0">
                <a:solidFill>
                  <a:srgbClr val="808080"/>
                </a:solidFill>
                <a:ea typeface="宋体" panose="02010600030101010101" pitchFamily="2" charset="-122"/>
                <a:cs typeface="宋体" panose="02010600030101010101" pitchFamily="2" charset="-122"/>
              </a:rPr>
            </a:br>
            <a:r>
              <a:rPr lang="en-US" altLang="zh-CN" sz="1600" i="1" dirty="0">
                <a:solidFill>
                  <a:srgbClr val="808080"/>
                </a:solidFill>
                <a:ea typeface="宋体" panose="02010600030101010101" pitchFamily="2" charset="-122"/>
                <a:cs typeface="宋体" panose="02010600030101010101" pitchFamily="2" charset="-122"/>
              </a:rPr>
              <a:t>// </a:t>
            </a:r>
            <a:r>
              <a:rPr lang="zh-CN" altLang="zh-CN" sz="1600" i="1" dirty="0">
                <a:solidFill>
                  <a:srgbClr val="808080"/>
                </a:solidFill>
                <a:ea typeface="宋体" panose="02010600030101010101" pitchFamily="2" charset="-122"/>
                <a:cs typeface="宋体" panose="02010600030101010101" pitchFamily="2" charset="-122"/>
              </a:rPr>
              <a:t>我们可以使用</a:t>
            </a:r>
            <a:r>
              <a:rPr lang="en-US" altLang="zh-CN" sz="1600" i="1" dirty="0">
                <a:solidFill>
                  <a:srgbClr val="808080"/>
                </a:solidFill>
                <a:ea typeface="宋体" panose="02010600030101010101" pitchFamily="2" charset="-122"/>
                <a:cs typeface="宋体" panose="02010600030101010101" pitchFamily="2" charset="-122"/>
              </a:rPr>
              <a:t>rdd1</a:t>
            </a:r>
            <a:r>
              <a:rPr lang="zh-CN" altLang="zh-CN" sz="1600" i="1" dirty="0">
                <a:solidFill>
                  <a:srgbClr val="808080"/>
                </a:solidFill>
                <a:ea typeface="宋体" panose="02010600030101010101" pitchFamily="2" charset="-122"/>
                <a:cs typeface="宋体" panose="02010600030101010101" pitchFamily="2" charset="-122"/>
              </a:rPr>
              <a:t>，既做</a:t>
            </a:r>
            <a:r>
              <a:rPr lang="en-US" altLang="zh-CN" sz="1600" i="1" dirty="0" err="1">
                <a:solidFill>
                  <a:srgbClr val="808080"/>
                </a:solidFill>
                <a:ea typeface="宋体" panose="02010600030101010101" pitchFamily="2" charset="-122"/>
                <a:cs typeface="宋体" panose="02010600030101010101" pitchFamily="2" charset="-122"/>
              </a:rPr>
              <a:t>reduceByKey</a:t>
            </a:r>
            <a:r>
              <a:rPr lang="zh-CN" altLang="zh-CN" sz="1600" i="1" dirty="0">
                <a:solidFill>
                  <a:srgbClr val="808080"/>
                </a:solidFill>
                <a:ea typeface="宋体" panose="02010600030101010101" pitchFamily="2" charset="-122"/>
                <a:cs typeface="宋体" panose="02010600030101010101" pitchFamily="2" charset="-122"/>
              </a:rPr>
              <a:t>操作，也做</a:t>
            </a:r>
            <a:r>
              <a:rPr lang="en-US" altLang="zh-CN" sz="1600" i="1" dirty="0">
                <a:solidFill>
                  <a:srgbClr val="808080"/>
                </a:solidFill>
                <a:ea typeface="宋体" panose="02010600030101010101" pitchFamily="2" charset="-122"/>
                <a:cs typeface="宋体" panose="02010600030101010101" pitchFamily="2" charset="-122"/>
              </a:rPr>
              <a:t>map</a:t>
            </a:r>
            <a:r>
              <a:rPr lang="zh-CN" altLang="zh-CN" sz="1600" i="1" dirty="0">
                <a:solidFill>
                  <a:srgbClr val="808080"/>
                </a:solidFill>
                <a:ea typeface="宋体" panose="02010600030101010101" pitchFamily="2" charset="-122"/>
                <a:cs typeface="宋体" panose="02010600030101010101" pitchFamily="2" charset="-122"/>
              </a:rPr>
              <a:t>操作。</a:t>
            </a:r>
            <a:br>
              <a:rPr lang="en-US" altLang="zh-CN" sz="1600" i="1" dirty="0">
                <a:solidFill>
                  <a:srgbClr val="808080"/>
                </a:solidFill>
                <a:ea typeface="宋体" panose="02010600030101010101" pitchFamily="2" charset="-122"/>
                <a:cs typeface="宋体" panose="02010600030101010101" pitchFamily="2" charset="-122"/>
              </a:rPr>
            </a:br>
            <a:endParaRPr lang="zh-CN" altLang="en-US" sz="1600" dirty="0"/>
          </a:p>
        </p:txBody>
      </p:sp>
    </p:spTree>
    <p:extLst>
      <p:ext uri="{BB962C8B-B14F-4D97-AF65-F5344CB8AC3E}">
        <p14:creationId xmlns:p14="http://schemas.microsoft.com/office/powerpoint/2010/main" val="289741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3528" y="839152"/>
            <a:ext cx="8496944"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对多次使用的</a:t>
            </a:r>
            <a:r>
              <a:rPr lang="en-US" altLang="zh-CN" b="1" dirty="0">
                <a:latin typeface="+mn-lt"/>
                <a:ea typeface="宋体" pitchFamily="2" charset="-122"/>
                <a:cs typeface="Times New Roman" pitchFamily="18" charset="0"/>
              </a:rPr>
              <a:t>RDD</a:t>
            </a:r>
            <a:r>
              <a:rPr lang="zh-CN" altLang="en-US" b="1" dirty="0">
                <a:latin typeface="+mn-lt"/>
                <a:ea typeface="宋体" pitchFamily="2" charset="-122"/>
                <a:cs typeface="Times New Roman" pitchFamily="18" charset="0"/>
              </a:rPr>
              <a:t>进行持久化</a:t>
            </a:r>
          </a:p>
        </p:txBody>
      </p:sp>
      <p:sp>
        <p:nvSpPr>
          <p:cNvPr id="5" name="矩形 4"/>
          <p:cNvSpPr/>
          <p:nvPr/>
        </p:nvSpPr>
        <p:spPr>
          <a:xfrm>
            <a:off x="395536" y="1340768"/>
            <a:ext cx="7992888" cy="369332"/>
          </a:xfrm>
          <a:prstGeom prst="rect">
            <a:avLst/>
          </a:prstGeom>
        </p:spPr>
        <p:txBody>
          <a:bodyPr wrap="square">
            <a:spAutoFit/>
          </a:bodyPr>
          <a:lstStyle/>
          <a:p>
            <a:r>
              <a:rPr lang="zh-CN" altLang="zh-CN" b="1" dirty="0">
                <a:solidFill>
                  <a:srgbClr val="FF0000"/>
                </a:solidFill>
                <a:ea typeface="宋体" panose="02010600030101010101" pitchFamily="2" charset="-122"/>
                <a:cs typeface="宋体" panose="02010600030101010101" pitchFamily="2" charset="-122"/>
              </a:rPr>
              <a:t>错误的做法</a:t>
            </a:r>
            <a:r>
              <a:rPr lang="zh-CN" altLang="en-US" b="1" dirty="0">
                <a:solidFill>
                  <a:srgbClr val="FF0000"/>
                </a:solidFill>
                <a:ea typeface="宋体" panose="02010600030101010101" pitchFamily="2" charset="-122"/>
                <a:cs typeface="宋体" panose="02010600030101010101" pitchFamily="2" charset="-122"/>
              </a:rPr>
              <a:t>：</a:t>
            </a:r>
            <a:endParaRPr lang="zh-CN" altLang="en-US" dirty="0"/>
          </a:p>
        </p:txBody>
      </p:sp>
      <p:sp>
        <p:nvSpPr>
          <p:cNvPr id="7" name="矩形 6"/>
          <p:cNvSpPr/>
          <p:nvPr/>
        </p:nvSpPr>
        <p:spPr>
          <a:xfrm>
            <a:off x="340129" y="3756285"/>
            <a:ext cx="1579278" cy="369332"/>
          </a:xfrm>
          <a:prstGeom prst="rect">
            <a:avLst/>
          </a:prstGeom>
        </p:spPr>
        <p:txBody>
          <a:bodyPr wrap="none">
            <a:spAutoFit/>
          </a:bodyPr>
          <a:lstStyle/>
          <a:p>
            <a:r>
              <a:rPr lang="zh-CN" altLang="en-US" b="1" dirty="0">
                <a:solidFill>
                  <a:srgbClr val="FF0000"/>
                </a:solidFill>
                <a:ea typeface="宋体" panose="02010600030101010101" pitchFamily="2" charset="-122"/>
                <a:cs typeface="宋体" panose="02010600030101010101" pitchFamily="2" charset="-122"/>
              </a:rPr>
              <a:t>正确</a:t>
            </a:r>
            <a:r>
              <a:rPr lang="zh-CN" altLang="zh-CN" b="1" dirty="0">
                <a:solidFill>
                  <a:srgbClr val="FF0000"/>
                </a:solidFill>
                <a:ea typeface="宋体" panose="02010600030101010101" pitchFamily="2" charset="-122"/>
                <a:cs typeface="宋体" panose="02010600030101010101" pitchFamily="2" charset="-122"/>
              </a:rPr>
              <a:t>的做法</a:t>
            </a:r>
            <a:r>
              <a:rPr lang="zh-CN" altLang="en-US" b="1" dirty="0">
                <a:solidFill>
                  <a:srgbClr val="FF0000"/>
                </a:solidFill>
                <a:ea typeface="宋体" panose="02010600030101010101" pitchFamily="2" charset="-122"/>
                <a:cs typeface="宋体" panose="02010600030101010101" pitchFamily="2" charset="-122"/>
              </a:rPr>
              <a:t>：</a:t>
            </a:r>
            <a:endParaRPr lang="zh-CN" altLang="en-US" dirty="0"/>
          </a:p>
        </p:txBody>
      </p:sp>
      <p:sp>
        <p:nvSpPr>
          <p:cNvPr id="3" name="矩形 2"/>
          <p:cNvSpPr/>
          <p:nvPr/>
        </p:nvSpPr>
        <p:spPr>
          <a:xfrm>
            <a:off x="251520" y="1700223"/>
            <a:ext cx="8640960" cy="2062103"/>
          </a:xfrm>
          <a:prstGeom prst="rect">
            <a:avLst/>
          </a:prstGeom>
        </p:spPr>
        <p:txBody>
          <a:bodyPr wrap="square">
            <a:spAutoFit/>
          </a:bodyPr>
          <a:lstStyle/>
          <a:p>
            <a:r>
              <a:rPr lang="en-US" altLang="zh-CN" sz="1600" i="1" dirty="0">
                <a:solidFill>
                  <a:srgbClr val="808080"/>
                </a:solidFill>
                <a:latin typeface="宋体" panose="02010600030101010101" pitchFamily="2" charset="-122"/>
                <a:cs typeface="宋体" panose="02010600030101010101" pitchFamily="2" charset="-122"/>
              </a:rPr>
              <a:t>// </a:t>
            </a:r>
            <a:r>
              <a:rPr lang="zh-CN" altLang="zh-CN" sz="1600" i="1" dirty="0">
                <a:solidFill>
                  <a:srgbClr val="808080"/>
                </a:solidFill>
                <a:ea typeface="宋体" panose="02010600030101010101" pitchFamily="2" charset="-122"/>
                <a:cs typeface="宋体" panose="02010600030101010101" pitchFamily="2" charset="-122"/>
              </a:rPr>
              <a:t>正确的做法。</a:t>
            </a:r>
            <a:br>
              <a:rPr lang="en-US" altLang="zh-CN" sz="1600" i="1" dirty="0">
                <a:solidFill>
                  <a:srgbClr val="808080"/>
                </a:solidFill>
                <a:ea typeface="宋体" panose="02010600030101010101" pitchFamily="2" charset="-122"/>
                <a:cs typeface="宋体" panose="02010600030101010101" pitchFamily="2" charset="-122"/>
              </a:rPr>
            </a:br>
            <a:r>
              <a:rPr lang="en-US" altLang="zh-CN" sz="1600" i="1" dirty="0">
                <a:solidFill>
                  <a:srgbClr val="808080"/>
                </a:solidFill>
                <a:ea typeface="宋体" panose="02010600030101010101" pitchFamily="2" charset="-122"/>
                <a:cs typeface="宋体" panose="02010600030101010101" pitchFamily="2" charset="-122"/>
              </a:rPr>
              <a:t>// cache()</a:t>
            </a:r>
            <a:r>
              <a:rPr lang="zh-CN" altLang="zh-CN" sz="1600" i="1" dirty="0">
                <a:solidFill>
                  <a:srgbClr val="808080"/>
                </a:solidFill>
                <a:ea typeface="宋体" panose="02010600030101010101" pitchFamily="2" charset="-122"/>
                <a:cs typeface="宋体" panose="02010600030101010101" pitchFamily="2" charset="-122"/>
              </a:rPr>
              <a:t>方法表示：使用非序列化的方式将</a:t>
            </a:r>
            <a:r>
              <a:rPr lang="en-US" altLang="zh-CN" sz="1600" i="1" dirty="0">
                <a:solidFill>
                  <a:srgbClr val="808080"/>
                </a:solidFill>
                <a:ea typeface="宋体" panose="02010600030101010101" pitchFamily="2" charset="-122"/>
                <a:cs typeface="宋体" panose="02010600030101010101" pitchFamily="2" charset="-122"/>
              </a:rPr>
              <a:t>RDD</a:t>
            </a:r>
            <a:r>
              <a:rPr lang="zh-CN" altLang="zh-CN" sz="1600" i="1" dirty="0">
                <a:solidFill>
                  <a:srgbClr val="808080"/>
                </a:solidFill>
                <a:ea typeface="宋体" panose="02010600030101010101" pitchFamily="2" charset="-122"/>
                <a:cs typeface="宋体" panose="02010600030101010101" pitchFamily="2" charset="-122"/>
              </a:rPr>
              <a:t>中的数据全部尝试持久化到内存中。</a:t>
            </a:r>
            <a:br>
              <a:rPr lang="en-US" altLang="zh-CN" sz="1600" i="1" dirty="0">
                <a:solidFill>
                  <a:srgbClr val="808080"/>
                </a:solidFill>
                <a:ea typeface="宋体" panose="02010600030101010101" pitchFamily="2" charset="-122"/>
                <a:cs typeface="宋体" panose="02010600030101010101" pitchFamily="2" charset="-122"/>
              </a:rPr>
            </a:br>
            <a:r>
              <a:rPr lang="en-US" altLang="zh-CN" sz="1600" i="1" dirty="0">
                <a:solidFill>
                  <a:srgbClr val="808080"/>
                </a:solidFill>
                <a:ea typeface="宋体" panose="02010600030101010101" pitchFamily="2" charset="-122"/>
                <a:cs typeface="宋体" panose="02010600030101010101" pitchFamily="2" charset="-122"/>
              </a:rPr>
              <a:t>// </a:t>
            </a:r>
            <a:r>
              <a:rPr lang="zh-CN" altLang="zh-CN" sz="1600" i="1" dirty="0">
                <a:solidFill>
                  <a:srgbClr val="808080"/>
                </a:solidFill>
                <a:ea typeface="宋体" panose="02010600030101010101" pitchFamily="2" charset="-122"/>
                <a:cs typeface="宋体" panose="02010600030101010101" pitchFamily="2" charset="-122"/>
              </a:rPr>
              <a:t>此时再对</a:t>
            </a:r>
            <a:r>
              <a:rPr lang="en-US" altLang="zh-CN" sz="1600" i="1" dirty="0">
                <a:solidFill>
                  <a:srgbClr val="808080"/>
                </a:solidFill>
                <a:ea typeface="宋体" panose="02010600030101010101" pitchFamily="2" charset="-122"/>
                <a:cs typeface="宋体" panose="02010600030101010101" pitchFamily="2" charset="-122"/>
              </a:rPr>
              <a:t>rdd1</a:t>
            </a:r>
            <a:r>
              <a:rPr lang="zh-CN" altLang="zh-CN" sz="1600" i="1" dirty="0">
                <a:solidFill>
                  <a:srgbClr val="808080"/>
                </a:solidFill>
                <a:ea typeface="宋体" panose="02010600030101010101" pitchFamily="2" charset="-122"/>
                <a:cs typeface="宋体" panose="02010600030101010101" pitchFamily="2" charset="-122"/>
              </a:rPr>
              <a:t>执行两次算子操作时，只有在第一次执行</a:t>
            </a:r>
            <a:r>
              <a:rPr lang="en-US" altLang="zh-CN" sz="1600" i="1" dirty="0">
                <a:solidFill>
                  <a:srgbClr val="808080"/>
                </a:solidFill>
                <a:ea typeface="宋体" panose="02010600030101010101" pitchFamily="2" charset="-122"/>
                <a:cs typeface="宋体" panose="02010600030101010101" pitchFamily="2" charset="-122"/>
              </a:rPr>
              <a:t>map</a:t>
            </a:r>
            <a:r>
              <a:rPr lang="zh-CN" altLang="zh-CN" sz="1600" i="1" dirty="0">
                <a:solidFill>
                  <a:srgbClr val="808080"/>
                </a:solidFill>
                <a:ea typeface="宋体" panose="02010600030101010101" pitchFamily="2" charset="-122"/>
                <a:cs typeface="宋体" panose="02010600030101010101" pitchFamily="2" charset="-122"/>
              </a:rPr>
              <a:t>算子时，才会将这个</a:t>
            </a:r>
            <a:r>
              <a:rPr lang="en-US" altLang="zh-CN" sz="1600" i="1" dirty="0">
                <a:solidFill>
                  <a:srgbClr val="808080"/>
                </a:solidFill>
                <a:ea typeface="宋体" panose="02010600030101010101" pitchFamily="2" charset="-122"/>
                <a:cs typeface="宋体" panose="02010600030101010101" pitchFamily="2" charset="-122"/>
              </a:rPr>
              <a:t>rdd1</a:t>
            </a:r>
            <a:r>
              <a:rPr lang="zh-CN" altLang="zh-CN" sz="1600" i="1" dirty="0">
                <a:solidFill>
                  <a:srgbClr val="808080"/>
                </a:solidFill>
                <a:ea typeface="宋体" panose="02010600030101010101" pitchFamily="2" charset="-122"/>
                <a:cs typeface="宋体" panose="02010600030101010101" pitchFamily="2" charset="-122"/>
              </a:rPr>
              <a:t>从源头处计算一次。</a:t>
            </a:r>
            <a:br>
              <a:rPr lang="en-US" altLang="zh-CN" sz="1600" i="1" dirty="0">
                <a:solidFill>
                  <a:srgbClr val="808080"/>
                </a:solidFill>
                <a:ea typeface="宋体" panose="02010600030101010101" pitchFamily="2" charset="-122"/>
                <a:cs typeface="宋体" panose="02010600030101010101" pitchFamily="2" charset="-122"/>
              </a:rPr>
            </a:br>
            <a:r>
              <a:rPr lang="en-US" altLang="zh-CN" sz="1600" i="1" dirty="0">
                <a:solidFill>
                  <a:srgbClr val="808080"/>
                </a:solidFill>
                <a:ea typeface="宋体" panose="02010600030101010101" pitchFamily="2" charset="-122"/>
                <a:cs typeface="宋体" panose="02010600030101010101" pitchFamily="2" charset="-122"/>
              </a:rPr>
              <a:t>// </a:t>
            </a:r>
            <a:r>
              <a:rPr lang="zh-CN" altLang="zh-CN" sz="1600" i="1" dirty="0">
                <a:solidFill>
                  <a:srgbClr val="808080"/>
                </a:solidFill>
                <a:ea typeface="宋体" panose="02010600030101010101" pitchFamily="2" charset="-122"/>
                <a:cs typeface="宋体" panose="02010600030101010101" pitchFamily="2" charset="-122"/>
              </a:rPr>
              <a:t>第二次执行</a:t>
            </a:r>
            <a:r>
              <a:rPr lang="en-US" altLang="zh-CN" sz="1600" i="1" dirty="0">
                <a:solidFill>
                  <a:srgbClr val="808080"/>
                </a:solidFill>
                <a:ea typeface="宋体" panose="02010600030101010101" pitchFamily="2" charset="-122"/>
                <a:cs typeface="宋体" panose="02010600030101010101" pitchFamily="2" charset="-122"/>
              </a:rPr>
              <a:t>reduce</a:t>
            </a:r>
            <a:r>
              <a:rPr lang="zh-CN" altLang="zh-CN" sz="1600" i="1" dirty="0">
                <a:solidFill>
                  <a:srgbClr val="808080"/>
                </a:solidFill>
                <a:ea typeface="宋体" panose="02010600030101010101" pitchFamily="2" charset="-122"/>
                <a:cs typeface="宋体" panose="02010600030101010101" pitchFamily="2" charset="-122"/>
              </a:rPr>
              <a:t>算子时，就会直接从内存中提取数据进行计算，不会重复计算一个</a:t>
            </a:r>
            <a:r>
              <a:rPr lang="en-US" altLang="zh-CN" sz="1600" i="1" dirty="0" err="1">
                <a:solidFill>
                  <a:srgbClr val="808080"/>
                </a:solidFill>
                <a:ea typeface="宋体" panose="02010600030101010101" pitchFamily="2" charset="-122"/>
                <a:cs typeface="宋体" panose="02010600030101010101" pitchFamily="2" charset="-122"/>
              </a:rPr>
              <a:t>rdd</a:t>
            </a:r>
            <a:r>
              <a:rPr lang="zh-CN" altLang="zh-CN" sz="1600" i="1" dirty="0">
                <a:solidFill>
                  <a:srgbClr val="808080"/>
                </a:solidFill>
                <a:ea typeface="宋体" panose="02010600030101010101" pitchFamily="2" charset="-122"/>
                <a:cs typeface="宋体" panose="02010600030101010101" pitchFamily="2" charset="-122"/>
              </a:rPr>
              <a:t>。</a:t>
            </a:r>
            <a:br>
              <a:rPr lang="en-US" altLang="zh-CN" sz="1600" i="1" dirty="0">
                <a:solidFill>
                  <a:srgbClr val="808080"/>
                </a:solidFill>
                <a:ea typeface="宋体" panose="02010600030101010101" pitchFamily="2" charset="-122"/>
                <a:cs typeface="宋体" panose="02010600030101010101" pitchFamily="2" charset="-122"/>
              </a:rPr>
            </a:br>
            <a:r>
              <a:rPr lang="en-US" altLang="zh-CN" sz="1600" b="1" dirty="0" err="1">
                <a:solidFill>
                  <a:srgbClr val="000080"/>
                </a:solidFill>
                <a:latin typeface="宋体" panose="02010600030101010101" pitchFamily="2" charset="-122"/>
                <a:cs typeface="宋体" panose="02010600030101010101" pitchFamily="2" charset="-122"/>
              </a:rPr>
              <a:t>val</a:t>
            </a:r>
            <a:r>
              <a:rPr lang="en-US" altLang="zh-CN" sz="1600" b="1" dirty="0">
                <a:solidFill>
                  <a:srgbClr val="000080"/>
                </a:solidFill>
                <a:latin typeface="宋体" panose="02010600030101010101" pitchFamily="2" charset="-122"/>
                <a:cs typeface="宋体" panose="02010600030101010101" pitchFamily="2" charset="-122"/>
              </a:rPr>
              <a:t> </a:t>
            </a:r>
            <a:r>
              <a:rPr lang="en-US" altLang="zh-CN" sz="1600" i="1" dirty="0">
                <a:solidFill>
                  <a:srgbClr val="660E7A"/>
                </a:solidFill>
                <a:latin typeface="宋体" panose="02010600030101010101" pitchFamily="2" charset="-122"/>
                <a:cs typeface="宋体" panose="02010600030101010101" pitchFamily="2" charset="-122"/>
              </a:rPr>
              <a:t>rdd1 </a:t>
            </a:r>
            <a:r>
              <a:rPr lang="en-US" altLang="zh-CN" sz="1600" dirty="0">
                <a:solidFill>
                  <a:srgbClr val="000000"/>
                </a:solidFill>
                <a:latin typeface="宋体" panose="02010600030101010101" pitchFamily="2" charset="-122"/>
                <a:cs typeface="宋体" panose="02010600030101010101" pitchFamily="2" charset="-122"/>
              </a:rPr>
              <a:t>= </a:t>
            </a:r>
            <a:r>
              <a:rPr lang="en-US" altLang="zh-CN" sz="1600" dirty="0" err="1">
                <a:solidFill>
                  <a:srgbClr val="000000"/>
                </a:solidFill>
                <a:latin typeface="宋体" panose="02010600030101010101" pitchFamily="2" charset="-122"/>
                <a:cs typeface="宋体" panose="02010600030101010101" pitchFamily="2" charset="-122"/>
              </a:rPr>
              <a:t>sc.textFile</a:t>
            </a:r>
            <a:r>
              <a:rPr lang="en-US" altLang="zh-CN" sz="1600" dirty="0">
                <a:solidFill>
                  <a:srgbClr val="000000"/>
                </a:solidFill>
                <a:latin typeface="宋体" panose="02010600030101010101" pitchFamily="2" charset="-122"/>
                <a:cs typeface="宋体" panose="02010600030101010101" pitchFamily="2" charset="-122"/>
              </a:rPr>
              <a:t>(</a:t>
            </a:r>
            <a:r>
              <a:rPr lang="en-US" altLang="zh-CN" sz="1600" b="1" dirty="0">
                <a:solidFill>
                  <a:srgbClr val="008000"/>
                </a:solidFill>
                <a:latin typeface="宋体" panose="02010600030101010101" pitchFamily="2" charset="-122"/>
                <a:cs typeface="宋体" panose="02010600030101010101" pitchFamily="2" charset="-122"/>
              </a:rPr>
              <a:t>"</a:t>
            </a:r>
            <a:r>
              <a:rPr lang="en-US" altLang="zh-CN" sz="1600" b="1" dirty="0" err="1">
                <a:solidFill>
                  <a:srgbClr val="008000"/>
                </a:solidFill>
                <a:latin typeface="宋体" panose="02010600030101010101" pitchFamily="2" charset="-122"/>
                <a:cs typeface="宋体" panose="02010600030101010101" pitchFamily="2" charset="-122"/>
              </a:rPr>
              <a:t>hdfs</a:t>
            </a:r>
            <a:r>
              <a:rPr lang="en-US" altLang="zh-CN" sz="1600" b="1" dirty="0">
                <a:solidFill>
                  <a:srgbClr val="008000"/>
                </a:solidFill>
                <a:latin typeface="宋体" panose="02010600030101010101" pitchFamily="2" charset="-122"/>
                <a:cs typeface="宋体" panose="02010600030101010101" pitchFamily="2" charset="-122"/>
              </a:rPr>
              <a:t>://192.168.0.1:9000/hello.txt"</a:t>
            </a:r>
            <a:r>
              <a:rPr lang="en-US" altLang="zh-CN" sz="1600" dirty="0">
                <a:solidFill>
                  <a:srgbClr val="000000"/>
                </a:solidFill>
                <a:latin typeface="宋体" panose="02010600030101010101" pitchFamily="2" charset="-122"/>
                <a:cs typeface="宋体" panose="02010600030101010101" pitchFamily="2" charset="-122"/>
              </a:rPr>
              <a:t>).cache()</a:t>
            </a:r>
            <a:br>
              <a:rPr lang="en-US" altLang="zh-CN" sz="1600" dirty="0">
                <a:solidFill>
                  <a:srgbClr val="000000"/>
                </a:solidFill>
                <a:latin typeface="宋体" panose="02010600030101010101" pitchFamily="2" charset="-122"/>
                <a:cs typeface="宋体" panose="02010600030101010101" pitchFamily="2" charset="-122"/>
              </a:rPr>
            </a:br>
            <a:r>
              <a:rPr lang="en-US" altLang="zh-CN" sz="1600" i="1" dirty="0">
                <a:solidFill>
                  <a:srgbClr val="660E7A"/>
                </a:solidFill>
                <a:latin typeface="宋体" panose="02010600030101010101" pitchFamily="2" charset="-122"/>
                <a:cs typeface="宋体" panose="02010600030101010101" pitchFamily="2" charset="-122"/>
              </a:rPr>
              <a:t>rdd1</a:t>
            </a:r>
            <a:r>
              <a:rPr lang="en-US" altLang="zh-CN" sz="1600" dirty="0">
                <a:solidFill>
                  <a:srgbClr val="000000"/>
                </a:solidFill>
                <a:latin typeface="宋体" panose="02010600030101010101" pitchFamily="2" charset="-122"/>
                <a:cs typeface="宋体" panose="02010600030101010101" pitchFamily="2" charset="-122"/>
              </a:rPr>
              <a:t>.map(...)</a:t>
            </a:r>
            <a:br>
              <a:rPr lang="en-US" altLang="zh-CN" sz="1600" dirty="0">
                <a:solidFill>
                  <a:srgbClr val="000000"/>
                </a:solidFill>
                <a:latin typeface="宋体" panose="02010600030101010101" pitchFamily="2" charset="-122"/>
                <a:cs typeface="宋体" panose="02010600030101010101" pitchFamily="2" charset="-122"/>
              </a:rPr>
            </a:br>
            <a:r>
              <a:rPr lang="en-US" altLang="zh-CN" sz="1600" i="1" dirty="0">
                <a:solidFill>
                  <a:srgbClr val="660E7A"/>
                </a:solidFill>
                <a:latin typeface="宋体" panose="02010600030101010101" pitchFamily="2" charset="-122"/>
                <a:cs typeface="宋体" panose="02010600030101010101" pitchFamily="2" charset="-122"/>
              </a:rPr>
              <a:t>rdd1</a:t>
            </a:r>
            <a:r>
              <a:rPr lang="en-US" altLang="zh-CN" sz="1600" dirty="0">
                <a:solidFill>
                  <a:srgbClr val="000000"/>
                </a:solidFill>
                <a:latin typeface="宋体" panose="02010600030101010101" pitchFamily="2" charset="-122"/>
                <a:cs typeface="宋体" panose="02010600030101010101" pitchFamily="2" charset="-122"/>
              </a:rPr>
              <a:t>.reduce(...)</a:t>
            </a:r>
            <a:endParaRPr lang="zh-CN" altLang="en-US" sz="1600" dirty="0"/>
          </a:p>
        </p:txBody>
      </p:sp>
      <p:sp>
        <p:nvSpPr>
          <p:cNvPr id="8" name="矩形 7"/>
          <p:cNvSpPr/>
          <p:nvPr/>
        </p:nvSpPr>
        <p:spPr>
          <a:xfrm>
            <a:off x="271208" y="4162435"/>
            <a:ext cx="8621272" cy="1815882"/>
          </a:xfrm>
          <a:prstGeom prst="rect">
            <a:avLst/>
          </a:prstGeom>
        </p:spPr>
        <p:txBody>
          <a:bodyPr wrap="square">
            <a:spAutoFit/>
          </a:bodyPr>
          <a:lstStyle/>
          <a:p>
            <a:r>
              <a:rPr lang="en-US" altLang="zh-CN" sz="1600" i="1" dirty="0">
                <a:solidFill>
                  <a:srgbClr val="808080"/>
                </a:solidFill>
                <a:latin typeface="宋体" panose="02010600030101010101" pitchFamily="2" charset="-122"/>
                <a:cs typeface="宋体" panose="02010600030101010101" pitchFamily="2" charset="-122"/>
              </a:rPr>
              <a:t>// </a:t>
            </a:r>
            <a:r>
              <a:rPr lang="zh-CN" altLang="zh-CN" sz="1600" i="1" dirty="0">
                <a:solidFill>
                  <a:srgbClr val="808080"/>
                </a:solidFill>
                <a:ea typeface="宋体" panose="02010600030101010101" pitchFamily="2" charset="-122"/>
                <a:cs typeface="宋体" panose="02010600030101010101" pitchFamily="2" charset="-122"/>
              </a:rPr>
              <a:t>序列化的方式可以减少持久化的数据对内存</a:t>
            </a:r>
            <a:r>
              <a:rPr lang="en-US" altLang="zh-CN" sz="1600" i="1" dirty="0">
                <a:solidFill>
                  <a:srgbClr val="808080"/>
                </a:solidFill>
                <a:ea typeface="宋体" panose="02010600030101010101" pitchFamily="2" charset="-122"/>
                <a:cs typeface="宋体" panose="02010600030101010101" pitchFamily="2" charset="-122"/>
              </a:rPr>
              <a:t>/</a:t>
            </a:r>
            <a:r>
              <a:rPr lang="zh-CN" altLang="zh-CN" sz="1600" i="1" dirty="0">
                <a:solidFill>
                  <a:srgbClr val="808080"/>
                </a:solidFill>
                <a:ea typeface="宋体" panose="02010600030101010101" pitchFamily="2" charset="-122"/>
                <a:cs typeface="宋体" panose="02010600030101010101" pitchFamily="2" charset="-122"/>
              </a:rPr>
              <a:t>磁盘的占用量，进而避免内存被持久化数据占用过多，</a:t>
            </a:r>
            <a:br>
              <a:rPr lang="en-US" altLang="zh-CN" sz="1600" i="1" dirty="0">
                <a:solidFill>
                  <a:srgbClr val="808080"/>
                </a:solidFill>
                <a:ea typeface="宋体" panose="02010600030101010101" pitchFamily="2" charset="-122"/>
                <a:cs typeface="宋体" panose="02010600030101010101" pitchFamily="2" charset="-122"/>
              </a:rPr>
            </a:br>
            <a:r>
              <a:rPr lang="en-US" altLang="zh-CN" sz="1600" i="1" dirty="0">
                <a:solidFill>
                  <a:srgbClr val="808080"/>
                </a:solidFill>
                <a:ea typeface="宋体" panose="02010600030101010101" pitchFamily="2" charset="-122"/>
                <a:cs typeface="宋体" panose="02010600030101010101" pitchFamily="2" charset="-122"/>
              </a:rPr>
              <a:t>//</a:t>
            </a:r>
            <a:r>
              <a:rPr lang="zh-CN" altLang="zh-CN" sz="1600" i="1" dirty="0">
                <a:solidFill>
                  <a:srgbClr val="808080"/>
                </a:solidFill>
                <a:ea typeface="宋体" panose="02010600030101010101" pitchFamily="2" charset="-122"/>
                <a:cs typeface="宋体" panose="02010600030101010101" pitchFamily="2" charset="-122"/>
              </a:rPr>
              <a:t>从而发生频繁</a:t>
            </a:r>
            <a:r>
              <a:rPr lang="en-US" altLang="zh-CN" sz="1600" i="1" dirty="0">
                <a:solidFill>
                  <a:srgbClr val="808080"/>
                </a:solidFill>
                <a:ea typeface="宋体" panose="02010600030101010101" pitchFamily="2" charset="-122"/>
                <a:cs typeface="宋体" panose="02010600030101010101" pitchFamily="2" charset="-122"/>
              </a:rPr>
              <a:t>GC</a:t>
            </a:r>
            <a:r>
              <a:rPr lang="zh-CN" altLang="zh-CN" sz="1600" i="1" dirty="0">
                <a:solidFill>
                  <a:srgbClr val="808080"/>
                </a:solidFill>
                <a:ea typeface="宋体" panose="02010600030101010101" pitchFamily="2" charset="-122"/>
                <a:cs typeface="宋体" panose="02010600030101010101" pitchFamily="2" charset="-122"/>
              </a:rPr>
              <a:t>。</a:t>
            </a:r>
            <a:br>
              <a:rPr lang="en-US" altLang="zh-CN" sz="1600" i="1" dirty="0">
                <a:solidFill>
                  <a:srgbClr val="808080"/>
                </a:solidFill>
                <a:ea typeface="宋体" panose="02010600030101010101" pitchFamily="2" charset="-122"/>
                <a:cs typeface="宋体" panose="02010600030101010101" pitchFamily="2" charset="-122"/>
              </a:rPr>
            </a:br>
            <a:r>
              <a:rPr lang="en-US" altLang="zh-CN" sz="1600" b="1" dirty="0" err="1">
                <a:solidFill>
                  <a:srgbClr val="000080"/>
                </a:solidFill>
                <a:latin typeface="宋体" panose="02010600030101010101" pitchFamily="2" charset="-122"/>
                <a:cs typeface="宋体" panose="02010600030101010101" pitchFamily="2" charset="-122"/>
              </a:rPr>
              <a:t>val</a:t>
            </a:r>
            <a:r>
              <a:rPr lang="en-US" altLang="zh-CN" sz="1600" b="1" dirty="0">
                <a:solidFill>
                  <a:srgbClr val="000080"/>
                </a:solidFill>
                <a:latin typeface="宋体" panose="02010600030101010101" pitchFamily="2" charset="-122"/>
                <a:cs typeface="宋体" panose="02010600030101010101" pitchFamily="2" charset="-122"/>
              </a:rPr>
              <a:t> </a:t>
            </a:r>
            <a:r>
              <a:rPr lang="en-US" altLang="zh-CN" sz="1600" i="1" dirty="0">
                <a:solidFill>
                  <a:srgbClr val="660E7A"/>
                </a:solidFill>
                <a:latin typeface="宋体" panose="02010600030101010101" pitchFamily="2" charset="-122"/>
                <a:cs typeface="宋体" panose="02010600030101010101" pitchFamily="2" charset="-122"/>
              </a:rPr>
              <a:t>rdd1 </a:t>
            </a:r>
            <a:r>
              <a:rPr lang="en-US" altLang="zh-CN" sz="1600" dirty="0">
                <a:solidFill>
                  <a:srgbClr val="000000"/>
                </a:solidFill>
                <a:latin typeface="宋体" panose="02010600030101010101" pitchFamily="2" charset="-122"/>
                <a:cs typeface="宋体" panose="02010600030101010101" pitchFamily="2" charset="-122"/>
              </a:rPr>
              <a:t>= </a:t>
            </a:r>
            <a:r>
              <a:rPr lang="en-US" altLang="zh-CN" sz="1600" dirty="0" err="1">
                <a:solidFill>
                  <a:srgbClr val="000000"/>
                </a:solidFill>
                <a:latin typeface="宋体" panose="02010600030101010101" pitchFamily="2" charset="-122"/>
                <a:cs typeface="宋体" panose="02010600030101010101" pitchFamily="2" charset="-122"/>
              </a:rPr>
              <a:t>sc.textFile</a:t>
            </a:r>
            <a:r>
              <a:rPr lang="en-US" altLang="zh-CN" sz="1600" dirty="0">
                <a:solidFill>
                  <a:srgbClr val="000000"/>
                </a:solidFill>
                <a:latin typeface="宋体" panose="02010600030101010101" pitchFamily="2" charset="-122"/>
                <a:cs typeface="宋体" panose="02010600030101010101" pitchFamily="2" charset="-122"/>
              </a:rPr>
              <a:t>(</a:t>
            </a:r>
            <a:r>
              <a:rPr lang="en-US" altLang="zh-CN" sz="1600" b="1" dirty="0">
                <a:solidFill>
                  <a:srgbClr val="008000"/>
                </a:solidFill>
                <a:latin typeface="宋体" panose="02010600030101010101" pitchFamily="2" charset="-122"/>
                <a:cs typeface="宋体" panose="02010600030101010101" pitchFamily="2" charset="-122"/>
              </a:rPr>
              <a:t>"</a:t>
            </a:r>
            <a:r>
              <a:rPr lang="en-US" altLang="zh-CN" sz="1600" b="1" dirty="0" err="1">
                <a:solidFill>
                  <a:srgbClr val="008000"/>
                </a:solidFill>
                <a:latin typeface="宋体" panose="02010600030101010101" pitchFamily="2" charset="-122"/>
                <a:cs typeface="宋体" panose="02010600030101010101" pitchFamily="2" charset="-122"/>
              </a:rPr>
              <a:t>hdfs</a:t>
            </a:r>
            <a:r>
              <a:rPr lang="en-US" altLang="zh-CN" sz="1600" b="1" dirty="0">
                <a:solidFill>
                  <a:srgbClr val="008000"/>
                </a:solidFill>
                <a:latin typeface="宋体" panose="02010600030101010101" pitchFamily="2" charset="-122"/>
                <a:cs typeface="宋体" panose="02010600030101010101" pitchFamily="2" charset="-122"/>
              </a:rPr>
              <a:t>://192.168.0.1:9000/hello.txt"</a:t>
            </a:r>
            <a:r>
              <a:rPr lang="en-US" altLang="zh-CN" sz="1600" dirty="0">
                <a:solidFill>
                  <a:srgbClr val="000000"/>
                </a:solidFill>
                <a:latin typeface="宋体" panose="02010600030101010101" pitchFamily="2" charset="-122"/>
                <a:cs typeface="宋体" panose="02010600030101010101" pitchFamily="2" charset="-122"/>
              </a:rPr>
              <a:t>)</a:t>
            </a:r>
            <a:br>
              <a:rPr lang="en-US" altLang="zh-CN" sz="1600" dirty="0">
                <a:solidFill>
                  <a:srgbClr val="000000"/>
                </a:solidFill>
                <a:latin typeface="宋体" panose="02010600030101010101" pitchFamily="2" charset="-122"/>
                <a:cs typeface="宋体" panose="02010600030101010101" pitchFamily="2" charset="-122"/>
              </a:rPr>
            </a:br>
            <a:r>
              <a:rPr lang="en-US" altLang="zh-CN" sz="1600" dirty="0">
                <a:solidFill>
                  <a:srgbClr val="000000"/>
                </a:solidFill>
                <a:latin typeface="宋体" panose="02010600030101010101" pitchFamily="2" charset="-122"/>
                <a:cs typeface="宋体" panose="02010600030101010101" pitchFamily="2" charset="-122"/>
              </a:rPr>
              <a:t>  .persist(</a:t>
            </a:r>
            <a:r>
              <a:rPr lang="en-US" altLang="zh-CN" sz="1600" dirty="0" err="1">
                <a:solidFill>
                  <a:srgbClr val="000000"/>
                </a:solidFill>
                <a:latin typeface="宋体" panose="02010600030101010101" pitchFamily="2" charset="-122"/>
                <a:cs typeface="宋体" panose="02010600030101010101" pitchFamily="2" charset="-122"/>
              </a:rPr>
              <a:t>StorageLevel.MEMORY_AND_DISK_SER</a:t>
            </a:r>
            <a:r>
              <a:rPr lang="en-US" altLang="zh-CN" sz="1600" dirty="0">
                <a:solidFill>
                  <a:srgbClr val="000000"/>
                </a:solidFill>
                <a:latin typeface="宋体" panose="02010600030101010101" pitchFamily="2" charset="-122"/>
                <a:cs typeface="宋体" panose="02010600030101010101" pitchFamily="2" charset="-122"/>
              </a:rPr>
              <a:t>)</a:t>
            </a:r>
            <a:br>
              <a:rPr lang="en-US" altLang="zh-CN" sz="1600" dirty="0">
                <a:solidFill>
                  <a:srgbClr val="000000"/>
                </a:solidFill>
                <a:latin typeface="宋体" panose="02010600030101010101" pitchFamily="2" charset="-122"/>
                <a:cs typeface="宋体" panose="02010600030101010101" pitchFamily="2" charset="-122"/>
              </a:rPr>
            </a:br>
            <a:r>
              <a:rPr lang="en-US" altLang="zh-CN" sz="1600" i="1" dirty="0">
                <a:solidFill>
                  <a:srgbClr val="660E7A"/>
                </a:solidFill>
                <a:latin typeface="宋体" panose="02010600030101010101" pitchFamily="2" charset="-122"/>
                <a:cs typeface="宋体" panose="02010600030101010101" pitchFamily="2" charset="-122"/>
              </a:rPr>
              <a:t>rdd1</a:t>
            </a:r>
            <a:r>
              <a:rPr lang="en-US" altLang="zh-CN" sz="1600" dirty="0">
                <a:solidFill>
                  <a:srgbClr val="000000"/>
                </a:solidFill>
                <a:latin typeface="宋体" panose="02010600030101010101" pitchFamily="2" charset="-122"/>
                <a:cs typeface="宋体" panose="02010600030101010101" pitchFamily="2" charset="-122"/>
              </a:rPr>
              <a:t>.map(...)</a:t>
            </a:r>
            <a:br>
              <a:rPr lang="en-US" altLang="zh-CN" sz="1600" dirty="0">
                <a:solidFill>
                  <a:srgbClr val="000000"/>
                </a:solidFill>
                <a:latin typeface="宋体" panose="02010600030101010101" pitchFamily="2" charset="-122"/>
                <a:cs typeface="宋体" panose="02010600030101010101" pitchFamily="2" charset="-122"/>
              </a:rPr>
            </a:br>
            <a:r>
              <a:rPr lang="en-US" altLang="zh-CN" sz="1600" i="1" dirty="0">
                <a:solidFill>
                  <a:srgbClr val="660E7A"/>
                </a:solidFill>
                <a:latin typeface="宋体" panose="02010600030101010101" pitchFamily="2" charset="-122"/>
                <a:cs typeface="宋体" panose="02010600030101010101" pitchFamily="2" charset="-122"/>
              </a:rPr>
              <a:t>rdd1</a:t>
            </a:r>
            <a:r>
              <a:rPr lang="en-US" altLang="zh-CN" sz="1600" dirty="0">
                <a:solidFill>
                  <a:srgbClr val="000000"/>
                </a:solidFill>
                <a:latin typeface="宋体" panose="02010600030101010101" pitchFamily="2" charset="-122"/>
                <a:cs typeface="宋体" panose="02010600030101010101" pitchFamily="2" charset="-122"/>
              </a:rPr>
              <a:t>.reduce(...)</a:t>
            </a:r>
            <a:endParaRPr lang="zh-CN" altLang="en-US" sz="1600" dirty="0"/>
          </a:p>
        </p:txBody>
      </p:sp>
      <p:sp>
        <p:nvSpPr>
          <p:cNvPr id="2" name="矩形 1"/>
          <p:cNvSpPr/>
          <p:nvPr/>
        </p:nvSpPr>
        <p:spPr>
          <a:xfrm>
            <a:off x="258930" y="5975085"/>
            <a:ext cx="8872792"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通常不建议使用</a:t>
            </a:r>
            <a:r>
              <a:rPr lang="en-US" altLang="zh-CN" dirty="0">
                <a:latin typeface="Times New Roman" panose="02020603050405020304" pitchFamily="18" charset="0"/>
                <a:ea typeface="宋体" panose="02010600030101010101" pitchFamily="2" charset="-122"/>
              </a:rPr>
              <a:t>DISK_ONLY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和后缀为</a:t>
            </a:r>
            <a:r>
              <a:rPr lang="en-US" altLang="zh-CN" dirty="0">
                <a:latin typeface="Times New Roman" panose="02020603050405020304" pitchFamily="18" charset="0"/>
                <a:ea typeface="宋体" panose="02010600030101010101" pitchFamily="2" charset="-122"/>
              </a:rPr>
              <a:t>_2</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的级别：因为完全基于磁盘文件进行数据的读写，会导致性能急剧降低</a:t>
            </a:r>
            <a:r>
              <a:rPr lang="zh-CN" altLang="en-US" dirty="0">
                <a:latin typeface="Times New Roman" panose="02020603050405020304" pitchFamily="18" charset="0"/>
                <a:ea typeface="宋体" panose="02010600030101010101" pitchFamily="2" charset="-122"/>
                <a:cs typeface="Times New Roman" panose="02020603050405020304" pitchFamily="18" charset="0"/>
              </a:rPr>
              <a:t>，已经网络较大开销</a:t>
            </a:r>
            <a:endParaRPr lang="zh-CN" altLang="en-US" dirty="0"/>
          </a:p>
        </p:txBody>
      </p:sp>
    </p:spTree>
    <p:extLst>
      <p:ext uri="{BB962C8B-B14F-4D97-AF65-F5344CB8AC3E}">
        <p14:creationId xmlns:p14="http://schemas.microsoft.com/office/powerpoint/2010/main" val="168419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3528" y="839152"/>
            <a:ext cx="8496944"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尽量避免使用</a:t>
            </a:r>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类算子</a:t>
            </a:r>
          </a:p>
        </p:txBody>
      </p:sp>
      <p:sp>
        <p:nvSpPr>
          <p:cNvPr id="6" name="矩形 5"/>
          <p:cNvSpPr/>
          <p:nvPr/>
        </p:nvSpPr>
        <p:spPr>
          <a:xfrm>
            <a:off x="179512" y="1484784"/>
            <a:ext cx="8928992"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如果有可能的话，要尽量避免使用</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类算子</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最消耗性能的地方就是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过程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212784" y="1995692"/>
            <a:ext cx="8535680" cy="1631216"/>
          </a:xfrm>
          <a:prstGeom prst="rect">
            <a:avLst/>
          </a:prstGeom>
        </p:spPr>
        <p:txBody>
          <a:bodyPr wrap="square">
            <a:spAutoFit/>
          </a:bodyPr>
          <a:lstStyle/>
          <a:p>
            <a:pPr indent="330200" algn="just">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shuffle</a:t>
            </a:r>
            <a:r>
              <a:rPr lang="zh-CN" altLang="zh-CN" kern="100" spc="50" dirty="0">
                <a:latin typeface="Times New Roman" panose="02020603050405020304" pitchFamily="18" charset="0"/>
                <a:ea typeface="宋体" panose="02010600030101010101" pitchFamily="2" charset="-122"/>
              </a:rPr>
              <a:t>过程中，各个节点上的相同</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都会先写入本地磁盘文件中，然后其他节点需要通过网络传输拉取各个节点上的磁盘文件中的相同</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。而且相同</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都拉取到同一个节点进行聚合操作时，还有可能会因为一个节点上处理的</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过多，导致内存不够存放，进而溢写到磁盘文件中。因此在</a:t>
            </a:r>
            <a:r>
              <a:rPr lang="en-US" altLang="zh-CN" kern="100" spc="50" dirty="0">
                <a:latin typeface="Times New Roman" panose="02020603050405020304" pitchFamily="18" charset="0"/>
                <a:ea typeface="宋体" panose="02010600030101010101" pitchFamily="2" charset="-122"/>
              </a:rPr>
              <a:t>shuffle</a:t>
            </a:r>
            <a:r>
              <a:rPr lang="zh-CN" altLang="zh-CN" kern="100" spc="50" dirty="0">
                <a:latin typeface="Times New Roman" panose="02020603050405020304" pitchFamily="18" charset="0"/>
                <a:ea typeface="宋体" panose="02010600030101010101" pitchFamily="2" charset="-122"/>
              </a:rPr>
              <a:t>过程中，可能会发生大量的磁盘文件读写的</a:t>
            </a:r>
            <a:r>
              <a:rPr lang="en-US" altLang="zh-CN" kern="100" spc="50" dirty="0">
                <a:latin typeface="Times New Roman" panose="02020603050405020304" pitchFamily="18" charset="0"/>
                <a:ea typeface="宋体" panose="02010600030101010101" pitchFamily="2" charset="-122"/>
              </a:rPr>
              <a:t>IO</a:t>
            </a:r>
            <a:r>
              <a:rPr lang="zh-CN" altLang="zh-CN" kern="100" spc="50" dirty="0">
                <a:latin typeface="Times New Roman" panose="02020603050405020304" pitchFamily="18" charset="0"/>
                <a:ea typeface="宋体" panose="02010600030101010101" pitchFamily="2" charset="-122"/>
              </a:rPr>
              <a:t>操作，以及数据的网络传输操作。磁盘</a:t>
            </a:r>
            <a:r>
              <a:rPr lang="en-US" altLang="zh-CN" kern="100" spc="50" dirty="0">
                <a:latin typeface="Times New Roman" panose="02020603050405020304" pitchFamily="18" charset="0"/>
                <a:ea typeface="宋体" panose="02010600030101010101" pitchFamily="2" charset="-122"/>
              </a:rPr>
              <a:t>IO</a:t>
            </a:r>
            <a:r>
              <a:rPr lang="zh-CN" altLang="zh-CN" kern="100" spc="50" dirty="0">
                <a:latin typeface="Times New Roman" panose="02020603050405020304" pitchFamily="18" charset="0"/>
                <a:ea typeface="宋体" panose="02010600030101010101" pitchFamily="2" charset="-122"/>
              </a:rPr>
              <a:t>和网络数据传输也是</a:t>
            </a:r>
            <a:r>
              <a:rPr lang="en-US" altLang="zh-CN" kern="100" spc="50" dirty="0">
                <a:latin typeface="Times New Roman" panose="02020603050405020304" pitchFamily="18" charset="0"/>
                <a:ea typeface="宋体" panose="02010600030101010101" pitchFamily="2" charset="-122"/>
              </a:rPr>
              <a:t>shuffle</a:t>
            </a:r>
            <a:r>
              <a:rPr lang="zh-CN" altLang="zh-CN" kern="100" spc="50" dirty="0">
                <a:latin typeface="Times New Roman" panose="02020603050405020304" pitchFamily="18" charset="0"/>
                <a:ea typeface="宋体" panose="02010600030101010101" pitchFamily="2" charset="-122"/>
              </a:rPr>
              <a:t>性能较差的主要原因。</a:t>
            </a:r>
            <a:endParaRPr lang="zh-CN" altLang="zh-CN" kern="100" spc="50" dirty="0">
              <a:effectLst/>
              <a:latin typeface="Times New Roman" panose="02020603050405020304" pitchFamily="18" charset="0"/>
              <a:ea typeface="宋体" panose="02010600030101010101" pitchFamily="2" charset="-122"/>
            </a:endParaRPr>
          </a:p>
        </p:txBody>
      </p:sp>
      <p:sp>
        <p:nvSpPr>
          <p:cNvPr id="10" name="矩形 9"/>
          <p:cNvSpPr/>
          <p:nvPr/>
        </p:nvSpPr>
        <p:spPr>
          <a:xfrm>
            <a:off x="305786" y="3769256"/>
            <a:ext cx="8496944"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尽可能避免使用</a:t>
            </a:r>
            <a:r>
              <a:rPr lang="en-US" altLang="zh-CN" dirty="0" err="1">
                <a:latin typeface="Times New Roman" panose="02020603050405020304" pitchFamily="18" charset="0"/>
                <a:ea typeface="宋体" panose="02010600030101010101" pitchFamily="2" charset="-122"/>
              </a:rPr>
              <a:t>reduceByKey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distinct</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repartition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等会进行</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的算子，尽量使用</a:t>
            </a:r>
            <a:r>
              <a:rPr lang="en-US" altLang="zh-CN" dirty="0">
                <a:latin typeface="Times New Roman" panose="02020603050405020304" pitchFamily="18" charset="0"/>
                <a:ea typeface="宋体" panose="02010600030101010101" pitchFamily="2" charset="-122"/>
              </a:rPr>
              <a:t>map</a:t>
            </a:r>
            <a:r>
              <a:rPr lang="zh-CN" altLang="zh-CN" dirty="0">
                <a:latin typeface="Times New Roman" panose="02020603050405020304" pitchFamily="18" charset="0"/>
                <a:ea typeface="宋体" panose="02010600030101010101" pitchFamily="2" charset="-122"/>
                <a:cs typeface="Times New Roman" panose="02020603050405020304" pitchFamily="18" charset="0"/>
              </a:rPr>
              <a:t>类的非</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算子。</a:t>
            </a:r>
            <a:endParaRPr lang="zh-CN" altLang="en-US" dirty="0"/>
          </a:p>
        </p:txBody>
      </p:sp>
      <p:sp>
        <p:nvSpPr>
          <p:cNvPr id="11" name="矩形 10"/>
          <p:cNvSpPr/>
          <p:nvPr/>
        </p:nvSpPr>
        <p:spPr>
          <a:xfrm>
            <a:off x="272556" y="4415587"/>
            <a:ext cx="8835948" cy="1600438"/>
          </a:xfrm>
          <a:prstGeom prst="rect">
            <a:avLst/>
          </a:prstGeom>
        </p:spPr>
        <p:txBody>
          <a:bodyPr wrap="square">
            <a:spAutoFit/>
          </a:bodyPr>
          <a:lstStyle/>
          <a:p>
            <a:r>
              <a:rPr lang="en-US" altLang="zh-CN" sz="1400" i="1" dirty="0">
                <a:solidFill>
                  <a:srgbClr val="808080"/>
                </a:solidFill>
                <a:ea typeface="宋体" panose="02010600030101010101" pitchFamily="2" charset="-122"/>
                <a:cs typeface="宋体" panose="02010600030101010101" pitchFamily="2" charset="-122"/>
              </a:rPr>
              <a:t>// </a:t>
            </a:r>
            <a:r>
              <a:rPr lang="zh-CN" altLang="zh-CN" sz="1400" i="1" dirty="0">
                <a:solidFill>
                  <a:srgbClr val="808080"/>
                </a:solidFill>
                <a:ea typeface="宋体" panose="02010600030101010101" pitchFamily="2" charset="-122"/>
                <a:cs typeface="宋体" panose="02010600030101010101" pitchFamily="2" charset="-122"/>
              </a:rPr>
              <a:t>传统的</a:t>
            </a:r>
            <a:r>
              <a:rPr lang="en-US" altLang="zh-CN" sz="1400" i="1" dirty="0">
                <a:solidFill>
                  <a:srgbClr val="808080"/>
                </a:solidFill>
                <a:ea typeface="宋体" panose="02010600030101010101" pitchFamily="2" charset="-122"/>
                <a:cs typeface="宋体" panose="02010600030101010101" pitchFamily="2" charset="-122"/>
              </a:rPr>
              <a:t>join</a:t>
            </a:r>
            <a:r>
              <a:rPr lang="zh-CN" altLang="zh-CN" sz="1400" i="1" dirty="0">
                <a:solidFill>
                  <a:srgbClr val="808080"/>
                </a:solidFill>
                <a:ea typeface="宋体" panose="02010600030101010101" pitchFamily="2" charset="-122"/>
                <a:cs typeface="宋体" panose="02010600030101010101" pitchFamily="2" charset="-122"/>
              </a:rPr>
              <a:t>操作会导致</a:t>
            </a:r>
            <a:r>
              <a:rPr lang="en-US" altLang="zh-CN" sz="1400" i="1" dirty="0">
                <a:solidFill>
                  <a:srgbClr val="808080"/>
                </a:solidFill>
                <a:ea typeface="宋体" panose="02010600030101010101" pitchFamily="2" charset="-122"/>
                <a:cs typeface="宋体" panose="02010600030101010101" pitchFamily="2" charset="-122"/>
              </a:rPr>
              <a:t>shuffle</a:t>
            </a:r>
            <a:r>
              <a:rPr lang="zh-CN" altLang="zh-CN" sz="1400" i="1" dirty="0">
                <a:solidFill>
                  <a:srgbClr val="808080"/>
                </a:solidFill>
                <a:ea typeface="宋体" panose="02010600030101010101" pitchFamily="2" charset="-122"/>
                <a:cs typeface="宋体" panose="02010600030101010101" pitchFamily="2" charset="-122"/>
              </a:rPr>
              <a:t>操作。</a:t>
            </a:r>
            <a:br>
              <a:rPr lang="en-US" altLang="zh-CN" sz="1400" i="1" dirty="0">
                <a:solidFill>
                  <a:srgbClr val="808080"/>
                </a:solidFill>
                <a:ea typeface="宋体" panose="02010600030101010101" pitchFamily="2" charset="-122"/>
                <a:cs typeface="宋体" panose="02010600030101010101" pitchFamily="2" charset="-122"/>
              </a:rPr>
            </a:br>
            <a:r>
              <a:rPr lang="en-US" altLang="zh-CN" sz="1400" i="1" dirty="0">
                <a:solidFill>
                  <a:srgbClr val="808080"/>
                </a:solidFill>
                <a:ea typeface="宋体" panose="02010600030101010101" pitchFamily="2" charset="-122"/>
                <a:cs typeface="宋体" panose="02010600030101010101" pitchFamily="2" charset="-122"/>
              </a:rPr>
              <a:t>// </a:t>
            </a:r>
            <a:r>
              <a:rPr lang="zh-CN" altLang="zh-CN" sz="1400" i="1" dirty="0">
                <a:solidFill>
                  <a:srgbClr val="808080"/>
                </a:solidFill>
                <a:ea typeface="宋体" panose="02010600030101010101" pitchFamily="2" charset="-122"/>
                <a:cs typeface="宋体" panose="02010600030101010101" pitchFamily="2" charset="-122"/>
              </a:rPr>
              <a:t>因为两个</a:t>
            </a:r>
            <a:r>
              <a:rPr lang="en-US" altLang="zh-CN" sz="1400" i="1" dirty="0">
                <a:solidFill>
                  <a:srgbClr val="808080"/>
                </a:solidFill>
                <a:ea typeface="宋体" panose="02010600030101010101" pitchFamily="2" charset="-122"/>
                <a:cs typeface="宋体" panose="02010600030101010101" pitchFamily="2" charset="-122"/>
              </a:rPr>
              <a:t>RDD</a:t>
            </a:r>
            <a:r>
              <a:rPr lang="zh-CN" altLang="zh-CN" sz="1400" i="1" dirty="0">
                <a:solidFill>
                  <a:srgbClr val="808080"/>
                </a:solidFill>
                <a:ea typeface="宋体" panose="02010600030101010101" pitchFamily="2" charset="-122"/>
                <a:cs typeface="宋体" panose="02010600030101010101" pitchFamily="2" charset="-122"/>
              </a:rPr>
              <a:t>中，相同的</a:t>
            </a:r>
            <a:r>
              <a:rPr lang="en-US" altLang="zh-CN" sz="1400" i="1" dirty="0">
                <a:solidFill>
                  <a:srgbClr val="808080"/>
                </a:solidFill>
                <a:ea typeface="宋体" panose="02010600030101010101" pitchFamily="2" charset="-122"/>
                <a:cs typeface="宋体" panose="02010600030101010101" pitchFamily="2" charset="-122"/>
              </a:rPr>
              <a:t>key</a:t>
            </a:r>
            <a:r>
              <a:rPr lang="zh-CN" altLang="zh-CN" sz="1400" i="1" dirty="0">
                <a:solidFill>
                  <a:srgbClr val="808080"/>
                </a:solidFill>
                <a:ea typeface="宋体" panose="02010600030101010101" pitchFamily="2" charset="-122"/>
                <a:cs typeface="宋体" panose="02010600030101010101" pitchFamily="2" charset="-122"/>
              </a:rPr>
              <a:t>都需要通过网络拉取到一个节点上，由一个</a:t>
            </a:r>
            <a:r>
              <a:rPr lang="en-US" altLang="zh-CN" sz="1400" i="1" dirty="0">
                <a:solidFill>
                  <a:srgbClr val="808080"/>
                </a:solidFill>
                <a:ea typeface="宋体" panose="02010600030101010101" pitchFamily="2" charset="-122"/>
                <a:cs typeface="宋体" panose="02010600030101010101" pitchFamily="2" charset="-122"/>
              </a:rPr>
              <a:t>task</a:t>
            </a:r>
            <a:r>
              <a:rPr lang="zh-CN" altLang="zh-CN" sz="1400" i="1" dirty="0">
                <a:solidFill>
                  <a:srgbClr val="808080"/>
                </a:solidFill>
                <a:ea typeface="宋体" panose="02010600030101010101" pitchFamily="2" charset="-122"/>
                <a:cs typeface="宋体" panose="02010600030101010101" pitchFamily="2" charset="-122"/>
              </a:rPr>
              <a:t>进行</a:t>
            </a:r>
            <a:r>
              <a:rPr lang="en-US" altLang="zh-CN" sz="1400" i="1" dirty="0">
                <a:solidFill>
                  <a:srgbClr val="808080"/>
                </a:solidFill>
                <a:ea typeface="宋体" panose="02010600030101010101" pitchFamily="2" charset="-122"/>
                <a:cs typeface="宋体" panose="02010600030101010101" pitchFamily="2" charset="-122"/>
              </a:rPr>
              <a:t>join</a:t>
            </a:r>
            <a:r>
              <a:rPr lang="zh-CN" altLang="zh-CN" sz="1400" i="1" dirty="0">
                <a:solidFill>
                  <a:srgbClr val="808080"/>
                </a:solidFill>
                <a:ea typeface="宋体" panose="02010600030101010101" pitchFamily="2" charset="-122"/>
                <a:cs typeface="宋体" panose="02010600030101010101" pitchFamily="2" charset="-122"/>
              </a:rPr>
              <a:t>操作。</a:t>
            </a:r>
            <a:br>
              <a:rPr lang="en-US" altLang="zh-CN" sz="1400" i="1" dirty="0">
                <a:solidFill>
                  <a:srgbClr val="808080"/>
                </a:solidFill>
                <a:ea typeface="宋体" panose="02010600030101010101" pitchFamily="2" charset="-122"/>
                <a:cs typeface="宋体" panose="02010600030101010101" pitchFamily="2" charset="-122"/>
              </a:rPr>
            </a:br>
            <a:r>
              <a:rPr lang="en-US" altLang="zh-CN" sz="1400" b="1" dirty="0" err="1">
                <a:solidFill>
                  <a:srgbClr val="000080"/>
                </a:solidFill>
                <a:latin typeface="宋体" panose="02010600030101010101" pitchFamily="2" charset="-122"/>
                <a:cs typeface="宋体" panose="02010600030101010101" pitchFamily="2" charset="-122"/>
              </a:rPr>
              <a:t>val</a:t>
            </a:r>
            <a:r>
              <a:rPr lang="en-US" altLang="zh-CN" sz="1400" b="1" dirty="0">
                <a:solidFill>
                  <a:srgbClr val="000080"/>
                </a:solidFill>
                <a:latin typeface="宋体" panose="02010600030101010101" pitchFamily="2" charset="-122"/>
                <a:cs typeface="宋体" panose="02010600030101010101" pitchFamily="2" charset="-122"/>
              </a:rPr>
              <a:t> </a:t>
            </a:r>
            <a:r>
              <a:rPr lang="en-US" altLang="zh-CN" sz="1400" i="1" dirty="0">
                <a:solidFill>
                  <a:srgbClr val="660E7A"/>
                </a:solidFill>
                <a:latin typeface="宋体" panose="02010600030101010101" pitchFamily="2" charset="-122"/>
                <a:cs typeface="宋体" panose="02010600030101010101" pitchFamily="2" charset="-122"/>
              </a:rPr>
              <a:t>rdd3 </a:t>
            </a:r>
            <a:r>
              <a:rPr lang="en-US" altLang="zh-CN" sz="1400" dirty="0">
                <a:solidFill>
                  <a:srgbClr val="000000"/>
                </a:solidFill>
                <a:latin typeface="宋体" panose="02010600030101010101" pitchFamily="2" charset="-122"/>
                <a:cs typeface="宋体" panose="02010600030101010101" pitchFamily="2" charset="-122"/>
              </a:rPr>
              <a:t>= rdd1.join(rdd2)</a:t>
            </a:r>
            <a:br>
              <a:rPr lang="en-US" altLang="zh-CN" sz="1400" dirty="0">
                <a:solidFill>
                  <a:srgbClr val="000000"/>
                </a:solidFill>
                <a:latin typeface="宋体" panose="02010600030101010101" pitchFamily="2" charset="-122"/>
                <a:cs typeface="宋体" panose="02010600030101010101" pitchFamily="2" charset="-122"/>
              </a:rPr>
            </a:br>
            <a:endParaRPr lang="en-US" altLang="zh-CN" sz="1400" dirty="0">
              <a:solidFill>
                <a:srgbClr val="000000"/>
              </a:solidFill>
              <a:latin typeface="宋体" panose="02010600030101010101" pitchFamily="2" charset="-122"/>
              <a:cs typeface="宋体" panose="02010600030101010101" pitchFamily="2" charset="-122"/>
            </a:endParaRPr>
          </a:p>
          <a:p>
            <a:r>
              <a:rPr lang="en-US" altLang="zh-CN" sz="1400" i="1" dirty="0"/>
              <a:t>// </a:t>
            </a:r>
            <a:r>
              <a:rPr lang="en-US" altLang="zh-CN" sz="1400" i="1" dirty="0" err="1"/>
              <a:t>Broadcast+map</a:t>
            </a:r>
            <a:r>
              <a:rPr lang="zh-CN" altLang="zh-CN" sz="1400" i="1" dirty="0"/>
              <a:t>的</a:t>
            </a:r>
            <a:r>
              <a:rPr lang="en-US" altLang="zh-CN" sz="1400" i="1" dirty="0"/>
              <a:t>join</a:t>
            </a:r>
            <a:r>
              <a:rPr lang="zh-CN" altLang="zh-CN" sz="1400" i="1" dirty="0"/>
              <a:t>操作，不会导致</a:t>
            </a:r>
            <a:r>
              <a:rPr lang="en-US" altLang="zh-CN" sz="1400" i="1" dirty="0"/>
              <a:t>shuffle</a:t>
            </a:r>
            <a:r>
              <a:rPr lang="zh-CN" altLang="zh-CN" sz="1400" i="1" dirty="0"/>
              <a:t>操作。</a:t>
            </a:r>
            <a:endParaRPr lang="en-US" altLang="zh-CN" sz="1400" i="1" dirty="0"/>
          </a:p>
          <a:p>
            <a:r>
              <a:rPr lang="en-US" altLang="zh-CN" sz="1400" i="1" dirty="0"/>
              <a:t>// </a:t>
            </a:r>
            <a:r>
              <a:rPr lang="zh-CN" altLang="zh-CN" sz="1400" i="1" dirty="0"/>
              <a:t>使用</a:t>
            </a:r>
            <a:r>
              <a:rPr lang="en-US" altLang="zh-CN" sz="1400" i="1" dirty="0"/>
              <a:t>Broadcast</a:t>
            </a:r>
            <a:r>
              <a:rPr lang="zh-CN" altLang="zh-CN" sz="1400" i="1" dirty="0"/>
              <a:t>将一个数据量较小的</a:t>
            </a:r>
            <a:r>
              <a:rPr lang="en-US" altLang="zh-CN" sz="1400" i="1" dirty="0"/>
              <a:t>RDD</a:t>
            </a:r>
            <a:r>
              <a:rPr lang="zh-CN" altLang="zh-CN" sz="1400" i="1" dirty="0"/>
              <a:t>作为广播变量。</a:t>
            </a:r>
            <a:endParaRPr lang="en-US" altLang="zh-CN" sz="1400" i="1" dirty="0"/>
          </a:p>
          <a:p>
            <a:endParaRPr lang="zh-CN" altLang="en-US" sz="1400" dirty="0"/>
          </a:p>
        </p:txBody>
      </p:sp>
      <p:sp>
        <p:nvSpPr>
          <p:cNvPr id="12" name="矩形 11"/>
          <p:cNvSpPr/>
          <p:nvPr/>
        </p:nvSpPr>
        <p:spPr>
          <a:xfrm>
            <a:off x="261586" y="5739026"/>
            <a:ext cx="7262742" cy="523220"/>
          </a:xfrm>
          <a:prstGeom prst="rect">
            <a:avLst/>
          </a:prstGeom>
        </p:spPr>
        <p:txBody>
          <a:bodyPr wrap="square">
            <a:spAutoFit/>
          </a:bodyPr>
          <a:lstStyle/>
          <a:p>
            <a:r>
              <a:rPr lang="en-US" altLang="zh-CN" sz="1400" b="1" dirty="0" err="1">
                <a:solidFill>
                  <a:srgbClr val="000080"/>
                </a:solidFill>
                <a:latin typeface="宋体" panose="02010600030101010101" pitchFamily="2" charset="-122"/>
                <a:cs typeface="宋体" panose="02010600030101010101" pitchFamily="2" charset="-122"/>
              </a:rPr>
              <a:t>val</a:t>
            </a:r>
            <a:r>
              <a:rPr lang="en-US" altLang="zh-CN" sz="1400" b="1" dirty="0">
                <a:solidFill>
                  <a:srgbClr val="000080"/>
                </a:solidFill>
                <a:latin typeface="宋体" panose="02010600030101010101" pitchFamily="2" charset="-122"/>
                <a:cs typeface="宋体" panose="02010600030101010101" pitchFamily="2" charset="-122"/>
              </a:rPr>
              <a:t> </a:t>
            </a:r>
            <a:r>
              <a:rPr lang="en-US" altLang="zh-CN" sz="1400" i="1" dirty="0">
                <a:solidFill>
                  <a:srgbClr val="660E7A"/>
                </a:solidFill>
                <a:latin typeface="宋体" panose="02010600030101010101" pitchFamily="2" charset="-122"/>
                <a:cs typeface="宋体" panose="02010600030101010101" pitchFamily="2" charset="-122"/>
              </a:rPr>
              <a:t>rdd2Data </a:t>
            </a:r>
            <a:r>
              <a:rPr lang="en-US" altLang="zh-CN" sz="1400" dirty="0">
                <a:solidFill>
                  <a:srgbClr val="000000"/>
                </a:solidFill>
                <a:latin typeface="宋体" panose="02010600030101010101" pitchFamily="2" charset="-122"/>
                <a:cs typeface="宋体" panose="02010600030101010101" pitchFamily="2" charset="-122"/>
              </a:rPr>
              <a:t>= rdd2.collect()</a:t>
            </a:r>
            <a:br>
              <a:rPr lang="en-US" altLang="zh-CN" sz="1400" dirty="0">
                <a:solidFill>
                  <a:srgbClr val="000000"/>
                </a:solidFill>
                <a:latin typeface="宋体" panose="02010600030101010101" pitchFamily="2" charset="-122"/>
                <a:cs typeface="宋体" panose="02010600030101010101" pitchFamily="2" charset="-122"/>
              </a:rPr>
            </a:br>
            <a:r>
              <a:rPr lang="en-US" altLang="zh-CN" sz="1400" b="1" dirty="0" err="1">
                <a:solidFill>
                  <a:srgbClr val="000080"/>
                </a:solidFill>
                <a:latin typeface="宋体" panose="02010600030101010101" pitchFamily="2" charset="-122"/>
                <a:cs typeface="宋体" panose="02010600030101010101" pitchFamily="2" charset="-122"/>
              </a:rPr>
              <a:t>val</a:t>
            </a:r>
            <a:r>
              <a:rPr lang="en-US" altLang="zh-CN" sz="1400" b="1" dirty="0">
                <a:solidFill>
                  <a:srgbClr val="000080"/>
                </a:solidFill>
                <a:latin typeface="宋体" panose="02010600030101010101" pitchFamily="2" charset="-122"/>
                <a:cs typeface="宋体" panose="02010600030101010101" pitchFamily="2" charset="-122"/>
              </a:rPr>
              <a:t> </a:t>
            </a:r>
            <a:r>
              <a:rPr lang="en-US" altLang="zh-CN" sz="1400" i="1" dirty="0">
                <a:solidFill>
                  <a:srgbClr val="660E7A"/>
                </a:solidFill>
                <a:latin typeface="宋体" panose="02010600030101010101" pitchFamily="2" charset="-122"/>
                <a:cs typeface="宋体" panose="02010600030101010101" pitchFamily="2" charset="-122"/>
              </a:rPr>
              <a:t>rdd2DataBroadcast </a:t>
            </a:r>
            <a:r>
              <a:rPr lang="en-US" altLang="zh-CN" sz="1400" dirty="0">
                <a:solidFill>
                  <a:srgbClr val="000000"/>
                </a:solidFill>
                <a:latin typeface="宋体" panose="02010600030101010101" pitchFamily="2" charset="-122"/>
                <a:cs typeface="宋体" panose="02010600030101010101" pitchFamily="2" charset="-122"/>
              </a:rPr>
              <a:t>= </a:t>
            </a:r>
            <a:r>
              <a:rPr lang="en-US" altLang="zh-CN" sz="1400" dirty="0" err="1">
                <a:solidFill>
                  <a:srgbClr val="000000"/>
                </a:solidFill>
                <a:latin typeface="宋体" panose="02010600030101010101" pitchFamily="2" charset="-122"/>
                <a:cs typeface="宋体" panose="02010600030101010101" pitchFamily="2" charset="-122"/>
              </a:rPr>
              <a:t>sc.broadcast</a:t>
            </a:r>
            <a:r>
              <a:rPr lang="en-US" altLang="zh-CN" sz="1400" dirty="0">
                <a:solidFill>
                  <a:srgbClr val="000000"/>
                </a:solidFill>
                <a:latin typeface="宋体" panose="02010600030101010101" pitchFamily="2" charset="-122"/>
                <a:cs typeface="宋体" panose="02010600030101010101" pitchFamily="2" charset="-122"/>
              </a:rPr>
              <a:t>(</a:t>
            </a:r>
            <a:r>
              <a:rPr lang="en-US" altLang="zh-CN" sz="1400" i="1" dirty="0">
                <a:solidFill>
                  <a:srgbClr val="660E7A"/>
                </a:solidFill>
                <a:latin typeface="宋体" panose="02010600030101010101" pitchFamily="2" charset="-122"/>
                <a:cs typeface="宋体" panose="02010600030101010101" pitchFamily="2" charset="-122"/>
              </a:rPr>
              <a:t>rdd2Data</a:t>
            </a:r>
            <a:r>
              <a:rPr lang="en-US" altLang="zh-CN" sz="1400" dirty="0">
                <a:solidFill>
                  <a:srgbClr val="000000"/>
                </a:solidFill>
                <a:latin typeface="宋体" panose="02010600030101010101" pitchFamily="2" charset="-122"/>
                <a:cs typeface="宋体" panose="02010600030101010101" pitchFamily="2" charset="-122"/>
              </a:rPr>
              <a:t>)</a:t>
            </a:r>
            <a:endParaRPr lang="zh-CN" altLang="en-US" sz="1400" dirty="0"/>
          </a:p>
        </p:txBody>
      </p:sp>
      <p:sp>
        <p:nvSpPr>
          <p:cNvPr id="13" name="矩形 12"/>
          <p:cNvSpPr/>
          <p:nvPr/>
        </p:nvSpPr>
        <p:spPr>
          <a:xfrm>
            <a:off x="261586" y="6158373"/>
            <a:ext cx="6110614" cy="307777"/>
          </a:xfrm>
          <a:prstGeom prst="rect">
            <a:avLst/>
          </a:prstGeom>
        </p:spPr>
        <p:txBody>
          <a:bodyPr wrap="square">
            <a:spAutoFit/>
          </a:bodyPr>
          <a:lstStyle/>
          <a:p>
            <a:r>
              <a:rPr lang="en-US" altLang="zh-CN" sz="1400" b="1" dirty="0" err="1">
                <a:solidFill>
                  <a:srgbClr val="000080"/>
                </a:solidFill>
                <a:latin typeface="宋体" panose="02010600030101010101" pitchFamily="2" charset="-122"/>
                <a:cs typeface="宋体" panose="02010600030101010101" pitchFamily="2" charset="-122"/>
              </a:rPr>
              <a:t>val</a:t>
            </a:r>
            <a:r>
              <a:rPr lang="en-US" altLang="zh-CN" sz="1400" b="1" dirty="0">
                <a:solidFill>
                  <a:srgbClr val="000080"/>
                </a:solidFill>
                <a:latin typeface="宋体" panose="02010600030101010101" pitchFamily="2" charset="-122"/>
                <a:cs typeface="宋体" panose="02010600030101010101" pitchFamily="2" charset="-122"/>
              </a:rPr>
              <a:t> </a:t>
            </a:r>
            <a:r>
              <a:rPr lang="en-US" altLang="zh-CN" sz="1400" i="1" dirty="0">
                <a:solidFill>
                  <a:srgbClr val="660E7A"/>
                </a:solidFill>
                <a:latin typeface="宋体" panose="02010600030101010101" pitchFamily="2" charset="-122"/>
                <a:cs typeface="宋体" panose="02010600030101010101" pitchFamily="2" charset="-122"/>
              </a:rPr>
              <a:t>rdd3 </a:t>
            </a:r>
            <a:r>
              <a:rPr lang="en-US" altLang="zh-CN" sz="1400" dirty="0">
                <a:solidFill>
                  <a:srgbClr val="000000"/>
                </a:solidFill>
                <a:latin typeface="宋体" panose="02010600030101010101" pitchFamily="2" charset="-122"/>
                <a:cs typeface="宋体" panose="02010600030101010101" pitchFamily="2" charset="-122"/>
              </a:rPr>
              <a:t>= rdd1.map(</a:t>
            </a:r>
            <a:r>
              <a:rPr lang="en-US" altLang="zh-CN" sz="1400" i="1" dirty="0">
                <a:solidFill>
                  <a:srgbClr val="660E7A"/>
                </a:solidFill>
                <a:latin typeface="宋体" panose="02010600030101010101" pitchFamily="2" charset="-122"/>
                <a:cs typeface="宋体" panose="02010600030101010101" pitchFamily="2" charset="-122"/>
              </a:rPr>
              <a:t>rdd2DataBroadcast</a:t>
            </a:r>
            <a:r>
              <a:rPr lang="en-US" altLang="zh-CN" sz="1400" dirty="0">
                <a:solidFill>
                  <a:srgbClr val="000000"/>
                </a:solidFill>
                <a:latin typeface="宋体" panose="02010600030101010101" pitchFamily="2" charset="-122"/>
                <a:cs typeface="宋体" panose="02010600030101010101" pitchFamily="2" charset="-122"/>
              </a:rPr>
              <a:t>...)</a:t>
            </a:r>
            <a:endParaRPr lang="zh-CN" altLang="en-US" sz="1400" dirty="0"/>
          </a:p>
        </p:txBody>
      </p:sp>
      <p:sp>
        <p:nvSpPr>
          <p:cNvPr id="14" name="矩形 13"/>
          <p:cNvSpPr/>
          <p:nvPr/>
        </p:nvSpPr>
        <p:spPr>
          <a:xfrm>
            <a:off x="4788024" y="5321702"/>
            <a:ext cx="4104456" cy="954107"/>
          </a:xfrm>
          <a:prstGeom prst="rect">
            <a:avLst/>
          </a:prstGeom>
        </p:spPr>
        <p:txBody>
          <a:bodyPr wrap="square">
            <a:spAutoFit/>
          </a:bodyPr>
          <a:lstStyle/>
          <a:p>
            <a:r>
              <a:rPr lang="en-US" altLang="zh-CN" sz="1400" i="1" dirty="0">
                <a:solidFill>
                  <a:srgbClr val="808080"/>
                </a:solidFill>
                <a:latin typeface="宋体" panose="02010600030101010101" pitchFamily="2" charset="-122"/>
                <a:cs typeface="宋体" panose="02010600030101010101" pitchFamily="2" charset="-122"/>
              </a:rPr>
              <a:t>// </a:t>
            </a:r>
            <a:r>
              <a:rPr lang="zh-CN" altLang="zh-CN" sz="1400" i="1" dirty="0">
                <a:solidFill>
                  <a:srgbClr val="808080"/>
                </a:solidFill>
                <a:ea typeface="宋体" panose="02010600030101010101" pitchFamily="2" charset="-122"/>
                <a:cs typeface="宋体" panose="02010600030101010101" pitchFamily="2" charset="-122"/>
              </a:rPr>
              <a:t>注意，以上操作，建议仅仅在</a:t>
            </a:r>
            <a:r>
              <a:rPr lang="en-US" altLang="zh-CN" sz="1400" i="1" dirty="0">
                <a:solidFill>
                  <a:srgbClr val="808080"/>
                </a:solidFill>
                <a:ea typeface="宋体" panose="02010600030101010101" pitchFamily="2" charset="-122"/>
                <a:cs typeface="宋体" panose="02010600030101010101" pitchFamily="2" charset="-122"/>
              </a:rPr>
              <a:t>rdd2</a:t>
            </a:r>
            <a:r>
              <a:rPr lang="zh-CN" altLang="zh-CN" sz="1400" i="1" dirty="0">
                <a:solidFill>
                  <a:srgbClr val="808080"/>
                </a:solidFill>
                <a:ea typeface="宋体" panose="02010600030101010101" pitchFamily="2" charset="-122"/>
                <a:cs typeface="宋体" panose="02010600030101010101" pitchFamily="2" charset="-122"/>
              </a:rPr>
              <a:t>的数据量比较少（比如几百</a:t>
            </a:r>
            <a:r>
              <a:rPr lang="en-US" altLang="zh-CN" sz="1400" i="1" dirty="0">
                <a:solidFill>
                  <a:srgbClr val="808080"/>
                </a:solidFill>
                <a:ea typeface="宋体" panose="02010600030101010101" pitchFamily="2" charset="-122"/>
                <a:cs typeface="宋体" panose="02010600030101010101" pitchFamily="2" charset="-122"/>
              </a:rPr>
              <a:t>M</a:t>
            </a:r>
            <a:r>
              <a:rPr lang="zh-CN" altLang="zh-CN" sz="1400" i="1" dirty="0">
                <a:solidFill>
                  <a:srgbClr val="808080"/>
                </a:solidFill>
                <a:ea typeface="宋体" panose="02010600030101010101" pitchFamily="2" charset="-122"/>
                <a:cs typeface="宋体" panose="02010600030101010101" pitchFamily="2" charset="-122"/>
              </a:rPr>
              <a:t>，或者一两</a:t>
            </a:r>
            <a:r>
              <a:rPr lang="en-US" altLang="zh-CN" sz="1400" i="1" dirty="0">
                <a:solidFill>
                  <a:srgbClr val="808080"/>
                </a:solidFill>
                <a:ea typeface="宋体" panose="02010600030101010101" pitchFamily="2" charset="-122"/>
                <a:cs typeface="宋体" panose="02010600030101010101" pitchFamily="2" charset="-122"/>
              </a:rPr>
              <a:t>G</a:t>
            </a:r>
            <a:r>
              <a:rPr lang="zh-CN" altLang="zh-CN" sz="1400" i="1" dirty="0">
                <a:solidFill>
                  <a:srgbClr val="808080"/>
                </a:solidFill>
                <a:ea typeface="宋体" panose="02010600030101010101" pitchFamily="2" charset="-122"/>
                <a:cs typeface="宋体" panose="02010600030101010101" pitchFamily="2" charset="-122"/>
              </a:rPr>
              <a:t>）的情况下使用。</a:t>
            </a:r>
            <a:br>
              <a:rPr lang="en-US" altLang="zh-CN" sz="1400" i="1" dirty="0">
                <a:solidFill>
                  <a:srgbClr val="808080"/>
                </a:solidFill>
                <a:ea typeface="宋体" panose="02010600030101010101" pitchFamily="2" charset="-122"/>
                <a:cs typeface="宋体" panose="02010600030101010101" pitchFamily="2" charset="-122"/>
              </a:rPr>
            </a:br>
            <a:r>
              <a:rPr lang="en-US" altLang="zh-CN" sz="1400" i="1" dirty="0">
                <a:solidFill>
                  <a:srgbClr val="808080"/>
                </a:solidFill>
                <a:ea typeface="宋体" panose="02010600030101010101" pitchFamily="2" charset="-122"/>
                <a:cs typeface="宋体" panose="02010600030101010101" pitchFamily="2" charset="-122"/>
              </a:rPr>
              <a:t>// </a:t>
            </a:r>
            <a:r>
              <a:rPr lang="zh-CN" altLang="zh-CN" sz="1400" i="1" dirty="0">
                <a:solidFill>
                  <a:srgbClr val="808080"/>
                </a:solidFill>
                <a:ea typeface="宋体" panose="02010600030101010101" pitchFamily="2" charset="-122"/>
                <a:cs typeface="宋体" panose="02010600030101010101" pitchFamily="2" charset="-122"/>
              </a:rPr>
              <a:t>因为每个</a:t>
            </a:r>
            <a:r>
              <a:rPr lang="en-US" altLang="zh-CN" sz="1400" i="1" dirty="0">
                <a:solidFill>
                  <a:srgbClr val="808080"/>
                </a:solidFill>
                <a:ea typeface="宋体" panose="02010600030101010101" pitchFamily="2" charset="-122"/>
                <a:cs typeface="宋体" panose="02010600030101010101" pitchFamily="2" charset="-122"/>
              </a:rPr>
              <a:t>Executor</a:t>
            </a:r>
            <a:r>
              <a:rPr lang="zh-CN" altLang="zh-CN" sz="1400" i="1" dirty="0">
                <a:solidFill>
                  <a:srgbClr val="808080"/>
                </a:solidFill>
                <a:ea typeface="宋体" panose="02010600030101010101" pitchFamily="2" charset="-122"/>
                <a:cs typeface="宋体" panose="02010600030101010101" pitchFamily="2" charset="-122"/>
              </a:rPr>
              <a:t>的内存中，都会驻留一份</a:t>
            </a:r>
            <a:r>
              <a:rPr lang="en-US" altLang="zh-CN" sz="1400" i="1" dirty="0">
                <a:solidFill>
                  <a:srgbClr val="808080"/>
                </a:solidFill>
                <a:ea typeface="宋体" panose="02010600030101010101" pitchFamily="2" charset="-122"/>
                <a:cs typeface="宋体" panose="02010600030101010101" pitchFamily="2" charset="-122"/>
              </a:rPr>
              <a:t>rdd2</a:t>
            </a:r>
            <a:r>
              <a:rPr lang="zh-CN" altLang="zh-CN" sz="1400" i="1" dirty="0">
                <a:solidFill>
                  <a:srgbClr val="808080"/>
                </a:solidFill>
                <a:ea typeface="宋体" panose="02010600030101010101" pitchFamily="2" charset="-122"/>
                <a:cs typeface="宋体" panose="02010600030101010101" pitchFamily="2" charset="-122"/>
              </a:rPr>
              <a:t>的全量数据。</a:t>
            </a:r>
            <a:endParaRPr lang="zh-CN" altLang="en-US" sz="1400" dirty="0"/>
          </a:p>
        </p:txBody>
      </p:sp>
    </p:spTree>
    <p:extLst>
      <p:ext uri="{BB962C8B-B14F-4D97-AF65-F5344CB8AC3E}">
        <p14:creationId xmlns:p14="http://schemas.microsoft.com/office/powerpoint/2010/main" val="141215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使用</a:t>
            </a:r>
            <a:r>
              <a:rPr lang="en-US" altLang="zh-CN" b="1" dirty="0">
                <a:latin typeface="+mn-lt"/>
                <a:ea typeface="宋体" pitchFamily="2" charset="-122"/>
                <a:cs typeface="Times New Roman" pitchFamily="18" charset="0"/>
              </a:rPr>
              <a:t>map-side</a:t>
            </a:r>
            <a:r>
              <a:rPr lang="zh-CN" altLang="en-US" b="1" dirty="0">
                <a:latin typeface="+mn-lt"/>
                <a:ea typeface="宋体" pitchFamily="2" charset="-122"/>
                <a:cs typeface="Times New Roman" pitchFamily="18" charset="0"/>
              </a:rPr>
              <a:t>预聚合的</a:t>
            </a:r>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操作</a:t>
            </a:r>
          </a:p>
        </p:txBody>
      </p:sp>
      <p:sp>
        <p:nvSpPr>
          <p:cNvPr id="2" name="矩形 1"/>
          <p:cNvSpPr/>
          <p:nvPr/>
        </p:nvSpPr>
        <p:spPr>
          <a:xfrm>
            <a:off x="179512" y="1484784"/>
            <a:ext cx="8856984"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如果因为业务需要，一定要使用</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操作，无法用</a:t>
            </a:r>
            <a:r>
              <a:rPr lang="en-US" altLang="zh-CN" dirty="0">
                <a:latin typeface="Times New Roman" panose="02020603050405020304" pitchFamily="18" charset="0"/>
                <a:ea typeface="宋体" panose="02010600030101010101" pitchFamily="2" charset="-122"/>
              </a:rPr>
              <a:t>map</a:t>
            </a:r>
            <a:r>
              <a:rPr lang="zh-CN" altLang="zh-CN" dirty="0">
                <a:latin typeface="Times New Roman" panose="02020603050405020304" pitchFamily="18" charset="0"/>
                <a:ea typeface="宋体" panose="02010600030101010101" pitchFamily="2" charset="-122"/>
                <a:cs typeface="Times New Roman" panose="02020603050405020304" pitchFamily="18" charset="0"/>
              </a:rPr>
              <a:t>类的算子来替代，那么尽量使用可以</a:t>
            </a:r>
            <a:r>
              <a:rPr lang="en-US" altLang="zh-CN" dirty="0">
                <a:latin typeface="Times New Roman" panose="02020603050405020304" pitchFamily="18" charset="0"/>
                <a:ea typeface="宋体" panose="02010600030101010101" pitchFamily="2" charset="-122"/>
              </a:rPr>
              <a:t>map-side</a:t>
            </a:r>
            <a:r>
              <a:rPr lang="zh-CN" altLang="zh-CN" dirty="0">
                <a:latin typeface="Times New Roman" panose="02020603050405020304" pitchFamily="18" charset="0"/>
                <a:ea typeface="宋体" panose="02010600030101010101" pitchFamily="2" charset="-122"/>
                <a:cs typeface="Times New Roman" panose="02020603050405020304" pitchFamily="18" charset="0"/>
              </a:rPr>
              <a:t>预聚合的算子</a:t>
            </a:r>
            <a:endParaRPr lang="zh-CN" altLang="en-US" dirty="0"/>
          </a:p>
        </p:txBody>
      </p:sp>
      <p:pic>
        <p:nvPicPr>
          <p:cNvPr id="15" name="图片 14" descr="http://www.uml.org.cn/bigdata/images/20160615012.png"/>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4077078" cy="4094742"/>
          </a:xfrm>
          <a:prstGeom prst="rect">
            <a:avLst/>
          </a:prstGeom>
          <a:noFill/>
          <a:ln>
            <a:noFill/>
          </a:ln>
        </p:spPr>
      </p:pic>
      <p:sp>
        <p:nvSpPr>
          <p:cNvPr id="3" name="矩形 2"/>
          <p:cNvSpPr/>
          <p:nvPr/>
        </p:nvSpPr>
        <p:spPr>
          <a:xfrm>
            <a:off x="4493289" y="1988840"/>
            <a:ext cx="4572000" cy="1754326"/>
          </a:xfrm>
          <a:prstGeom prst="rect">
            <a:avLst/>
          </a:prstGeom>
        </p:spPr>
        <p:txBody>
          <a:bodyPr>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类似于</a:t>
            </a:r>
            <a:r>
              <a:rPr lang="en-US" altLang="zh-CN" dirty="0">
                <a:latin typeface="Times New Roman" panose="02020603050405020304" pitchFamily="18" charset="0"/>
                <a:ea typeface="宋体" panose="02010600030101010101" pitchFamily="2" charset="-122"/>
              </a:rPr>
              <a:t>MapReduce</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中的本地</a:t>
            </a:r>
            <a:r>
              <a:rPr lang="en-US" altLang="zh-CN" dirty="0">
                <a:latin typeface="Times New Roman" panose="02020603050405020304" pitchFamily="18" charset="0"/>
                <a:ea typeface="宋体" panose="02010600030101010101" pitchFamily="2" charset="-122"/>
              </a:rPr>
              <a:t>combiner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map-side</a:t>
            </a:r>
            <a:r>
              <a:rPr lang="zh-CN" altLang="zh-CN" dirty="0">
                <a:latin typeface="Times New Roman" panose="02020603050405020304" pitchFamily="18" charset="0"/>
                <a:ea typeface="宋体" panose="02010600030101010101" pitchFamily="2" charset="-122"/>
                <a:cs typeface="Times New Roman" panose="02020603050405020304" pitchFamily="18" charset="0"/>
              </a:rPr>
              <a:t>预聚合之后，每个节点本地就只会有一条相同的</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，因为多条相同的</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都被聚合起来了。其他节点在拉取所有节点上的相同</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时，就会大大减少需要拉取的数据数量，从而也就减少了磁盘</a:t>
            </a:r>
            <a:r>
              <a:rPr lang="en-US" altLang="zh-CN" dirty="0">
                <a:latin typeface="Times New Roman" panose="02020603050405020304" pitchFamily="18" charset="0"/>
                <a:ea typeface="宋体" panose="02010600030101010101" pitchFamily="2" charset="-122"/>
              </a:rPr>
              <a:t>IO</a:t>
            </a:r>
            <a:r>
              <a:rPr lang="zh-CN" altLang="zh-CN" dirty="0">
                <a:latin typeface="Times New Roman" panose="02020603050405020304" pitchFamily="18" charset="0"/>
                <a:ea typeface="宋体" panose="02010600030101010101" pitchFamily="2" charset="-122"/>
                <a:cs typeface="Times New Roman" panose="02020603050405020304" pitchFamily="18" charset="0"/>
              </a:rPr>
              <a:t>以及网络传输开销。</a:t>
            </a:r>
            <a:endParaRPr lang="zh-CN" altLang="en-US" dirty="0"/>
          </a:p>
        </p:txBody>
      </p:sp>
      <p:sp>
        <p:nvSpPr>
          <p:cNvPr id="5" name="矩形 4"/>
          <p:cNvSpPr/>
          <p:nvPr/>
        </p:nvSpPr>
        <p:spPr>
          <a:xfrm>
            <a:off x="4493289" y="4067235"/>
            <a:ext cx="4572000" cy="646331"/>
          </a:xfrm>
          <a:prstGeom prst="rect">
            <a:avLst/>
          </a:prstGeom>
        </p:spPr>
        <p:txBody>
          <a:bodyPr>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建议使用</a:t>
            </a:r>
            <a:r>
              <a:rPr lang="en-US" altLang="zh-CN" dirty="0" err="1">
                <a:latin typeface="Times New Roman" panose="02020603050405020304" pitchFamily="18" charset="0"/>
                <a:ea typeface="宋体" panose="02010600030101010101" pitchFamily="2" charset="-122"/>
              </a:rPr>
              <a:t>reduceByKey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或者</a:t>
            </a:r>
            <a:r>
              <a:rPr lang="en-US" altLang="zh-CN" dirty="0" err="1">
                <a:latin typeface="Times New Roman" panose="02020603050405020304" pitchFamily="18" charset="0"/>
                <a:ea typeface="宋体" panose="02010600030101010101" pitchFamily="2" charset="-122"/>
              </a:rPr>
              <a:t>aggregateByKey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算子来替代掉</a:t>
            </a:r>
            <a:r>
              <a:rPr lang="en-US" altLang="zh-CN" dirty="0" err="1">
                <a:latin typeface="Times New Roman" panose="02020603050405020304" pitchFamily="18" charset="0"/>
                <a:ea typeface="宋体" panose="02010600030101010101" pitchFamily="2" charset="-122"/>
              </a:rPr>
              <a:t>groupByKey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算子</a:t>
            </a:r>
            <a:endParaRPr lang="zh-CN" altLang="en-US" dirty="0"/>
          </a:p>
        </p:txBody>
      </p:sp>
    </p:spTree>
    <p:extLst>
      <p:ext uri="{BB962C8B-B14F-4D97-AF65-F5344CB8AC3E}">
        <p14:creationId xmlns:p14="http://schemas.microsoft.com/office/powerpoint/2010/main" val="34567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使用高性能的算子</a:t>
            </a:r>
          </a:p>
        </p:txBody>
      </p:sp>
      <p:sp>
        <p:nvSpPr>
          <p:cNvPr id="6" name="矩形 5"/>
          <p:cNvSpPr/>
          <p:nvPr/>
        </p:nvSpPr>
        <p:spPr>
          <a:xfrm>
            <a:off x="395536" y="1484784"/>
            <a:ext cx="8352928"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latin typeface="Times New Roman" panose="02020603050405020304" pitchFamily="18" charset="0"/>
                <a:ea typeface="宋体" panose="02010600030101010101" pitchFamily="2" charset="-122"/>
              </a:rPr>
              <a:t>reduceByKey</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aggregateByKey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替代</a:t>
            </a:r>
            <a:r>
              <a:rPr lang="en-US" altLang="zh-CN" dirty="0" err="1">
                <a:latin typeface="Times New Roman" panose="02020603050405020304" pitchFamily="18" charset="0"/>
                <a:ea typeface="宋体" panose="02010600030101010101" pitchFamily="2" charset="-122"/>
              </a:rPr>
              <a:t>groupByKey</a:t>
            </a:r>
            <a:r>
              <a:rPr lang="en-US" altLang="zh-CN" dirty="0">
                <a:latin typeface="Times New Roman" panose="02020603050405020304" pitchFamily="18" charset="0"/>
                <a:ea typeface="宋体" panose="02010600030101010101" pitchFamily="2" charset="-122"/>
              </a:rPr>
              <a:t>              :   map-side</a:t>
            </a:r>
            <a:endParaRPr lang="zh-CN" altLang="en-US" dirty="0"/>
          </a:p>
        </p:txBody>
      </p:sp>
      <p:sp>
        <p:nvSpPr>
          <p:cNvPr id="7" name="矩形 6"/>
          <p:cNvSpPr/>
          <p:nvPr/>
        </p:nvSpPr>
        <p:spPr>
          <a:xfrm>
            <a:off x="55816" y="1997295"/>
            <a:ext cx="8692648" cy="348813"/>
          </a:xfrm>
          <a:prstGeom prst="rect">
            <a:avLst/>
          </a:prstGeom>
        </p:spPr>
        <p:txBody>
          <a:bodyPr wrap="square">
            <a:spAutoFit/>
          </a:bodyPr>
          <a:lstStyle/>
          <a:p>
            <a:pPr indent="330200" algn="just">
              <a:lnSpc>
                <a:spcPts val="2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使用</a:t>
            </a:r>
            <a:r>
              <a:rPr lang="en-US" altLang="zh-CN" kern="100" spc="50" dirty="0" err="1">
                <a:latin typeface="Times New Roman" panose="02020603050405020304" pitchFamily="18" charset="0"/>
                <a:ea typeface="宋体" panose="02010600030101010101" pitchFamily="2" charset="-122"/>
              </a:rPr>
              <a:t>mapPartitions</a:t>
            </a:r>
            <a:r>
              <a:rPr lang="zh-CN" altLang="zh-CN" kern="100" spc="50" dirty="0">
                <a:latin typeface="Times New Roman" panose="02020603050405020304" pitchFamily="18" charset="0"/>
                <a:ea typeface="宋体" panose="02010600030101010101" pitchFamily="2" charset="-122"/>
              </a:rPr>
              <a:t>替代普通</a:t>
            </a:r>
            <a:r>
              <a:rPr lang="en-US" altLang="zh-CN" kern="100" spc="50" dirty="0">
                <a:latin typeface="Times New Roman" panose="02020603050405020304" pitchFamily="18" charset="0"/>
                <a:ea typeface="宋体" panose="02010600030101010101" pitchFamily="2" charset="-122"/>
              </a:rPr>
              <a:t>map                                         :  </a:t>
            </a:r>
            <a:r>
              <a:rPr lang="zh-CN" altLang="en-US" kern="100" spc="50" dirty="0">
                <a:latin typeface="Times New Roman" panose="02020603050405020304" pitchFamily="18" charset="0"/>
                <a:ea typeface="宋体" panose="02010600030101010101" pitchFamily="2" charset="-122"/>
              </a:rPr>
              <a:t>函数执行频率</a:t>
            </a:r>
            <a:endParaRPr lang="zh-CN" altLang="zh-CN" kern="100" spc="50" dirty="0">
              <a:effectLst/>
              <a:latin typeface="Times New Roman" panose="02020603050405020304" pitchFamily="18" charset="0"/>
              <a:ea typeface="宋体" panose="02010600030101010101" pitchFamily="2" charset="-122"/>
            </a:endParaRPr>
          </a:p>
        </p:txBody>
      </p:sp>
      <p:sp>
        <p:nvSpPr>
          <p:cNvPr id="8" name="矩形 7"/>
          <p:cNvSpPr/>
          <p:nvPr/>
        </p:nvSpPr>
        <p:spPr>
          <a:xfrm>
            <a:off x="395536" y="2489287"/>
            <a:ext cx="8352928"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latin typeface="Times New Roman" panose="02020603050405020304" pitchFamily="18" charset="0"/>
                <a:ea typeface="宋体" panose="02010600030101010101" pitchFamily="2" charset="-122"/>
              </a:rPr>
              <a:t>foreachPartitions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替代</a:t>
            </a:r>
            <a:r>
              <a:rPr lang="en-US" altLang="zh-CN" dirty="0" err="1">
                <a:latin typeface="Times New Roman" panose="02020603050405020304" pitchFamily="18" charset="0"/>
                <a:ea typeface="宋体" panose="02010600030101010101" pitchFamily="2" charset="-122"/>
              </a:rPr>
              <a:t>foreach</a:t>
            </a:r>
            <a:r>
              <a:rPr lang="en-US" altLang="zh-CN" dirty="0">
                <a:latin typeface="Times New Roman" panose="02020603050405020304" pitchFamily="18" charset="0"/>
                <a:ea typeface="宋体" panose="02010600030101010101" pitchFamily="2" charset="-122"/>
              </a:rPr>
              <a:t>                                              :  </a:t>
            </a:r>
            <a:r>
              <a:rPr lang="zh-CN" altLang="en-US" dirty="0">
                <a:latin typeface="Times New Roman" panose="02020603050405020304" pitchFamily="18" charset="0"/>
                <a:ea typeface="宋体" panose="02010600030101010101" pitchFamily="2" charset="-122"/>
              </a:rPr>
              <a:t>函数执行频率</a:t>
            </a:r>
            <a:endParaRPr lang="zh-CN" altLang="en-US" dirty="0"/>
          </a:p>
        </p:txBody>
      </p:sp>
      <p:sp>
        <p:nvSpPr>
          <p:cNvPr id="9" name="矩形 8"/>
          <p:cNvSpPr/>
          <p:nvPr/>
        </p:nvSpPr>
        <p:spPr>
          <a:xfrm>
            <a:off x="65798" y="3068960"/>
            <a:ext cx="8970698" cy="348813"/>
          </a:xfrm>
          <a:prstGeom prst="rect">
            <a:avLst/>
          </a:prstGeom>
        </p:spPr>
        <p:txBody>
          <a:bodyPr wrap="square">
            <a:spAutoFit/>
          </a:bodyPr>
          <a:lstStyle/>
          <a:p>
            <a:pPr indent="330200" algn="just">
              <a:lnSpc>
                <a:spcPts val="2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使用</a:t>
            </a:r>
            <a:r>
              <a:rPr lang="en-US" altLang="zh-CN" kern="100" spc="50" dirty="0">
                <a:latin typeface="Times New Roman" panose="02020603050405020304" pitchFamily="18" charset="0"/>
                <a:ea typeface="宋体" panose="02010600030101010101" pitchFamily="2" charset="-122"/>
              </a:rPr>
              <a:t>filter</a:t>
            </a:r>
            <a:r>
              <a:rPr lang="zh-CN" altLang="zh-CN" kern="100" spc="50" dirty="0">
                <a:latin typeface="Times New Roman" panose="02020603050405020304" pitchFamily="18" charset="0"/>
                <a:ea typeface="宋体" panose="02010600030101010101" pitchFamily="2" charset="-122"/>
              </a:rPr>
              <a:t>之后进行</a:t>
            </a:r>
            <a:r>
              <a:rPr lang="en-US" altLang="zh-CN" kern="100" spc="50" dirty="0">
                <a:latin typeface="Times New Roman" panose="02020603050405020304" pitchFamily="18" charset="0"/>
                <a:ea typeface="宋体" panose="02010600030101010101" pitchFamily="2" charset="-122"/>
              </a:rPr>
              <a:t>coalesce</a:t>
            </a:r>
            <a:r>
              <a:rPr lang="zh-CN" altLang="zh-CN" kern="100" spc="50" dirty="0">
                <a:latin typeface="Times New Roman" panose="02020603050405020304" pitchFamily="18" charset="0"/>
                <a:ea typeface="宋体" panose="02010600030101010101" pitchFamily="2" charset="-122"/>
              </a:rPr>
              <a:t>操作</a:t>
            </a:r>
            <a:r>
              <a:rPr lang="en-US" altLang="zh-CN" kern="100" spc="50" dirty="0">
                <a:latin typeface="Times New Roman" panose="02020603050405020304" pitchFamily="18" charset="0"/>
                <a:ea typeface="宋体" panose="02010600030101010101" pitchFamily="2" charset="-122"/>
              </a:rPr>
              <a:t>                                         :  filter</a:t>
            </a:r>
            <a:r>
              <a:rPr lang="zh-CN" altLang="en-US" kern="100" spc="50" dirty="0">
                <a:latin typeface="Times New Roman" panose="02020603050405020304" pitchFamily="18" charset="0"/>
                <a:ea typeface="宋体" panose="02010600030101010101" pitchFamily="2" charset="-122"/>
              </a:rPr>
              <a:t>后对分区进行压缩</a:t>
            </a:r>
            <a:endParaRPr lang="zh-CN" altLang="zh-CN" kern="100" spc="50" dirty="0">
              <a:effectLst/>
              <a:latin typeface="Times New Roman" panose="02020603050405020304" pitchFamily="18" charset="0"/>
              <a:ea typeface="宋体" panose="02010600030101010101" pitchFamily="2" charset="-122"/>
            </a:endParaRPr>
          </a:p>
        </p:txBody>
      </p:sp>
      <p:sp>
        <p:nvSpPr>
          <p:cNvPr id="10" name="矩形 9"/>
          <p:cNvSpPr/>
          <p:nvPr/>
        </p:nvSpPr>
        <p:spPr>
          <a:xfrm>
            <a:off x="395536" y="3645024"/>
            <a:ext cx="7920880"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latin typeface="Times New Roman" panose="02020603050405020304" pitchFamily="18" charset="0"/>
                <a:ea typeface="宋体" panose="02010600030101010101" pitchFamily="2" charset="-122"/>
              </a:rPr>
              <a:t>repartitionAndSortWithinPartitions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替代</a:t>
            </a:r>
            <a:r>
              <a:rPr lang="en-US" altLang="zh-CN" dirty="0">
                <a:latin typeface="Times New Roman" panose="02020603050405020304" pitchFamily="18" charset="0"/>
                <a:ea typeface="宋体" panose="02010600030101010101" pitchFamily="2" charset="-122"/>
              </a:rPr>
              <a:t>repartition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rPr>
              <a:t>sort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类操作</a:t>
            </a:r>
            <a:endParaRPr lang="zh-CN" altLang="en-US" dirty="0"/>
          </a:p>
        </p:txBody>
      </p:sp>
      <p:sp>
        <p:nvSpPr>
          <p:cNvPr id="11" name="矩形 10"/>
          <p:cNvSpPr/>
          <p:nvPr/>
        </p:nvSpPr>
        <p:spPr>
          <a:xfrm>
            <a:off x="421202" y="4206020"/>
            <a:ext cx="8543286" cy="923330"/>
          </a:xfrm>
          <a:prstGeom prst="rect">
            <a:avLst/>
          </a:prstGeom>
        </p:spPr>
        <p:txBody>
          <a:bodyPr wrap="square">
            <a:spAutoFit/>
          </a:bodyPr>
          <a:lstStyle/>
          <a:p>
            <a:r>
              <a:rPr lang="en-US" altLang="zh-CN" dirty="0" err="1">
                <a:latin typeface="Times New Roman" panose="02020603050405020304" pitchFamily="18" charset="0"/>
                <a:ea typeface="宋体" panose="02010600030101010101" pitchFamily="2" charset="-122"/>
              </a:rPr>
              <a:t>repartitionAndSortWithinPartitions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官网推荐的一个算子，官方建议，如果需要在</a:t>
            </a:r>
            <a:r>
              <a:rPr lang="en-US" altLang="zh-CN" dirty="0">
                <a:latin typeface="Times New Roman" panose="02020603050405020304" pitchFamily="18" charset="0"/>
                <a:ea typeface="宋体" panose="02010600030101010101" pitchFamily="2" charset="-122"/>
              </a:rPr>
              <a:t>repartition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重分区之后，还要进行排序，建议直接使用</a:t>
            </a:r>
            <a:r>
              <a:rPr lang="en-US" altLang="zh-CN" dirty="0" err="1">
                <a:latin typeface="Times New Roman" panose="02020603050405020304" pitchFamily="18" charset="0"/>
                <a:ea typeface="宋体" panose="02010600030101010101" pitchFamily="2" charset="-122"/>
              </a:rPr>
              <a:t>repartitionAndSortWithinPartitions</a:t>
            </a:r>
            <a:r>
              <a:rPr lang="zh-CN" altLang="zh-CN" dirty="0">
                <a:latin typeface="Times New Roman" panose="02020603050405020304" pitchFamily="18" charset="0"/>
                <a:ea typeface="宋体" panose="02010600030101010101" pitchFamily="2" charset="-122"/>
                <a:cs typeface="Times New Roman" panose="02020603050405020304" pitchFamily="18" charset="0"/>
              </a:rPr>
              <a:t>算子</a:t>
            </a:r>
            <a:endParaRPr lang="zh-CN" altLang="en-US" dirty="0"/>
          </a:p>
        </p:txBody>
      </p:sp>
    </p:spTree>
    <p:extLst>
      <p:ext uri="{BB962C8B-B14F-4D97-AF65-F5344CB8AC3E}">
        <p14:creationId xmlns:p14="http://schemas.microsoft.com/office/powerpoint/2010/main" val="280780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广播大变量</a:t>
            </a:r>
          </a:p>
        </p:txBody>
      </p:sp>
      <p:sp>
        <p:nvSpPr>
          <p:cNvPr id="2" name="矩形 1"/>
          <p:cNvSpPr/>
          <p:nvPr/>
        </p:nvSpPr>
        <p:spPr>
          <a:xfrm>
            <a:off x="251520" y="1412776"/>
            <a:ext cx="8568952" cy="923330"/>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有时在开发过程中，会遇到需要在算子函数中使用外部变量的场景（尤其是大变量，比如</a:t>
            </a:r>
            <a:r>
              <a:rPr lang="en-US" altLang="zh-CN" dirty="0">
                <a:latin typeface="Times New Roman" panose="02020603050405020304" pitchFamily="18" charset="0"/>
                <a:ea typeface="宋体" panose="02010600030101010101" pitchFamily="2" charset="-122"/>
              </a:rPr>
              <a:t>100M</a:t>
            </a:r>
            <a:r>
              <a:rPr lang="zh-CN" altLang="zh-CN" dirty="0">
                <a:latin typeface="Times New Roman" panose="02020603050405020304" pitchFamily="18" charset="0"/>
                <a:ea typeface="宋体" panose="02010600030101010101" pitchFamily="2" charset="-122"/>
                <a:cs typeface="Times New Roman" panose="02020603050405020304" pitchFamily="18" charset="0"/>
              </a:rPr>
              <a:t>以上的大集合），那么此时就应该使用</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的广播（</a:t>
            </a:r>
            <a:r>
              <a:rPr lang="en-US" altLang="zh-CN" dirty="0">
                <a:latin typeface="Times New Roman" panose="02020603050405020304" pitchFamily="18" charset="0"/>
                <a:ea typeface="宋体" panose="02010600030101010101" pitchFamily="2" charset="-122"/>
              </a:rPr>
              <a:t>Broadcast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）功能来提升性能。</a:t>
            </a:r>
            <a:endParaRPr lang="zh-CN" altLang="en-US" dirty="0"/>
          </a:p>
        </p:txBody>
      </p:sp>
      <p:sp>
        <p:nvSpPr>
          <p:cNvPr id="3" name="矩形 2"/>
          <p:cNvSpPr/>
          <p:nvPr/>
        </p:nvSpPr>
        <p:spPr>
          <a:xfrm>
            <a:off x="251520" y="2407277"/>
            <a:ext cx="8640960" cy="1200329"/>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默认情况下，</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会将该变量复制多个副本，通过网络传输到</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中，此时每个</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都有一个变量副本。如果变量本身比较大的话（比如</a:t>
            </a:r>
            <a:r>
              <a:rPr lang="en-US" altLang="zh-CN" dirty="0">
                <a:latin typeface="Times New Roman" panose="02020603050405020304" pitchFamily="18" charset="0"/>
                <a:ea typeface="宋体" panose="02010600030101010101" pitchFamily="2" charset="-122"/>
              </a:rPr>
              <a:t>100M</a:t>
            </a:r>
            <a:r>
              <a:rPr lang="zh-CN" altLang="zh-CN" dirty="0">
                <a:latin typeface="Times New Roman" panose="02020603050405020304" pitchFamily="18" charset="0"/>
                <a:ea typeface="宋体" panose="02010600030101010101" pitchFamily="2" charset="-122"/>
                <a:cs typeface="Times New Roman" panose="02020603050405020304" pitchFamily="18" charset="0"/>
              </a:rPr>
              <a:t>，甚至</a:t>
            </a:r>
            <a:r>
              <a:rPr lang="en-US" altLang="zh-CN" dirty="0">
                <a:latin typeface="Times New Roman" panose="02020603050405020304" pitchFamily="18" charset="0"/>
                <a:ea typeface="宋体" panose="02010600030101010101" pitchFamily="2" charset="-122"/>
              </a:rPr>
              <a:t>1G</a:t>
            </a:r>
            <a:r>
              <a:rPr lang="zh-CN" altLang="zh-CN" dirty="0">
                <a:latin typeface="Times New Roman" panose="02020603050405020304" pitchFamily="18" charset="0"/>
                <a:ea typeface="宋体" panose="02010600030101010101" pitchFamily="2" charset="-122"/>
                <a:cs typeface="Times New Roman" panose="02020603050405020304" pitchFamily="18" charset="0"/>
              </a:rPr>
              <a:t>），那么大量的变量副本在网络中传输的性能开销，以及在各个节点的</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中占用过多内存导致的频繁</a:t>
            </a:r>
            <a:r>
              <a:rPr lang="en-US" altLang="zh-CN" dirty="0">
                <a:latin typeface="Times New Roman" panose="02020603050405020304" pitchFamily="18" charset="0"/>
                <a:ea typeface="宋体" panose="02010600030101010101" pitchFamily="2" charset="-122"/>
              </a:rPr>
              <a:t>GC</a:t>
            </a:r>
            <a:r>
              <a:rPr lang="zh-CN" altLang="zh-CN" dirty="0">
                <a:latin typeface="Times New Roman" panose="02020603050405020304" pitchFamily="18" charset="0"/>
                <a:ea typeface="宋体" panose="02010600030101010101" pitchFamily="2" charset="-122"/>
                <a:cs typeface="Times New Roman" panose="02020603050405020304" pitchFamily="18" charset="0"/>
              </a:rPr>
              <a:t>，都会极大地影响性能。</a:t>
            </a:r>
            <a:endParaRPr lang="zh-CN" altLang="en-US" dirty="0"/>
          </a:p>
        </p:txBody>
      </p:sp>
      <p:sp>
        <p:nvSpPr>
          <p:cNvPr id="5" name="矩形 4"/>
          <p:cNvSpPr/>
          <p:nvPr/>
        </p:nvSpPr>
        <p:spPr>
          <a:xfrm>
            <a:off x="268078" y="3717032"/>
            <a:ext cx="8624401" cy="646331"/>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广播后的变量，会保证每个</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的内存中，只驻留一份变量副本，而</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执行时共享该</a:t>
            </a:r>
            <a:r>
              <a:rPr lang="en-US" altLang="zh-CN" dirty="0">
                <a:latin typeface="Times New Roman" panose="02020603050405020304" pitchFamily="18" charset="0"/>
                <a:ea typeface="宋体" panose="02010600030101010101" pitchFamily="2" charset="-122"/>
              </a:rPr>
              <a:t>Executor</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中的那份变量副本。</a:t>
            </a:r>
            <a:endParaRPr lang="zh-CN" altLang="en-US" dirty="0"/>
          </a:p>
        </p:txBody>
      </p:sp>
    </p:spTree>
    <p:extLst>
      <p:ext uri="{BB962C8B-B14F-4D97-AF65-F5344CB8AC3E}">
        <p14:creationId xmlns:p14="http://schemas.microsoft.com/office/powerpoint/2010/main" val="383925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zh-CN" dirty="0"/>
              <a:t>使用</a:t>
            </a:r>
            <a:r>
              <a:rPr lang="en-US" altLang="zh-CN" dirty="0" err="1"/>
              <a:t>Kryo</a:t>
            </a:r>
            <a:r>
              <a:rPr lang="zh-CN" altLang="zh-CN" dirty="0"/>
              <a:t>优化序列化性能</a:t>
            </a:r>
            <a:endParaRPr lang="zh-CN" altLang="en-US" b="1" dirty="0">
              <a:latin typeface="+mn-lt"/>
              <a:ea typeface="宋体" pitchFamily="2" charset="-122"/>
              <a:cs typeface="Times New Roman" pitchFamily="18" charset="0"/>
            </a:endParaRPr>
          </a:p>
        </p:txBody>
      </p:sp>
      <p:sp>
        <p:nvSpPr>
          <p:cNvPr id="6" name="矩形 5"/>
          <p:cNvSpPr/>
          <p:nvPr/>
        </p:nvSpPr>
        <p:spPr>
          <a:xfrm>
            <a:off x="179512" y="1556792"/>
            <a:ext cx="8712968" cy="1682512"/>
          </a:xfrm>
          <a:prstGeom prst="rect">
            <a:avLst/>
          </a:prstGeom>
        </p:spPr>
        <p:txBody>
          <a:bodyPr wrap="square">
            <a:spAutoFit/>
          </a:bodyPr>
          <a:lstStyle/>
          <a:p>
            <a:pPr indent="330200" algn="just">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1</a:t>
            </a:r>
            <a:r>
              <a:rPr lang="zh-CN" altLang="zh-CN" kern="100" spc="50" dirty="0">
                <a:latin typeface="Times New Roman" panose="02020603050405020304" pitchFamily="18" charset="0"/>
                <a:ea typeface="宋体" panose="02010600030101010101" pitchFamily="2" charset="-122"/>
              </a:rPr>
              <a:t>、在算子函数中使用到外部变量时，该变量会被序列化后进行网络传输</a:t>
            </a:r>
            <a:r>
              <a:rPr lang="zh-CN" altLang="en-US" kern="100" spc="50" dirty="0">
                <a:latin typeface="Times New Roman" panose="02020603050405020304" pitchFamily="18" charset="0"/>
                <a:ea typeface="宋体" panose="02010600030101010101" pitchFamily="2" charset="-122"/>
              </a:rPr>
              <a:t>。</a:t>
            </a:r>
            <a:endParaRPr lang="en-US" altLang="zh-CN" kern="100" spc="50" dirty="0">
              <a:latin typeface="Times New Roman" panose="02020603050405020304" pitchFamily="18" charset="0"/>
              <a:ea typeface="宋体" panose="02010600030101010101" pitchFamily="2" charset="-122"/>
            </a:endParaRPr>
          </a:p>
          <a:p>
            <a:pPr indent="330200" algn="just">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2</a:t>
            </a:r>
            <a:r>
              <a:rPr lang="zh-CN" altLang="zh-CN" kern="100" spc="50" dirty="0">
                <a:latin typeface="Times New Roman" panose="02020603050405020304" pitchFamily="18" charset="0"/>
                <a:ea typeface="宋体" panose="02010600030101010101" pitchFamily="2" charset="-122"/>
              </a:rPr>
              <a:t>、将自定义的类型作为</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的泛型类型时（比如</a:t>
            </a:r>
            <a:r>
              <a:rPr lang="en-US" altLang="zh-CN" kern="100" spc="50" dirty="0" err="1">
                <a:latin typeface="Times New Roman" panose="02020603050405020304" pitchFamily="18" charset="0"/>
                <a:ea typeface="宋体" panose="02010600030101010101" pitchFamily="2" charset="-122"/>
              </a:rPr>
              <a:t>JavaRDD</a:t>
            </a:r>
            <a:r>
              <a:rPr lang="zh-CN" altLang="zh-CN" kern="100" spc="50" dirty="0">
                <a:latin typeface="Times New Roman" panose="02020603050405020304" pitchFamily="18" charset="0"/>
                <a:ea typeface="宋体" panose="02010600030101010101" pitchFamily="2" charset="-122"/>
              </a:rPr>
              <a:t>，</a:t>
            </a:r>
            <a:r>
              <a:rPr lang="en-US" altLang="zh-CN" kern="100" spc="50" dirty="0">
                <a:latin typeface="Times New Roman" panose="02020603050405020304" pitchFamily="18" charset="0"/>
                <a:ea typeface="宋体" panose="02010600030101010101" pitchFamily="2" charset="-122"/>
              </a:rPr>
              <a:t>Student</a:t>
            </a:r>
            <a:r>
              <a:rPr lang="zh-CN" altLang="zh-CN" kern="100" spc="50" dirty="0">
                <a:latin typeface="Times New Roman" panose="02020603050405020304" pitchFamily="18" charset="0"/>
                <a:ea typeface="宋体" panose="02010600030101010101" pitchFamily="2" charset="-122"/>
              </a:rPr>
              <a:t>是自定义类型），所有自定义类型对象，都会进行序列化。因此这种情况下，也要求自定义的类必须实现</a:t>
            </a:r>
            <a:r>
              <a:rPr lang="en-US" altLang="zh-CN" kern="100" spc="50" dirty="0">
                <a:latin typeface="Times New Roman" panose="02020603050405020304" pitchFamily="18" charset="0"/>
                <a:ea typeface="宋体" panose="02010600030101010101" pitchFamily="2" charset="-122"/>
              </a:rPr>
              <a:t>Serializable</a:t>
            </a:r>
            <a:r>
              <a:rPr lang="zh-CN" altLang="zh-CN" kern="100" spc="50" dirty="0">
                <a:latin typeface="Times New Roman" panose="02020603050405020304" pitchFamily="18" charset="0"/>
                <a:ea typeface="宋体" panose="02010600030101010101" pitchFamily="2" charset="-122"/>
              </a:rPr>
              <a:t>接口。</a:t>
            </a:r>
          </a:p>
          <a:p>
            <a:pPr indent="330200" algn="just">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3</a:t>
            </a:r>
            <a:r>
              <a:rPr lang="zh-CN" altLang="zh-CN" kern="100" spc="50" dirty="0">
                <a:latin typeface="Times New Roman" panose="02020603050405020304" pitchFamily="18" charset="0"/>
                <a:ea typeface="宋体" panose="02010600030101010101" pitchFamily="2" charset="-122"/>
              </a:rPr>
              <a:t>、使用可序列化的持久化策略时（比如</a:t>
            </a:r>
            <a:r>
              <a:rPr lang="en-US" altLang="zh-CN" kern="100" spc="50" dirty="0">
                <a:latin typeface="Times New Roman" panose="02020603050405020304" pitchFamily="18" charset="0"/>
                <a:ea typeface="宋体" panose="02010600030101010101" pitchFamily="2" charset="-122"/>
              </a:rPr>
              <a:t>MEMORY_ONLY_SER</a:t>
            </a:r>
            <a:r>
              <a:rPr lang="zh-CN" altLang="zh-CN" kern="100" spc="50" dirty="0">
                <a:latin typeface="Times New Roman" panose="02020603050405020304" pitchFamily="18" charset="0"/>
                <a:ea typeface="宋体" panose="02010600030101010101" pitchFamily="2" charset="-122"/>
              </a:rPr>
              <a:t>），</a:t>
            </a:r>
            <a:r>
              <a:rPr lang="en-US" altLang="zh-CN" kern="100" spc="50" dirty="0">
                <a:latin typeface="Times New Roman" panose="02020603050405020304" pitchFamily="18" charset="0"/>
                <a:ea typeface="宋体" panose="02010600030101010101" pitchFamily="2" charset="-122"/>
              </a:rPr>
              <a:t>Spark</a:t>
            </a:r>
            <a:r>
              <a:rPr lang="zh-CN" altLang="zh-CN" kern="100" spc="50" dirty="0">
                <a:latin typeface="Times New Roman" panose="02020603050405020304" pitchFamily="18" charset="0"/>
                <a:ea typeface="宋体" panose="02010600030101010101" pitchFamily="2" charset="-122"/>
              </a:rPr>
              <a:t>会将</a:t>
            </a:r>
            <a:r>
              <a:rPr lang="en-US" altLang="zh-CN" kern="100" spc="50" dirty="0">
                <a:latin typeface="Times New Roman" panose="02020603050405020304" pitchFamily="18" charset="0"/>
                <a:ea typeface="宋体" panose="02010600030101010101" pitchFamily="2" charset="-122"/>
              </a:rPr>
              <a:t>RDD</a:t>
            </a:r>
            <a:r>
              <a:rPr lang="zh-CN" altLang="zh-CN" kern="100" spc="50" dirty="0">
                <a:latin typeface="Times New Roman" panose="02020603050405020304" pitchFamily="18" charset="0"/>
                <a:ea typeface="宋体" panose="02010600030101010101" pitchFamily="2" charset="-122"/>
              </a:rPr>
              <a:t>中的每个</a:t>
            </a:r>
            <a:r>
              <a:rPr lang="en-US" altLang="zh-CN" kern="100" spc="50" dirty="0">
                <a:latin typeface="Times New Roman" panose="02020603050405020304" pitchFamily="18" charset="0"/>
                <a:ea typeface="宋体" panose="02010600030101010101" pitchFamily="2" charset="-122"/>
              </a:rPr>
              <a:t>partition</a:t>
            </a:r>
            <a:r>
              <a:rPr lang="zh-CN" altLang="zh-CN" kern="100" spc="50" dirty="0">
                <a:latin typeface="Times New Roman" panose="02020603050405020304" pitchFamily="18" charset="0"/>
                <a:ea typeface="宋体" panose="02010600030101010101" pitchFamily="2" charset="-122"/>
              </a:rPr>
              <a:t>都序列化成一个大的字节数组。</a:t>
            </a:r>
            <a:endParaRPr lang="zh-CN" altLang="zh-CN" kern="100" spc="50" dirty="0">
              <a:effectLst/>
              <a:latin typeface="Times New Roman" panose="02020603050405020304" pitchFamily="18" charset="0"/>
              <a:ea typeface="宋体" panose="02010600030101010101" pitchFamily="2" charset="-122"/>
            </a:endParaRPr>
          </a:p>
        </p:txBody>
      </p:sp>
      <p:sp>
        <p:nvSpPr>
          <p:cNvPr id="7" name="矩形 6"/>
          <p:cNvSpPr/>
          <p:nvPr/>
        </p:nvSpPr>
        <p:spPr>
          <a:xfrm>
            <a:off x="251520" y="3501008"/>
            <a:ext cx="8533105" cy="923330"/>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默认使用的是</a:t>
            </a:r>
            <a:r>
              <a:rPr lang="en-US" altLang="zh-CN" dirty="0">
                <a:latin typeface="Times New Roman" panose="02020603050405020304" pitchFamily="18" charset="0"/>
                <a:ea typeface="宋体" panose="02010600030101010101" pitchFamily="2" charset="-122"/>
              </a:rPr>
              <a:t>Java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的序列化机制</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，你可以使用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Kryo</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作为序列化类库，效率要比</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的序列化机制要高，</a:t>
            </a:r>
            <a:endParaRPr lang="zh-CN" altLang="en-US" dirty="0"/>
          </a:p>
        </p:txBody>
      </p:sp>
      <p:sp>
        <p:nvSpPr>
          <p:cNvPr id="8" name="矩形 7"/>
          <p:cNvSpPr/>
          <p:nvPr/>
        </p:nvSpPr>
        <p:spPr>
          <a:xfrm>
            <a:off x="283206" y="4424338"/>
            <a:ext cx="8609273" cy="2031325"/>
          </a:xfrm>
          <a:prstGeom prst="rect">
            <a:avLst/>
          </a:prstGeom>
        </p:spPr>
        <p:txBody>
          <a:bodyPr wrap="square">
            <a:spAutoFit/>
          </a:bodyPr>
          <a:lstStyle/>
          <a:p>
            <a:r>
              <a:rPr lang="en-US" altLang="zh-CN" i="1" dirty="0">
                <a:solidFill>
                  <a:srgbClr val="808080"/>
                </a:solidFill>
                <a:latin typeface="宋体" panose="02010600030101010101" pitchFamily="2" charset="-122"/>
                <a:cs typeface="宋体" panose="02010600030101010101" pitchFamily="2" charset="-122"/>
              </a:rPr>
              <a:t>// </a:t>
            </a:r>
            <a:r>
              <a:rPr lang="zh-CN" altLang="zh-CN" i="1" dirty="0">
                <a:solidFill>
                  <a:srgbClr val="808080"/>
                </a:solidFill>
                <a:ea typeface="宋体" panose="02010600030101010101" pitchFamily="2" charset="-122"/>
                <a:cs typeface="宋体" panose="02010600030101010101" pitchFamily="2" charset="-122"/>
              </a:rPr>
              <a:t>创建</a:t>
            </a:r>
            <a:r>
              <a:rPr lang="en-US" altLang="zh-CN" i="1" dirty="0" err="1">
                <a:solidFill>
                  <a:srgbClr val="808080"/>
                </a:solidFill>
                <a:ea typeface="宋体" panose="02010600030101010101" pitchFamily="2" charset="-122"/>
                <a:cs typeface="宋体" panose="02010600030101010101" pitchFamily="2" charset="-122"/>
              </a:rPr>
              <a:t>SparkConf</a:t>
            </a:r>
            <a:r>
              <a:rPr lang="zh-CN" altLang="zh-CN" i="1" dirty="0">
                <a:solidFill>
                  <a:srgbClr val="808080"/>
                </a:solidFill>
                <a:ea typeface="宋体" panose="02010600030101010101" pitchFamily="2" charset="-122"/>
                <a:cs typeface="宋体" panose="02010600030101010101" pitchFamily="2" charset="-122"/>
              </a:rPr>
              <a:t>对象。</a:t>
            </a:r>
            <a:br>
              <a:rPr lang="en-US" altLang="zh-CN" i="1" dirty="0">
                <a:solidFill>
                  <a:srgbClr val="808080"/>
                </a:solidFill>
                <a:ea typeface="宋体" panose="02010600030101010101" pitchFamily="2" charset="-122"/>
                <a:cs typeface="宋体" panose="02010600030101010101" pitchFamily="2" charset="-122"/>
              </a:rPr>
            </a:br>
            <a:r>
              <a:rPr lang="en-US" altLang="zh-CN" b="1" dirty="0" err="1">
                <a:solidFill>
                  <a:srgbClr val="000080"/>
                </a:solidFill>
                <a:latin typeface="宋体" panose="02010600030101010101" pitchFamily="2" charset="-122"/>
                <a:cs typeface="宋体" panose="02010600030101010101" pitchFamily="2" charset="-122"/>
              </a:rPr>
              <a:t>val</a:t>
            </a:r>
            <a:r>
              <a:rPr lang="en-US" altLang="zh-CN" b="1" dirty="0">
                <a:solidFill>
                  <a:srgbClr val="000080"/>
                </a:solidFill>
                <a:latin typeface="宋体" panose="02010600030101010101" pitchFamily="2" charset="-122"/>
                <a:cs typeface="宋体" panose="02010600030101010101" pitchFamily="2" charset="-122"/>
              </a:rPr>
              <a:t> </a:t>
            </a:r>
            <a:r>
              <a:rPr lang="en-US" altLang="zh-CN" i="1" dirty="0" err="1">
                <a:solidFill>
                  <a:srgbClr val="660E7A"/>
                </a:solidFill>
                <a:latin typeface="宋体" panose="02010600030101010101" pitchFamily="2" charset="-122"/>
                <a:cs typeface="宋体" panose="02010600030101010101" pitchFamily="2" charset="-122"/>
              </a:rPr>
              <a:t>conf</a:t>
            </a:r>
            <a:r>
              <a:rPr lang="en-US" altLang="zh-CN" i="1" dirty="0">
                <a:solidFill>
                  <a:srgbClr val="660E7A"/>
                </a:solidFill>
                <a:latin typeface="宋体" panose="02010600030101010101" pitchFamily="2" charset="-122"/>
                <a:cs typeface="宋体" panose="02010600030101010101" pitchFamily="2" charset="-122"/>
              </a:rPr>
              <a:t> </a:t>
            </a:r>
            <a:r>
              <a:rPr lang="en-US" altLang="zh-CN" dirty="0">
                <a:solidFill>
                  <a:srgbClr val="000000"/>
                </a:solidFill>
                <a:latin typeface="宋体" panose="02010600030101010101" pitchFamily="2" charset="-122"/>
                <a:cs typeface="宋体" panose="02010600030101010101" pitchFamily="2" charset="-122"/>
              </a:rPr>
              <a:t>= </a:t>
            </a:r>
            <a:r>
              <a:rPr lang="en-US" altLang="zh-CN" b="1" dirty="0">
                <a:solidFill>
                  <a:srgbClr val="000080"/>
                </a:solidFill>
                <a:latin typeface="宋体" panose="02010600030101010101" pitchFamily="2" charset="-122"/>
                <a:cs typeface="宋体" panose="02010600030101010101" pitchFamily="2" charset="-122"/>
              </a:rPr>
              <a:t>new </a:t>
            </a:r>
            <a:r>
              <a:rPr lang="en-US" altLang="zh-CN" dirty="0" err="1">
                <a:solidFill>
                  <a:srgbClr val="000000"/>
                </a:solidFill>
                <a:latin typeface="宋体" panose="02010600030101010101" pitchFamily="2" charset="-122"/>
                <a:cs typeface="宋体" panose="02010600030101010101" pitchFamily="2" charset="-122"/>
              </a:rPr>
              <a:t>SparkConf</a:t>
            </a: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setMaster</a:t>
            </a: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setAppName</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i="1" dirty="0">
                <a:solidFill>
                  <a:srgbClr val="808080"/>
                </a:solidFill>
                <a:latin typeface="宋体" panose="02010600030101010101" pitchFamily="2" charset="-122"/>
                <a:cs typeface="宋体" panose="02010600030101010101" pitchFamily="2" charset="-122"/>
              </a:rPr>
              <a:t>// </a:t>
            </a:r>
            <a:r>
              <a:rPr lang="zh-CN" altLang="zh-CN" i="1" dirty="0">
                <a:solidFill>
                  <a:srgbClr val="808080"/>
                </a:solidFill>
                <a:ea typeface="宋体" panose="02010600030101010101" pitchFamily="2" charset="-122"/>
                <a:cs typeface="宋体" panose="02010600030101010101" pitchFamily="2" charset="-122"/>
              </a:rPr>
              <a:t>设置序列化器为</a:t>
            </a:r>
            <a:r>
              <a:rPr lang="en-US" altLang="zh-CN" i="1" dirty="0" err="1">
                <a:solidFill>
                  <a:srgbClr val="808080"/>
                </a:solidFill>
                <a:ea typeface="宋体" panose="02010600030101010101" pitchFamily="2" charset="-122"/>
                <a:cs typeface="宋体" panose="02010600030101010101" pitchFamily="2" charset="-122"/>
              </a:rPr>
              <a:t>KryoSerializer</a:t>
            </a:r>
            <a:r>
              <a:rPr lang="zh-CN" altLang="zh-CN" i="1" dirty="0">
                <a:solidFill>
                  <a:srgbClr val="808080"/>
                </a:solidFill>
                <a:ea typeface="宋体" panose="02010600030101010101" pitchFamily="2" charset="-122"/>
                <a:cs typeface="宋体" panose="02010600030101010101" pitchFamily="2" charset="-122"/>
              </a:rPr>
              <a:t>。</a:t>
            </a:r>
            <a:br>
              <a:rPr lang="en-US" altLang="zh-CN" i="1" dirty="0">
                <a:solidFill>
                  <a:srgbClr val="808080"/>
                </a:solidFill>
                <a:ea typeface="宋体" panose="02010600030101010101" pitchFamily="2" charset="-122"/>
                <a:cs typeface="宋体" panose="02010600030101010101" pitchFamily="2" charset="-122"/>
              </a:rPr>
            </a:br>
            <a:r>
              <a:rPr lang="en-US" altLang="zh-CN" i="1" dirty="0" err="1">
                <a:solidFill>
                  <a:srgbClr val="660E7A"/>
                </a:solidFill>
                <a:latin typeface="宋体" panose="02010600030101010101" pitchFamily="2" charset="-122"/>
                <a:cs typeface="宋体" panose="02010600030101010101" pitchFamily="2" charset="-122"/>
              </a:rPr>
              <a:t>conf</a:t>
            </a:r>
            <a:r>
              <a:rPr lang="en-US" altLang="zh-CN" dirty="0" err="1">
                <a:solidFill>
                  <a:srgbClr val="000000"/>
                </a:solidFill>
                <a:latin typeface="宋体" panose="02010600030101010101" pitchFamily="2" charset="-122"/>
                <a:cs typeface="宋体" panose="02010600030101010101" pitchFamily="2" charset="-122"/>
              </a:rPr>
              <a:t>.set</a:t>
            </a:r>
            <a:r>
              <a:rPr lang="en-US" altLang="zh-CN" dirty="0">
                <a:solidFill>
                  <a:srgbClr val="000000"/>
                </a:solidFill>
                <a:latin typeface="宋体" panose="02010600030101010101" pitchFamily="2" charset="-122"/>
                <a:cs typeface="宋体" panose="02010600030101010101" pitchFamily="2" charset="-122"/>
              </a:rPr>
              <a:t>(</a:t>
            </a:r>
            <a:r>
              <a:rPr lang="en-US" altLang="zh-CN" b="1" dirty="0">
                <a:solidFill>
                  <a:srgbClr val="008000"/>
                </a:solidFill>
                <a:latin typeface="宋体" panose="02010600030101010101" pitchFamily="2" charset="-122"/>
                <a:cs typeface="宋体" panose="02010600030101010101" pitchFamily="2" charset="-122"/>
              </a:rPr>
              <a:t>"</a:t>
            </a:r>
            <a:r>
              <a:rPr lang="en-US" altLang="zh-CN" b="1" dirty="0" err="1">
                <a:solidFill>
                  <a:srgbClr val="008000"/>
                </a:solidFill>
                <a:latin typeface="宋体" panose="02010600030101010101" pitchFamily="2" charset="-122"/>
                <a:cs typeface="宋体" panose="02010600030101010101" pitchFamily="2" charset="-122"/>
              </a:rPr>
              <a:t>spark.serializer</a:t>
            </a:r>
            <a:r>
              <a:rPr lang="en-US" altLang="zh-CN" b="1" dirty="0">
                <a:solidFill>
                  <a:srgbClr val="008000"/>
                </a:solidFill>
                <a:latin typeface="宋体" panose="02010600030101010101" pitchFamily="2" charset="-122"/>
                <a:cs typeface="宋体" panose="02010600030101010101" pitchFamily="2" charset="-122"/>
              </a:rPr>
              <a:t>"</a:t>
            </a:r>
            <a:r>
              <a:rPr lang="en-US" altLang="zh-CN" dirty="0">
                <a:solidFill>
                  <a:srgbClr val="000000"/>
                </a:solidFill>
                <a:latin typeface="宋体" panose="02010600030101010101" pitchFamily="2" charset="-122"/>
                <a:cs typeface="宋体" panose="02010600030101010101" pitchFamily="2" charset="-122"/>
              </a:rPr>
              <a:t>, </a:t>
            </a:r>
            <a:r>
              <a:rPr lang="en-US" altLang="zh-CN" b="1" dirty="0">
                <a:solidFill>
                  <a:srgbClr val="008000"/>
                </a:solidFill>
                <a:latin typeface="宋体" panose="02010600030101010101" pitchFamily="2" charset="-122"/>
                <a:cs typeface="宋体" panose="02010600030101010101" pitchFamily="2" charset="-122"/>
              </a:rPr>
              <a:t>"</a:t>
            </a:r>
            <a:r>
              <a:rPr lang="en-US" altLang="zh-CN" b="1" dirty="0" err="1">
                <a:solidFill>
                  <a:srgbClr val="008000"/>
                </a:solidFill>
                <a:latin typeface="宋体" panose="02010600030101010101" pitchFamily="2" charset="-122"/>
                <a:cs typeface="宋体" panose="02010600030101010101" pitchFamily="2" charset="-122"/>
              </a:rPr>
              <a:t>org.apache.spark.serializer.KryoSerializer</a:t>
            </a:r>
            <a:r>
              <a:rPr lang="en-US" altLang="zh-CN" b="1" dirty="0">
                <a:solidFill>
                  <a:srgbClr val="008000"/>
                </a:solidFill>
                <a:latin typeface="宋体" panose="02010600030101010101" pitchFamily="2" charset="-122"/>
                <a:cs typeface="宋体" panose="02010600030101010101" pitchFamily="2" charset="-122"/>
              </a:rPr>
              <a:t>"</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i="1" dirty="0">
                <a:solidFill>
                  <a:srgbClr val="808080"/>
                </a:solidFill>
                <a:latin typeface="宋体" panose="02010600030101010101" pitchFamily="2" charset="-122"/>
                <a:cs typeface="宋体" panose="02010600030101010101" pitchFamily="2" charset="-122"/>
              </a:rPr>
              <a:t>// </a:t>
            </a:r>
            <a:r>
              <a:rPr lang="zh-CN" altLang="zh-CN" i="1" dirty="0">
                <a:solidFill>
                  <a:srgbClr val="808080"/>
                </a:solidFill>
                <a:ea typeface="宋体" panose="02010600030101010101" pitchFamily="2" charset="-122"/>
                <a:cs typeface="宋体" panose="02010600030101010101" pitchFamily="2" charset="-122"/>
              </a:rPr>
              <a:t>注册要序列化的自定义类型。</a:t>
            </a:r>
            <a:br>
              <a:rPr lang="en-US" altLang="zh-CN" i="1" dirty="0">
                <a:solidFill>
                  <a:srgbClr val="808080"/>
                </a:solidFill>
                <a:ea typeface="宋体" panose="02010600030101010101" pitchFamily="2" charset="-122"/>
                <a:cs typeface="宋体" panose="02010600030101010101" pitchFamily="2" charset="-122"/>
              </a:rPr>
            </a:br>
            <a:r>
              <a:rPr lang="en-US" altLang="zh-CN" i="1" dirty="0" err="1">
                <a:solidFill>
                  <a:srgbClr val="660E7A"/>
                </a:solidFill>
                <a:latin typeface="宋体" panose="02010600030101010101" pitchFamily="2" charset="-122"/>
                <a:cs typeface="宋体" panose="02010600030101010101" pitchFamily="2" charset="-122"/>
              </a:rPr>
              <a:t>conf</a:t>
            </a:r>
            <a:r>
              <a:rPr lang="en-US" altLang="zh-CN" dirty="0" err="1">
                <a:solidFill>
                  <a:srgbClr val="000000"/>
                </a:solidFill>
                <a:latin typeface="宋体" panose="02010600030101010101" pitchFamily="2" charset="-122"/>
                <a:cs typeface="宋体" panose="02010600030101010101" pitchFamily="2" charset="-122"/>
              </a:rPr>
              <a:t>.registerKryoClasses</a:t>
            </a:r>
            <a:r>
              <a:rPr lang="en-US" altLang="zh-CN" dirty="0">
                <a:solidFill>
                  <a:srgbClr val="000000"/>
                </a:solidFill>
                <a:latin typeface="宋体" panose="02010600030101010101" pitchFamily="2" charset="-122"/>
                <a:cs typeface="宋体" panose="02010600030101010101" pitchFamily="2" charset="-122"/>
              </a:rPr>
              <a:t>(</a:t>
            </a:r>
            <a:r>
              <a:rPr lang="en-US" altLang="zh-CN" i="1" dirty="0">
                <a:solidFill>
                  <a:srgbClr val="000000"/>
                </a:solidFill>
                <a:latin typeface="宋体" panose="02010600030101010101" pitchFamily="2" charset="-122"/>
                <a:cs typeface="宋体" panose="02010600030101010101" pitchFamily="2" charset="-122"/>
              </a:rPr>
              <a:t>Array</a:t>
            </a:r>
            <a:r>
              <a:rPr lang="en-US" altLang="zh-CN" dirty="0">
                <a:solidFill>
                  <a:srgbClr val="000000"/>
                </a:solidFill>
                <a:latin typeface="宋体" panose="02010600030101010101" pitchFamily="2" charset="-122"/>
                <a:cs typeface="宋体" panose="02010600030101010101" pitchFamily="2" charset="-122"/>
              </a:rPr>
              <a:t>(</a:t>
            </a:r>
            <a:r>
              <a:rPr lang="en-US" altLang="zh-CN" i="1" dirty="0" err="1">
                <a:solidFill>
                  <a:srgbClr val="000000"/>
                </a:solidFill>
                <a:latin typeface="宋体" panose="02010600030101010101" pitchFamily="2" charset="-122"/>
                <a:cs typeface="宋体" panose="02010600030101010101" pitchFamily="2" charset="-122"/>
              </a:rPr>
              <a:t>classOf</a:t>
            </a:r>
            <a:r>
              <a:rPr lang="en-US" altLang="zh-CN" dirty="0">
                <a:solidFill>
                  <a:srgbClr val="000000"/>
                </a:solidFill>
                <a:latin typeface="宋体" panose="02010600030101010101" pitchFamily="2" charset="-122"/>
                <a:cs typeface="宋体" panose="02010600030101010101" pitchFamily="2" charset="-122"/>
              </a:rPr>
              <a:t>[MyClass1], </a:t>
            </a:r>
            <a:r>
              <a:rPr lang="en-US" altLang="zh-CN" i="1" dirty="0" err="1">
                <a:solidFill>
                  <a:srgbClr val="000000"/>
                </a:solidFill>
                <a:latin typeface="宋体" panose="02010600030101010101" pitchFamily="2" charset="-122"/>
                <a:cs typeface="宋体" panose="02010600030101010101" pitchFamily="2" charset="-122"/>
              </a:rPr>
              <a:t>classOf</a:t>
            </a:r>
            <a:r>
              <a:rPr lang="en-US" altLang="zh-CN" dirty="0">
                <a:solidFill>
                  <a:srgbClr val="000000"/>
                </a:solidFill>
                <a:latin typeface="宋体" panose="02010600030101010101" pitchFamily="2" charset="-122"/>
                <a:cs typeface="宋体" panose="02010600030101010101" pitchFamily="2" charset="-122"/>
              </a:rPr>
              <a:t>[MyClass2]))</a:t>
            </a:r>
            <a:endParaRPr lang="zh-CN" altLang="en-US" dirty="0"/>
          </a:p>
        </p:txBody>
      </p:sp>
    </p:spTree>
    <p:extLst>
      <p:ext uri="{BB962C8B-B14F-4D97-AF65-F5344CB8AC3E}">
        <p14:creationId xmlns:p14="http://schemas.microsoft.com/office/powerpoint/2010/main" val="231031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en-US" dirty="0"/>
              <a:t>分区</a:t>
            </a:r>
            <a:r>
              <a:rPr lang="en-US" altLang="zh-CN" dirty="0"/>
              <a:t>Shuffle</a:t>
            </a:r>
            <a:r>
              <a:rPr lang="zh-CN" altLang="en-US" dirty="0"/>
              <a:t>优化</a:t>
            </a:r>
            <a:endParaRPr lang="zh-CN" altLang="en-US" b="1" dirty="0">
              <a:latin typeface="+mn-lt"/>
              <a:ea typeface="宋体" pitchFamily="2" charset="-122"/>
              <a:cs typeface="Times New Roman" pitchFamily="18" charset="0"/>
            </a:endParaRPr>
          </a:p>
        </p:txBody>
      </p:sp>
      <p:pic>
        <p:nvPicPr>
          <p:cNvPr id="6" name="Picture 239"/>
          <p:cNvPicPr/>
          <p:nvPr/>
        </p:nvPicPr>
        <p:blipFill>
          <a:blip r:embed="rId2"/>
          <a:stretch>
            <a:fillRect/>
          </a:stretch>
        </p:blipFill>
        <p:spPr>
          <a:xfrm>
            <a:off x="179512" y="2852936"/>
            <a:ext cx="4076700" cy="3632200"/>
          </a:xfrm>
          <a:prstGeom prst="rect">
            <a:avLst/>
          </a:prstGeom>
        </p:spPr>
      </p:pic>
      <p:pic>
        <p:nvPicPr>
          <p:cNvPr id="7" name="Picture 241"/>
          <p:cNvPicPr/>
          <p:nvPr/>
        </p:nvPicPr>
        <p:blipFill rotWithShape="1">
          <a:blip r:embed="rId3"/>
          <a:srcRect l="4752" r="9724"/>
          <a:stretch/>
        </p:blipFill>
        <p:spPr>
          <a:xfrm>
            <a:off x="5148064" y="2802136"/>
            <a:ext cx="3785427" cy="3733800"/>
          </a:xfrm>
          <a:prstGeom prst="rect">
            <a:avLst/>
          </a:prstGeom>
        </p:spPr>
      </p:pic>
      <p:sp>
        <p:nvSpPr>
          <p:cNvPr id="8" name="右箭头 7"/>
          <p:cNvSpPr/>
          <p:nvPr/>
        </p:nvSpPr>
        <p:spPr>
          <a:xfrm>
            <a:off x="4378102" y="4293096"/>
            <a:ext cx="64807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1520" y="1492473"/>
            <a:ext cx="8496944" cy="646331"/>
          </a:xfrm>
          <a:prstGeom prst="rect">
            <a:avLst/>
          </a:prstGeom>
        </p:spPr>
        <p:txBody>
          <a:bodyPr wrap="square">
            <a:spAutoFit/>
          </a:bodyPr>
          <a:lstStyle/>
          <a:p>
            <a:r>
              <a:rPr lang="zh-CN" altLang="en-US" spc="50" dirty="0">
                <a:latin typeface="Times New Roman" panose="02020603050405020304" pitchFamily="18" charset="0"/>
                <a:ea typeface="宋体" panose="02010600030101010101" pitchFamily="2" charset="-122"/>
                <a:cs typeface="Times New Roman" panose="02020603050405020304" pitchFamily="18" charset="0"/>
              </a:rPr>
              <a:t>当遇到</a:t>
            </a:r>
            <a:r>
              <a:rPr lang="en-US" altLang="zh-CN" spc="50" dirty="0" err="1">
                <a:latin typeface="Times New Roman" panose="02020603050405020304" pitchFamily="18" charset="0"/>
                <a:ea typeface="宋体" panose="02010600030101010101" pitchFamily="2" charset="-122"/>
                <a:cs typeface="Times New Roman" panose="02020603050405020304" pitchFamily="18" charset="0"/>
              </a:rPr>
              <a:t>userData</a:t>
            </a:r>
            <a:r>
              <a:rPr lang="zh-CN" altLang="en-US" spc="5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pc="50" dirty="0">
                <a:latin typeface="Times New Roman" panose="02020603050405020304" pitchFamily="18" charset="0"/>
                <a:ea typeface="宋体" panose="02010600030101010101" pitchFamily="2" charset="-122"/>
                <a:cs typeface="Times New Roman" panose="02020603050405020304" pitchFamily="18" charset="0"/>
              </a:rPr>
              <a:t>events</a:t>
            </a:r>
            <a:r>
              <a:rPr lang="zh-CN" altLang="en-US" spc="50" dirty="0">
                <a:latin typeface="Times New Roman" panose="02020603050405020304" pitchFamily="18" charset="0"/>
                <a:ea typeface="宋体" panose="02010600030101010101" pitchFamily="2" charset="-122"/>
                <a:cs typeface="Times New Roman" panose="02020603050405020304" pitchFamily="18" charset="0"/>
              </a:rPr>
              <a:t>进行</a:t>
            </a:r>
            <a:r>
              <a:rPr lang="en-US" altLang="zh-CN" spc="50" dirty="0">
                <a:latin typeface="Times New Roman" panose="02020603050405020304" pitchFamily="18" charset="0"/>
                <a:ea typeface="宋体" panose="02010600030101010101" pitchFamily="2" charset="-122"/>
                <a:cs typeface="Times New Roman" panose="02020603050405020304" pitchFamily="18" charset="0"/>
              </a:rPr>
              <a:t>join</a:t>
            </a:r>
            <a:r>
              <a:rPr lang="zh-CN" altLang="en-US" spc="50"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pc="50" dirty="0" err="1">
                <a:latin typeface="Times New Roman" panose="02020603050405020304" pitchFamily="18" charset="0"/>
                <a:ea typeface="宋体" panose="02010600030101010101" pitchFamily="2" charset="-122"/>
                <a:cs typeface="Times New Roman" panose="02020603050405020304" pitchFamily="18" charset="0"/>
              </a:rPr>
              <a:t>userData</a:t>
            </a:r>
            <a:r>
              <a:rPr lang="zh-CN" altLang="en-US" spc="50" dirty="0">
                <a:latin typeface="Times New Roman" panose="02020603050405020304" pitchFamily="18" charset="0"/>
                <a:ea typeface="宋体" panose="02010600030101010101" pitchFamily="2" charset="-122"/>
                <a:cs typeface="Times New Roman" panose="02020603050405020304" pitchFamily="18" charset="0"/>
              </a:rPr>
              <a:t>比较大，而且</a:t>
            </a:r>
            <a:r>
              <a:rPr lang="en-US" altLang="zh-CN" spc="50" dirty="0">
                <a:latin typeface="Times New Roman" panose="02020603050405020304" pitchFamily="18" charset="0"/>
                <a:ea typeface="宋体" panose="02010600030101010101" pitchFamily="2" charset="-122"/>
                <a:cs typeface="Times New Roman" panose="02020603050405020304" pitchFamily="18" charset="0"/>
              </a:rPr>
              <a:t>join</a:t>
            </a:r>
            <a:r>
              <a:rPr lang="zh-CN" altLang="en-US" spc="50" dirty="0">
                <a:latin typeface="Times New Roman" panose="02020603050405020304" pitchFamily="18" charset="0"/>
                <a:ea typeface="宋体" panose="02010600030101010101" pitchFamily="2" charset="-122"/>
                <a:cs typeface="Times New Roman" panose="02020603050405020304" pitchFamily="18" charset="0"/>
              </a:rPr>
              <a:t>操作比较频繁，这个时候，可以先将</a:t>
            </a:r>
            <a:r>
              <a:rPr lang="en-US" altLang="zh-CN" spc="50" dirty="0" err="1">
                <a:latin typeface="Times New Roman" panose="02020603050405020304" pitchFamily="18" charset="0"/>
                <a:ea typeface="宋体" panose="02010600030101010101" pitchFamily="2" charset="-122"/>
                <a:cs typeface="Times New Roman" panose="02020603050405020304" pitchFamily="18" charset="0"/>
              </a:rPr>
              <a:t>userData</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调用了</a:t>
            </a:r>
            <a:r>
              <a:rPr lang="en-US" altLang="zh-CN" spc="50" dirty="0">
                <a:latin typeface="Times New Roman" panose="02020603050405020304" pitchFamily="18" charset="0"/>
                <a:ea typeface="宋体" panose="02010600030101010101" pitchFamily="2" charset="-122"/>
              </a:rPr>
              <a:t> </a:t>
            </a:r>
            <a:r>
              <a:rPr lang="en-US" altLang="zh-CN" spc="50" dirty="0" err="1">
                <a:latin typeface="Times New Roman" panose="02020603050405020304" pitchFamily="18" charset="0"/>
                <a:ea typeface="宋体" panose="02010600030101010101" pitchFamily="2" charset="-122"/>
              </a:rPr>
              <a:t>partitionBy</a:t>
            </a:r>
            <a:r>
              <a:rPr lang="en-US" altLang="zh-CN" spc="50" dirty="0">
                <a:latin typeface="Times New Roman" panose="02020603050405020304" pitchFamily="18" charset="0"/>
                <a:ea typeface="宋体" panose="02010600030101010101" pitchFamily="2" charset="-122"/>
              </a:rPr>
              <a:t>()</a:t>
            </a:r>
            <a:r>
              <a:rPr lang="zh-CN" altLang="en-US" spc="50" dirty="0">
                <a:latin typeface="Times New Roman" panose="02020603050405020304" pitchFamily="18" charset="0"/>
                <a:ea typeface="宋体" panose="02010600030101010101" pitchFamily="2" charset="-122"/>
              </a:rPr>
              <a:t>分区，可以极大提高效率。</a:t>
            </a:r>
            <a:endParaRPr lang="zh-CN" altLang="en-US" dirty="0"/>
          </a:p>
        </p:txBody>
      </p:sp>
      <p:sp>
        <p:nvSpPr>
          <p:cNvPr id="10" name="矩形 9"/>
          <p:cNvSpPr/>
          <p:nvPr/>
        </p:nvSpPr>
        <p:spPr>
          <a:xfrm>
            <a:off x="236309" y="2155805"/>
            <a:ext cx="8851200" cy="646331"/>
          </a:xfrm>
          <a:prstGeom prst="rect">
            <a:avLst/>
          </a:prstGeom>
        </p:spPr>
        <p:txBody>
          <a:bodyPr wrap="square">
            <a:spAutoFit/>
          </a:bodyPr>
          <a:lstStyle/>
          <a:p>
            <a:r>
              <a:rPr lang="en-US" altLang="zh-CN" spc="50" dirty="0" err="1">
                <a:latin typeface="Times New Roman" panose="02020603050405020304" pitchFamily="18" charset="0"/>
                <a:ea typeface="宋体" panose="02010600030101010101" pitchFamily="2" charset="-122"/>
              </a:rPr>
              <a:t>cogroup</a:t>
            </a:r>
            <a:r>
              <a:rPr lang="en-US" altLang="zh-CN" spc="50" dirty="0">
                <a:latin typeface="Times New Roman" panose="02020603050405020304" pitchFamily="18" charset="0"/>
                <a:ea typeface="宋体" panose="02010600030101010101" pitchFamily="2" charset="-122"/>
              </a:rPr>
              <a:t>()</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pc="50" dirty="0">
                <a:latin typeface="Times New Roman" panose="02020603050405020304" pitchFamily="18" charset="0"/>
                <a:ea typeface="宋体" panose="02010600030101010101" pitchFamily="2" charset="-122"/>
              </a:rPr>
              <a:t> </a:t>
            </a:r>
            <a:r>
              <a:rPr lang="en-US" altLang="zh-CN" spc="50" dirty="0" err="1">
                <a:latin typeface="Times New Roman" panose="02020603050405020304" pitchFamily="18" charset="0"/>
                <a:ea typeface="宋体" panose="02010600030101010101" pitchFamily="2" charset="-122"/>
              </a:rPr>
              <a:t>groupWith</a:t>
            </a:r>
            <a:r>
              <a:rPr lang="en-US" altLang="zh-CN" spc="50" dirty="0">
                <a:latin typeface="Times New Roman" panose="02020603050405020304" pitchFamily="18" charset="0"/>
                <a:ea typeface="宋体" panose="02010600030101010101" pitchFamily="2" charset="-122"/>
              </a:rPr>
              <a:t>()</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pc="50" dirty="0">
                <a:latin typeface="Times New Roman" panose="02020603050405020304" pitchFamily="18" charset="0"/>
                <a:ea typeface="宋体" panose="02010600030101010101" pitchFamily="2" charset="-122"/>
              </a:rPr>
              <a:t>join()</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pc="50" dirty="0" err="1">
                <a:latin typeface="Times New Roman" panose="02020603050405020304" pitchFamily="18" charset="0"/>
                <a:ea typeface="宋体" panose="02010600030101010101" pitchFamily="2" charset="-122"/>
              </a:rPr>
              <a:t>leftOuterJoin</a:t>
            </a:r>
            <a:r>
              <a:rPr lang="en-US" altLang="zh-CN" spc="50" dirty="0">
                <a:latin typeface="Times New Roman" panose="02020603050405020304" pitchFamily="18" charset="0"/>
                <a:ea typeface="宋体" panose="02010600030101010101" pitchFamily="2" charset="-122"/>
              </a:rPr>
              <a:t>()</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pc="50" dirty="0" err="1">
                <a:latin typeface="Times New Roman" panose="02020603050405020304" pitchFamily="18" charset="0"/>
                <a:ea typeface="宋体" panose="02010600030101010101" pitchFamily="2" charset="-122"/>
              </a:rPr>
              <a:t>rightOuterJoin</a:t>
            </a:r>
            <a:r>
              <a:rPr lang="en-US" altLang="zh-CN" spc="50" dirty="0">
                <a:latin typeface="Times New Roman" panose="02020603050405020304" pitchFamily="18" charset="0"/>
                <a:ea typeface="宋体" panose="02010600030101010101" pitchFamily="2" charset="-122"/>
              </a:rPr>
              <a:t>()</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pc="50" dirty="0" err="1">
                <a:latin typeface="Times New Roman" panose="02020603050405020304" pitchFamily="18" charset="0"/>
                <a:ea typeface="宋体" panose="02010600030101010101" pitchFamily="2" charset="-122"/>
              </a:rPr>
              <a:t>groupByKey</a:t>
            </a:r>
            <a:r>
              <a:rPr lang="en-US" altLang="zh-CN" spc="50" dirty="0">
                <a:latin typeface="Times New Roman" panose="02020603050405020304" pitchFamily="18" charset="0"/>
                <a:ea typeface="宋体" panose="02010600030101010101" pitchFamily="2" charset="-122"/>
              </a:rPr>
              <a:t>()</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pc="50" dirty="0" err="1">
                <a:latin typeface="Times New Roman" panose="02020603050405020304" pitchFamily="18" charset="0"/>
                <a:ea typeface="宋体" panose="02010600030101010101" pitchFamily="2" charset="-122"/>
              </a:rPr>
              <a:t>reduceByKey</a:t>
            </a:r>
            <a:r>
              <a:rPr lang="en-US" altLang="zh-CN" spc="50" dirty="0">
                <a:latin typeface="Times New Roman" panose="02020603050405020304" pitchFamily="18" charset="0"/>
                <a:ea typeface="宋体" panose="02010600030101010101" pitchFamily="2" charset="-122"/>
              </a:rPr>
              <a:t>()</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pc="50" dirty="0">
                <a:latin typeface="Times New Roman" panose="02020603050405020304" pitchFamily="18" charset="0"/>
                <a:ea typeface="宋体" panose="02010600030101010101" pitchFamily="2" charset="-122"/>
              </a:rPr>
              <a:t> </a:t>
            </a:r>
            <a:r>
              <a:rPr lang="en-US" altLang="zh-CN" spc="50" dirty="0" err="1">
                <a:latin typeface="Times New Roman" panose="02020603050405020304" pitchFamily="18" charset="0"/>
                <a:ea typeface="宋体" panose="02010600030101010101" pitchFamily="2" charset="-122"/>
              </a:rPr>
              <a:t>combineByKey</a:t>
            </a:r>
            <a:r>
              <a:rPr lang="en-US" altLang="zh-CN" spc="50" dirty="0">
                <a:latin typeface="Times New Roman" panose="02020603050405020304" pitchFamily="18" charset="0"/>
                <a:ea typeface="宋体" panose="02010600030101010101" pitchFamily="2" charset="-122"/>
              </a:rPr>
              <a:t>() </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以及</a:t>
            </a:r>
            <a:r>
              <a:rPr lang="en-US" altLang="zh-CN" spc="50" dirty="0">
                <a:latin typeface="Times New Roman" panose="02020603050405020304" pitchFamily="18" charset="0"/>
                <a:ea typeface="宋体" panose="02010600030101010101" pitchFamily="2" charset="-122"/>
              </a:rPr>
              <a:t> lookup()</a:t>
            </a:r>
            <a:r>
              <a:rPr lang="zh-CN" altLang="zh-CN" spc="50" dirty="0">
                <a:latin typeface="Times New Roman" panose="02020603050405020304" pitchFamily="18" charset="0"/>
                <a:ea typeface="宋体" panose="02010600030101010101" pitchFamily="2" charset="-122"/>
                <a:cs typeface="Times New Roman" panose="02020603050405020304" pitchFamily="18" charset="0"/>
              </a:rPr>
              <a:t>等</a:t>
            </a:r>
            <a:r>
              <a:rPr lang="zh-CN" altLang="en-US" spc="50" dirty="0">
                <a:latin typeface="Times New Roman" panose="02020603050405020304" pitchFamily="18" charset="0"/>
                <a:ea typeface="宋体" panose="02010600030101010101" pitchFamily="2" charset="-122"/>
                <a:cs typeface="Times New Roman" panose="02020603050405020304" pitchFamily="18" charset="0"/>
              </a:rPr>
              <a:t>都能够受益</a:t>
            </a:r>
            <a:endParaRPr lang="zh-CN" altLang="en-US" dirty="0"/>
          </a:p>
        </p:txBody>
      </p:sp>
    </p:spTree>
    <p:extLst>
      <p:ext uri="{BB962C8B-B14F-4D97-AF65-F5344CB8AC3E}">
        <p14:creationId xmlns:p14="http://schemas.microsoft.com/office/powerpoint/2010/main" val="178261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zh-CN" altLang="en-US" b="1" dirty="0">
                <a:latin typeface="+mn-lt"/>
                <a:ea typeface="宋体" pitchFamily="2" charset="-122"/>
                <a:cs typeface="Times New Roman" pitchFamily="18" charset="0"/>
              </a:rPr>
              <a:t>程序开发调优 </a:t>
            </a:r>
            <a:r>
              <a:rPr lang="zh-CN" altLang="zh-CN" b="1" dirty="0">
                <a:latin typeface="+mn-lt"/>
                <a:ea typeface="宋体" pitchFamily="2" charset="-122"/>
                <a:cs typeface="Times New Roman" pitchFamily="18" charset="0"/>
              </a:rPr>
              <a:t>：</a:t>
            </a:r>
            <a:r>
              <a:rPr lang="zh-CN" altLang="en-US" dirty="0"/>
              <a:t>优化数据结构</a:t>
            </a:r>
            <a:endParaRPr lang="zh-CN" altLang="en-US" b="1" dirty="0">
              <a:latin typeface="+mn-lt"/>
              <a:ea typeface="宋体" pitchFamily="2" charset="-122"/>
              <a:cs typeface="Times New Roman" pitchFamily="18" charset="0"/>
            </a:endParaRPr>
          </a:p>
        </p:txBody>
      </p:sp>
      <p:sp>
        <p:nvSpPr>
          <p:cNvPr id="2" name="矩形 1"/>
          <p:cNvSpPr/>
          <p:nvPr/>
        </p:nvSpPr>
        <p:spPr>
          <a:xfrm>
            <a:off x="251520" y="1354737"/>
            <a:ext cx="8712968" cy="1736373"/>
          </a:xfrm>
          <a:prstGeom prst="rect">
            <a:avLst/>
          </a:prstGeom>
        </p:spPr>
        <p:txBody>
          <a:bodyPr wrap="square">
            <a:spAutoFit/>
          </a:bodyPr>
          <a:lstStyle/>
          <a:p>
            <a:pPr indent="330200" algn="just">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Java</a:t>
            </a:r>
            <a:r>
              <a:rPr lang="zh-CN" altLang="zh-CN" kern="100" spc="50" dirty="0">
                <a:latin typeface="Times New Roman" panose="02020603050405020304" pitchFamily="18" charset="0"/>
                <a:ea typeface="宋体" panose="02010600030101010101" pitchFamily="2" charset="-122"/>
              </a:rPr>
              <a:t>中，有三种类型比较耗费内存：</a:t>
            </a:r>
          </a:p>
          <a:p>
            <a:pPr indent="330200" algn="just">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1</a:t>
            </a:r>
            <a:r>
              <a:rPr lang="zh-CN" altLang="zh-CN" kern="100" spc="50" dirty="0">
                <a:latin typeface="Times New Roman" panose="02020603050405020304" pitchFamily="18" charset="0"/>
                <a:ea typeface="宋体" panose="02010600030101010101" pitchFamily="2" charset="-122"/>
              </a:rPr>
              <a:t>、对象，每个</a:t>
            </a:r>
            <a:r>
              <a:rPr lang="en-US" altLang="zh-CN" kern="100" spc="50" dirty="0">
                <a:latin typeface="Times New Roman" panose="02020603050405020304" pitchFamily="18" charset="0"/>
                <a:ea typeface="宋体" panose="02010600030101010101" pitchFamily="2" charset="-122"/>
              </a:rPr>
              <a:t>Java</a:t>
            </a:r>
            <a:r>
              <a:rPr lang="zh-CN" altLang="zh-CN" kern="100" spc="50" dirty="0">
                <a:latin typeface="Times New Roman" panose="02020603050405020304" pitchFamily="18" charset="0"/>
                <a:ea typeface="宋体" panose="02010600030101010101" pitchFamily="2" charset="-122"/>
              </a:rPr>
              <a:t>对象都有对象头、引用等额外的信息，因此比较占用内存空间。</a:t>
            </a:r>
          </a:p>
          <a:p>
            <a:pPr indent="330200" algn="just">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2</a:t>
            </a:r>
            <a:r>
              <a:rPr lang="zh-CN" altLang="zh-CN" kern="100" spc="50" dirty="0">
                <a:latin typeface="Times New Roman" panose="02020603050405020304" pitchFamily="18" charset="0"/>
                <a:ea typeface="宋体" panose="02010600030101010101" pitchFamily="2" charset="-122"/>
              </a:rPr>
              <a:t>、字符串，每个字符串内部都有一个字符数组以及长度等额外信息。</a:t>
            </a:r>
          </a:p>
          <a:p>
            <a:r>
              <a:rPr lang="en-US" altLang="zh-CN" dirty="0">
                <a:latin typeface="Times New Roman" panose="02020603050405020304" pitchFamily="18" charset="0"/>
                <a:ea typeface="宋体" panose="02010600030101010101" pitchFamily="2" charset="-122"/>
              </a:rPr>
              <a:t>      3</a:t>
            </a:r>
            <a:r>
              <a:rPr lang="zh-CN" altLang="zh-CN" dirty="0">
                <a:latin typeface="Times New Roman" panose="02020603050405020304" pitchFamily="18" charset="0"/>
                <a:ea typeface="宋体" panose="02010600030101010101" pitchFamily="2" charset="-122"/>
                <a:cs typeface="Times New Roman" panose="02020603050405020304" pitchFamily="18" charset="0"/>
              </a:rPr>
              <a:t>、集合类型，比如</a:t>
            </a:r>
            <a:r>
              <a:rPr lang="en-US" altLang="zh-CN" dirty="0" err="1">
                <a:latin typeface="Times New Roman" panose="02020603050405020304" pitchFamily="18" charset="0"/>
                <a:ea typeface="宋体" panose="02010600030101010101" pitchFamily="2" charset="-122"/>
              </a:rPr>
              <a:t>HashMap</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rPr>
              <a:t>LinkedList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等，因为集合类型内部通常会使用一些内部类来封装集合元素，比如</a:t>
            </a:r>
            <a:r>
              <a:rPr lang="en-US" altLang="zh-CN" dirty="0" err="1">
                <a:latin typeface="Times New Roman" panose="02020603050405020304" pitchFamily="18" charset="0"/>
                <a:ea typeface="宋体" panose="02010600030101010101" pitchFamily="2" charset="-122"/>
              </a:rPr>
              <a:t>Map.Entry</a:t>
            </a:r>
            <a:endParaRPr lang="zh-CN" altLang="en-US" dirty="0"/>
          </a:p>
        </p:txBody>
      </p:sp>
      <p:sp>
        <p:nvSpPr>
          <p:cNvPr id="3" name="矩形 2"/>
          <p:cNvSpPr/>
          <p:nvPr/>
        </p:nvSpPr>
        <p:spPr>
          <a:xfrm>
            <a:off x="251520" y="3212976"/>
            <a:ext cx="8640960" cy="1200329"/>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rPr>
              <a:t>      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官方建议，在</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编码实现中，特别是对于算子函数中的代码，尽量不要使用上述三种数据结构，尽量使用字符串替代对象，使用原始类型（比如</a:t>
            </a:r>
            <a:r>
              <a:rPr lang="en-US" altLang="zh-CN" dirty="0" err="1">
                <a:latin typeface="Times New Roman" panose="02020603050405020304" pitchFamily="18" charset="0"/>
                <a:ea typeface="宋体" panose="02010600030101010101" pitchFamily="2" charset="-122"/>
              </a:rPr>
              <a:t>Int</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Long</a:t>
            </a:r>
            <a:r>
              <a:rPr lang="zh-CN" altLang="zh-CN" dirty="0">
                <a:latin typeface="Times New Roman" panose="02020603050405020304" pitchFamily="18" charset="0"/>
                <a:ea typeface="宋体" panose="02010600030101010101" pitchFamily="2" charset="-122"/>
                <a:cs typeface="Times New Roman" panose="02020603050405020304" pitchFamily="18" charset="0"/>
              </a:rPr>
              <a:t>）替代字符串，使用数组替代集合类型，这样尽可能地减少内存占用，从而降低</a:t>
            </a:r>
            <a:r>
              <a:rPr lang="en-US" altLang="zh-CN" dirty="0">
                <a:latin typeface="Times New Roman" panose="02020603050405020304" pitchFamily="18" charset="0"/>
                <a:ea typeface="宋体" panose="02010600030101010101" pitchFamily="2" charset="-122"/>
              </a:rPr>
              <a:t>GC</a:t>
            </a:r>
            <a:r>
              <a:rPr lang="zh-CN" altLang="zh-CN" dirty="0">
                <a:latin typeface="Times New Roman" panose="02020603050405020304" pitchFamily="18" charset="0"/>
                <a:ea typeface="宋体" panose="02010600030101010101" pitchFamily="2" charset="-122"/>
                <a:cs typeface="Times New Roman" panose="02020603050405020304" pitchFamily="18" charset="0"/>
              </a:rPr>
              <a:t>频率，提升性能。</a:t>
            </a:r>
            <a:endParaRPr lang="zh-CN" altLang="en-US" dirty="0"/>
          </a:p>
        </p:txBody>
      </p:sp>
    </p:spTree>
    <p:extLst>
      <p:ext uri="{BB962C8B-B14F-4D97-AF65-F5344CB8AC3E}">
        <p14:creationId xmlns:p14="http://schemas.microsoft.com/office/powerpoint/2010/main" val="87758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6322" y="3212976"/>
            <a:ext cx="9145016" cy="504056"/>
          </a:xfrm>
        </p:spPr>
        <p:txBody>
          <a:bodyPr>
            <a:normAutofit fontScale="90000"/>
          </a:bodyPr>
          <a:lstStyle/>
          <a:p>
            <a:r>
              <a:rPr lang="en-US" altLang="zh-CN" b="1" dirty="0">
                <a:latin typeface="+mn-lt"/>
                <a:ea typeface="宋体" pitchFamily="2" charset="-122"/>
                <a:cs typeface="Times New Roman" pitchFamily="18" charset="0"/>
              </a:rPr>
              <a:t>Shuffle </a:t>
            </a:r>
            <a:r>
              <a:rPr lang="zh-CN" altLang="en-US" b="1" dirty="0">
                <a:latin typeface="+mn-lt"/>
                <a:ea typeface="宋体" pitchFamily="2" charset="-122"/>
                <a:cs typeface="Times New Roman" pitchFamily="18" charset="0"/>
              </a:rPr>
              <a:t>配置优化</a:t>
            </a:r>
          </a:p>
        </p:txBody>
      </p:sp>
    </p:spTree>
    <p:extLst>
      <p:ext uri="{BB962C8B-B14F-4D97-AF65-F5344CB8AC3E}">
        <p14:creationId xmlns:p14="http://schemas.microsoft.com/office/powerpoint/2010/main" val="371039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en-US" altLang="zh-CN" b="1" dirty="0">
                <a:latin typeface="+mn-lt"/>
                <a:ea typeface="宋体" pitchFamily="2" charset="-122"/>
                <a:cs typeface="Times New Roman" pitchFamily="18" charset="0"/>
              </a:rPr>
              <a:t>Spark</a:t>
            </a:r>
            <a:r>
              <a:rPr lang="zh-CN" altLang="en-US" b="1" dirty="0">
                <a:latin typeface="+mn-lt"/>
                <a:ea typeface="宋体" pitchFamily="2" charset="-122"/>
                <a:cs typeface="Times New Roman" pitchFamily="18" charset="0"/>
              </a:rPr>
              <a:t>的调优要点</a:t>
            </a:r>
          </a:p>
        </p:txBody>
      </p:sp>
      <p:graphicFrame>
        <p:nvGraphicFramePr>
          <p:cNvPr id="2" name="图示 1"/>
          <p:cNvGraphicFramePr/>
          <p:nvPr>
            <p:extLst>
              <p:ext uri="{D42A27DB-BD31-4B8C-83A1-F6EECF244321}">
                <p14:modId xmlns:p14="http://schemas.microsoft.com/office/powerpoint/2010/main" val="2209417842"/>
              </p:ext>
            </p:extLst>
          </p:nvPr>
        </p:nvGraphicFramePr>
        <p:xfrm>
          <a:off x="827584" y="1484784"/>
          <a:ext cx="7416824"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优化配置 </a:t>
            </a:r>
            <a:r>
              <a:rPr lang="en-US" altLang="zh-CN" b="1" dirty="0">
                <a:latin typeface="+mn-lt"/>
                <a:ea typeface="宋体" pitchFamily="2" charset="-122"/>
                <a:cs typeface="Times New Roman" pitchFamily="18" charset="0"/>
              </a:rPr>
              <a:t>- </a:t>
            </a:r>
            <a:r>
              <a:rPr lang="en-US" altLang="zh-CN" dirty="0" err="1"/>
              <a:t>spark.shuffle.file.buffer</a:t>
            </a:r>
            <a:endParaRPr lang="zh-CN" altLang="zh-CN" dirty="0"/>
          </a:p>
        </p:txBody>
      </p:sp>
      <p:sp>
        <p:nvSpPr>
          <p:cNvPr id="3" name="矩形 2"/>
          <p:cNvSpPr/>
          <p:nvPr/>
        </p:nvSpPr>
        <p:spPr>
          <a:xfrm>
            <a:off x="251520" y="1412776"/>
            <a:ext cx="8640960" cy="3895938"/>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spark.shuffle.file.buffer</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默认值：</a:t>
            </a:r>
            <a:r>
              <a:rPr lang="en-US" altLang="zh-CN" kern="100" spc="50" dirty="0">
                <a:latin typeface="Times New Roman" panose="02020603050405020304" pitchFamily="18" charset="0"/>
                <a:ea typeface="宋体" panose="02010600030101010101" pitchFamily="2" charset="-122"/>
              </a:rPr>
              <a:t>32k</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a:t>
            </a:r>
            <a:r>
              <a:rPr lang="en-US" altLang="zh-CN" kern="100" spc="50" dirty="0">
                <a:latin typeface="Times New Roman" panose="02020603050405020304" pitchFamily="18" charset="0"/>
                <a:ea typeface="宋体" panose="02010600030101010101" pitchFamily="2" charset="-122"/>
              </a:rPr>
              <a:t>shuffle write task</a:t>
            </a:r>
            <a:r>
              <a:rPr lang="zh-CN" altLang="zh-CN" kern="100" spc="50" dirty="0">
                <a:latin typeface="Times New Roman" panose="02020603050405020304" pitchFamily="18" charset="0"/>
                <a:ea typeface="宋体" panose="02010600030101010101" pitchFamily="2" charset="-122"/>
              </a:rPr>
              <a:t>的</a:t>
            </a:r>
            <a:r>
              <a:rPr lang="en-US" altLang="zh-CN" kern="100" spc="50" dirty="0" err="1">
                <a:latin typeface="Times New Roman" panose="02020603050405020304" pitchFamily="18" charset="0"/>
                <a:ea typeface="宋体" panose="02010600030101010101" pitchFamily="2" charset="-122"/>
              </a:rPr>
              <a:t>BufferedOutputStream</a:t>
            </a:r>
            <a:r>
              <a:rPr lang="zh-CN" altLang="zh-CN" kern="100" spc="50" dirty="0">
                <a:latin typeface="Times New Roman" panose="02020603050405020304" pitchFamily="18" charset="0"/>
                <a:ea typeface="宋体" panose="02010600030101010101" pitchFamily="2" charset="-122"/>
              </a:rPr>
              <a:t>的</a:t>
            </a:r>
            <a:r>
              <a:rPr lang="en-US" altLang="zh-CN" kern="100" spc="50" dirty="0">
                <a:latin typeface="Times New Roman" panose="02020603050405020304" pitchFamily="18" charset="0"/>
                <a:ea typeface="宋体" panose="02010600030101010101" pitchFamily="2" charset="-122"/>
              </a:rPr>
              <a:t>buffer</a:t>
            </a:r>
            <a:r>
              <a:rPr lang="zh-CN" altLang="zh-CN" kern="100" spc="50" dirty="0">
                <a:latin typeface="Times New Roman" panose="02020603050405020304" pitchFamily="18" charset="0"/>
                <a:ea typeface="宋体" panose="02010600030101010101" pitchFamily="2" charset="-122"/>
              </a:rPr>
              <a:t>缓冲大小。将数据写到磁盘文件之前，会先写入</a:t>
            </a:r>
            <a:r>
              <a:rPr lang="en-US" altLang="zh-CN" kern="100" spc="50" dirty="0">
                <a:latin typeface="Times New Roman" panose="02020603050405020304" pitchFamily="18" charset="0"/>
                <a:ea typeface="宋体" panose="02010600030101010101" pitchFamily="2" charset="-122"/>
              </a:rPr>
              <a:t>buffer</a:t>
            </a:r>
            <a:r>
              <a:rPr lang="zh-CN" altLang="zh-CN" kern="100" spc="50" dirty="0">
                <a:latin typeface="Times New Roman" panose="02020603050405020304" pitchFamily="18" charset="0"/>
                <a:ea typeface="宋体" panose="02010600030101010101" pitchFamily="2" charset="-122"/>
              </a:rPr>
              <a:t>缓冲中，待缓冲写满之后，才会溢写到磁盘。</a:t>
            </a:r>
          </a:p>
          <a:p>
            <a:pPr>
              <a:lnSpc>
                <a:spcPct val="150000"/>
              </a:lnSpc>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如果作业可用的内存资源较为充足的话，可以适当增加这个参数的大小（比如</a:t>
            </a:r>
            <a:r>
              <a:rPr lang="en-US" altLang="zh-CN" dirty="0">
                <a:latin typeface="Times New Roman" panose="02020603050405020304" pitchFamily="18" charset="0"/>
                <a:ea typeface="宋体" panose="02010600030101010101" pitchFamily="2" charset="-122"/>
              </a:rPr>
              <a:t>64k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），从而减少</a:t>
            </a:r>
            <a:r>
              <a:rPr lang="en-US" altLang="zh-CN" dirty="0">
                <a:latin typeface="Times New Roman" panose="02020603050405020304" pitchFamily="18" charset="0"/>
                <a:ea typeface="宋体" panose="02010600030101010101" pitchFamily="2" charset="-122"/>
              </a:rPr>
              <a:t>shuffle write</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过程中溢写磁盘文件的次数，也就可以减少磁盘</a:t>
            </a:r>
            <a:r>
              <a:rPr lang="en-US" altLang="zh-CN" dirty="0">
                <a:latin typeface="Times New Roman" panose="02020603050405020304" pitchFamily="18" charset="0"/>
                <a:ea typeface="宋体" panose="02010600030101010101" pitchFamily="2" charset="-122"/>
              </a:rPr>
              <a:t>IO</a:t>
            </a:r>
            <a:r>
              <a:rPr lang="zh-CN" altLang="zh-CN" dirty="0">
                <a:latin typeface="Times New Roman" panose="02020603050405020304" pitchFamily="18" charset="0"/>
                <a:ea typeface="宋体" panose="02010600030101010101" pitchFamily="2" charset="-122"/>
                <a:cs typeface="Times New Roman" panose="02020603050405020304" pitchFamily="18" charset="0"/>
              </a:rPr>
              <a:t>次数，进而提升性能。在实践中发现，合理调节该参数，性能会有</a:t>
            </a:r>
            <a:r>
              <a:rPr lang="en-US" altLang="zh-CN" dirty="0">
                <a:latin typeface="Times New Roman" panose="02020603050405020304" pitchFamily="18" charset="0"/>
                <a:ea typeface="宋体" panose="02010600030101010101" pitchFamily="2" charset="-122"/>
              </a:rPr>
              <a:t>1%~5%</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的提升。</a:t>
            </a:r>
            <a:endParaRPr lang="zh-CN" altLang="en-US" dirty="0"/>
          </a:p>
        </p:txBody>
      </p:sp>
    </p:spTree>
    <p:extLst>
      <p:ext uri="{BB962C8B-B14F-4D97-AF65-F5344CB8AC3E}">
        <p14:creationId xmlns:p14="http://schemas.microsoft.com/office/powerpoint/2010/main" val="84406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优化配置 </a:t>
            </a:r>
            <a:r>
              <a:rPr lang="en-US" altLang="zh-CN" b="1" dirty="0">
                <a:latin typeface="+mn-lt"/>
                <a:ea typeface="宋体" pitchFamily="2" charset="-122"/>
                <a:cs typeface="Times New Roman" pitchFamily="18" charset="0"/>
              </a:rPr>
              <a:t>- </a:t>
            </a:r>
            <a:r>
              <a:rPr lang="en-US" altLang="zh-CN" dirty="0" err="1"/>
              <a:t>spark.reducer.maxSizeInFlight</a:t>
            </a:r>
            <a:endParaRPr lang="zh-CN" altLang="zh-CN" dirty="0"/>
          </a:p>
        </p:txBody>
      </p:sp>
      <p:sp>
        <p:nvSpPr>
          <p:cNvPr id="2" name="矩形 1"/>
          <p:cNvSpPr/>
          <p:nvPr/>
        </p:nvSpPr>
        <p:spPr>
          <a:xfrm>
            <a:off x="107504" y="1556792"/>
            <a:ext cx="8784976" cy="3064942"/>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spark.reducer.maxSizeInFlight</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默认值：</a:t>
            </a:r>
            <a:r>
              <a:rPr lang="en-US" altLang="zh-CN" kern="100" spc="50" dirty="0">
                <a:latin typeface="Times New Roman" panose="02020603050405020304" pitchFamily="18" charset="0"/>
                <a:ea typeface="宋体" panose="02010600030101010101" pitchFamily="2" charset="-122"/>
              </a:rPr>
              <a:t>48m</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a:t>
            </a:r>
            <a:r>
              <a:rPr lang="en-US" altLang="zh-CN" kern="100" spc="50" dirty="0">
                <a:latin typeface="Times New Roman" panose="02020603050405020304" pitchFamily="18" charset="0"/>
                <a:ea typeface="宋体" panose="02010600030101010101" pitchFamily="2" charset="-122"/>
              </a:rPr>
              <a:t>shuffle read task</a:t>
            </a:r>
            <a:r>
              <a:rPr lang="zh-CN" altLang="zh-CN" kern="100" spc="50" dirty="0">
                <a:latin typeface="Times New Roman" panose="02020603050405020304" pitchFamily="18" charset="0"/>
                <a:ea typeface="宋体" panose="02010600030101010101" pitchFamily="2" charset="-122"/>
              </a:rPr>
              <a:t>的</a:t>
            </a:r>
            <a:r>
              <a:rPr lang="en-US" altLang="zh-CN" kern="100" spc="50" dirty="0">
                <a:latin typeface="Times New Roman" panose="02020603050405020304" pitchFamily="18" charset="0"/>
                <a:ea typeface="宋体" panose="02010600030101010101" pitchFamily="2" charset="-122"/>
              </a:rPr>
              <a:t>buffer</a:t>
            </a:r>
            <a:r>
              <a:rPr lang="zh-CN" altLang="zh-CN" kern="100" spc="50" dirty="0">
                <a:latin typeface="Times New Roman" panose="02020603050405020304" pitchFamily="18" charset="0"/>
                <a:ea typeface="宋体" panose="02010600030101010101" pitchFamily="2" charset="-122"/>
              </a:rPr>
              <a:t>缓冲大小，而这个</a:t>
            </a:r>
            <a:r>
              <a:rPr lang="en-US" altLang="zh-CN" kern="100" spc="50" dirty="0">
                <a:latin typeface="Times New Roman" panose="02020603050405020304" pitchFamily="18" charset="0"/>
                <a:ea typeface="宋体" panose="02010600030101010101" pitchFamily="2" charset="-122"/>
              </a:rPr>
              <a:t>buffer</a:t>
            </a:r>
            <a:r>
              <a:rPr lang="zh-CN" altLang="zh-CN" kern="100" spc="50" dirty="0">
                <a:latin typeface="Times New Roman" panose="02020603050405020304" pitchFamily="18" charset="0"/>
                <a:ea typeface="宋体" panose="02010600030101010101" pitchFamily="2" charset="-122"/>
              </a:rPr>
              <a:t>缓冲决定了每次能够拉取多少数据。</a:t>
            </a:r>
          </a:p>
          <a:p>
            <a:pPr>
              <a:lnSpc>
                <a:spcPct val="150000"/>
              </a:lnSpc>
            </a:pPr>
            <a:r>
              <a:rPr lang="en-US" altLang="zh-CN" b="1" kern="100" spc="50" dirty="0">
                <a:solidFill>
                  <a:srgbClr val="FF0000"/>
                </a:solidFill>
                <a:latin typeface="Times New Roman" panose="02020603050405020304" pitchFamily="18" charset="0"/>
                <a:ea typeface="宋体" panose="02010600030101010101" pitchFamily="2" charset="-122"/>
              </a:rPr>
              <a:t>     </a:t>
            </a:r>
            <a:r>
              <a:rPr lang="zh-CN" altLang="zh-CN" b="1" kern="100" spc="50" dirty="0">
                <a:solidFill>
                  <a:srgbClr val="FF0000"/>
                </a:solidFill>
                <a:latin typeface="Times New Roman" panose="02020603050405020304" pitchFamily="18" charset="0"/>
                <a:ea typeface="宋体" panose="02010600030101010101" pitchFamily="2" charset="-122"/>
              </a:rPr>
              <a:t>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如果作业可用的内存资源较为充足的话，可以适当增加这个参数的大小（比如</a:t>
            </a:r>
            <a:r>
              <a:rPr lang="en-US" altLang="zh-CN" dirty="0">
                <a:latin typeface="Times New Roman" panose="02020603050405020304" pitchFamily="18" charset="0"/>
                <a:ea typeface="宋体" panose="02010600030101010101" pitchFamily="2" charset="-122"/>
              </a:rPr>
              <a:t>96m</a:t>
            </a:r>
            <a:r>
              <a:rPr lang="zh-CN" altLang="zh-CN" dirty="0">
                <a:latin typeface="Times New Roman" panose="02020603050405020304" pitchFamily="18" charset="0"/>
                <a:ea typeface="宋体" panose="02010600030101010101" pitchFamily="2" charset="-122"/>
                <a:cs typeface="Times New Roman" panose="02020603050405020304" pitchFamily="18" charset="0"/>
              </a:rPr>
              <a:t>），从而减少拉取数据的次数，也就可以减少网络传输的次数，进而提升性能。在实践中发现，合理调节该参数，性能会有</a:t>
            </a:r>
            <a:r>
              <a:rPr lang="en-US" altLang="zh-CN" dirty="0">
                <a:latin typeface="Times New Roman" panose="02020603050405020304" pitchFamily="18" charset="0"/>
                <a:ea typeface="宋体" panose="02010600030101010101" pitchFamily="2" charset="-122"/>
              </a:rPr>
              <a:t>1%~5%</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的提升。</a:t>
            </a:r>
            <a:endParaRPr lang="zh-CN" altLang="en-US" dirty="0"/>
          </a:p>
        </p:txBody>
      </p:sp>
    </p:spTree>
    <p:extLst>
      <p:ext uri="{BB962C8B-B14F-4D97-AF65-F5344CB8AC3E}">
        <p14:creationId xmlns:p14="http://schemas.microsoft.com/office/powerpoint/2010/main" val="281854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优化配置 </a:t>
            </a:r>
            <a:r>
              <a:rPr lang="en-US" altLang="zh-CN" b="1" dirty="0">
                <a:latin typeface="+mn-lt"/>
                <a:ea typeface="宋体" pitchFamily="2" charset="-122"/>
                <a:cs typeface="Times New Roman" pitchFamily="18" charset="0"/>
              </a:rPr>
              <a:t>- </a:t>
            </a:r>
            <a:r>
              <a:rPr lang="en-US" altLang="zh-CN" dirty="0" err="1"/>
              <a:t>spark.shuffle.io.maxRetries</a:t>
            </a:r>
            <a:endParaRPr lang="zh-CN" altLang="zh-CN" dirty="0"/>
          </a:p>
        </p:txBody>
      </p:sp>
      <p:sp>
        <p:nvSpPr>
          <p:cNvPr id="3" name="矩形 2"/>
          <p:cNvSpPr/>
          <p:nvPr/>
        </p:nvSpPr>
        <p:spPr>
          <a:xfrm>
            <a:off x="179512" y="1484784"/>
            <a:ext cx="8712968" cy="3895938"/>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spark.shuffle.io.maxRetries</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默认值：</a:t>
            </a:r>
            <a:r>
              <a:rPr lang="en-US" altLang="zh-CN" kern="100" spc="50" dirty="0">
                <a:latin typeface="Times New Roman" panose="02020603050405020304" pitchFamily="18" charset="0"/>
                <a:ea typeface="宋体" panose="02010600030101010101" pitchFamily="2" charset="-122"/>
              </a:rPr>
              <a:t>3</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en-US" altLang="zh-CN" kern="100" spc="50" dirty="0">
                <a:latin typeface="Times New Roman" panose="02020603050405020304" pitchFamily="18" charset="0"/>
                <a:ea typeface="宋体" panose="02010600030101010101" pitchFamily="2" charset="-122"/>
              </a:rPr>
              <a:t>shuffle read task</a:t>
            </a:r>
            <a:r>
              <a:rPr lang="zh-CN" altLang="zh-CN" kern="100" spc="50" dirty="0">
                <a:latin typeface="Times New Roman" panose="02020603050405020304" pitchFamily="18" charset="0"/>
                <a:ea typeface="宋体" panose="02010600030101010101" pitchFamily="2" charset="-122"/>
              </a:rPr>
              <a:t>从</a:t>
            </a:r>
            <a:r>
              <a:rPr lang="en-US" altLang="zh-CN" kern="100" spc="50" dirty="0">
                <a:latin typeface="Times New Roman" panose="02020603050405020304" pitchFamily="18" charset="0"/>
                <a:ea typeface="宋体" panose="02010600030101010101" pitchFamily="2" charset="-122"/>
              </a:rPr>
              <a:t>shuffle write task</a:t>
            </a:r>
            <a:r>
              <a:rPr lang="zh-CN" altLang="zh-CN" kern="100" spc="50" dirty="0">
                <a:latin typeface="Times New Roman" panose="02020603050405020304" pitchFamily="18" charset="0"/>
                <a:ea typeface="宋体" panose="02010600030101010101" pitchFamily="2" charset="-122"/>
              </a:rPr>
              <a:t>所在节点拉取属于自己的数据时，如果因为网络异常导致拉取失败，是会自动进行重试的。该参数就代表了可以重试的最大次数。如果在指定次数之内拉取还是没有成功，就可能会导致作业执行失败。</a:t>
            </a:r>
          </a:p>
          <a:p>
            <a:pPr>
              <a:lnSpc>
                <a:spcPct val="150000"/>
              </a:lnSpc>
            </a:pPr>
            <a:r>
              <a:rPr lang="en-US" altLang="zh-CN" b="1" kern="100" spc="50" dirty="0">
                <a:solidFill>
                  <a:srgbClr val="FF0000"/>
                </a:solidFill>
                <a:latin typeface="Times New Roman" panose="02020603050405020304" pitchFamily="18" charset="0"/>
                <a:ea typeface="宋体" panose="02010600030101010101" pitchFamily="2" charset="-122"/>
              </a:rPr>
              <a:t>     </a:t>
            </a:r>
            <a:r>
              <a:rPr lang="zh-CN" altLang="zh-CN" b="1" kern="100" spc="50" dirty="0">
                <a:solidFill>
                  <a:srgbClr val="FF0000"/>
                </a:solidFill>
                <a:latin typeface="Times New Roman" panose="02020603050405020304" pitchFamily="18" charset="0"/>
                <a:ea typeface="宋体" panose="02010600030101010101" pitchFamily="2" charset="-122"/>
              </a:rPr>
              <a:t>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对于那些包含了特别耗时的</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操作的作业，建议增加重试最大次数（比如</a:t>
            </a:r>
            <a:r>
              <a:rPr lang="en-US" altLang="zh-CN" dirty="0">
                <a:latin typeface="Times New Roman" panose="02020603050405020304" pitchFamily="18" charset="0"/>
                <a:ea typeface="宋体" panose="02010600030101010101" pitchFamily="2" charset="-122"/>
              </a:rPr>
              <a:t>60</a:t>
            </a:r>
            <a:r>
              <a:rPr lang="zh-CN" altLang="zh-CN" dirty="0">
                <a:latin typeface="Times New Roman" panose="02020603050405020304" pitchFamily="18" charset="0"/>
                <a:ea typeface="宋体" panose="02010600030101010101" pitchFamily="2" charset="-122"/>
                <a:cs typeface="Times New Roman" panose="02020603050405020304" pitchFamily="18" charset="0"/>
              </a:rPr>
              <a:t>次），以避免由于</a:t>
            </a:r>
            <a:r>
              <a:rPr lang="en-US" altLang="zh-CN" dirty="0">
                <a:latin typeface="Times New Roman" panose="02020603050405020304" pitchFamily="18" charset="0"/>
                <a:ea typeface="宋体" panose="02010600030101010101" pitchFamily="2" charset="-122"/>
              </a:rPr>
              <a:t>JVM</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rPr>
              <a:t>full </a:t>
            </a:r>
            <a:r>
              <a:rPr lang="en-US" altLang="zh-CN" dirty="0" err="1">
                <a:latin typeface="Times New Roman" panose="02020603050405020304" pitchFamily="18" charset="0"/>
                <a:ea typeface="宋体" panose="02010600030101010101" pitchFamily="2" charset="-122"/>
              </a:rPr>
              <a:t>gc</a:t>
            </a:r>
            <a:r>
              <a:rPr lang="zh-CN" altLang="zh-CN" dirty="0">
                <a:latin typeface="Times New Roman" panose="02020603050405020304" pitchFamily="18" charset="0"/>
                <a:ea typeface="宋体" panose="02010600030101010101" pitchFamily="2" charset="-122"/>
                <a:cs typeface="Times New Roman" panose="02020603050405020304" pitchFamily="18" charset="0"/>
              </a:rPr>
              <a:t>或者网络不稳定等因素导致的数据拉取失败。在实践中发现，对于针对超大数据量（数十亿</a:t>
            </a:r>
            <a:r>
              <a:rPr lang="en-US" altLang="zh-CN"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上百亿）的</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过程，调节该参数可以大幅度提升稳定性。</a:t>
            </a:r>
            <a:endParaRPr lang="zh-CN" altLang="en-US" dirty="0"/>
          </a:p>
        </p:txBody>
      </p:sp>
    </p:spTree>
    <p:extLst>
      <p:ext uri="{BB962C8B-B14F-4D97-AF65-F5344CB8AC3E}">
        <p14:creationId xmlns:p14="http://schemas.microsoft.com/office/powerpoint/2010/main" val="297933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优化配置 </a:t>
            </a:r>
            <a:r>
              <a:rPr lang="en-US" altLang="zh-CN" b="1" dirty="0">
                <a:latin typeface="+mn-lt"/>
                <a:ea typeface="宋体" pitchFamily="2" charset="-122"/>
                <a:cs typeface="Times New Roman" pitchFamily="18" charset="0"/>
              </a:rPr>
              <a:t>- </a:t>
            </a:r>
            <a:r>
              <a:rPr lang="en-US" altLang="zh-CN" dirty="0" err="1"/>
              <a:t>spark.shuffle.io.retryWait</a:t>
            </a:r>
            <a:endParaRPr lang="zh-CN" altLang="zh-CN" dirty="0"/>
          </a:p>
        </p:txBody>
      </p:sp>
      <p:sp>
        <p:nvSpPr>
          <p:cNvPr id="2" name="矩形 1"/>
          <p:cNvSpPr/>
          <p:nvPr/>
        </p:nvSpPr>
        <p:spPr>
          <a:xfrm>
            <a:off x="251520" y="1484784"/>
            <a:ext cx="8568952" cy="2662267"/>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spark.shuffle.io.retryWait</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默认值：</a:t>
            </a:r>
            <a:r>
              <a:rPr lang="en-US" altLang="zh-CN" kern="100" spc="50" dirty="0">
                <a:latin typeface="Times New Roman" panose="02020603050405020304" pitchFamily="18" charset="0"/>
                <a:ea typeface="宋体" panose="02010600030101010101" pitchFamily="2" charset="-122"/>
              </a:rPr>
              <a:t>5s</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en-US" altLang="zh-CN" b="1" kern="100" spc="50" dirty="0">
                <a:solidFill>
                  <a:srgbClr val="FF0000"/>
                </a:solidFill>
                <a:latin typeface="Times New Roman" panose="02020603050405020304" pitchFamily="18" charset="0"/>
                <a:ea typeface="宋体" panose="02010600030101010101" pitchFamily="2" charset="-122"/>
              </a:rPr>
              <a:t> </a:t>
            </a:r>
            <a:r>
              <a:rPr lang="en-US" altLang="zh-CN" kern="100" spc="50" dirty="0">
                <a:latin typeface="Times New Roman" panose="02020603050405020304" pitchFamily="18" charset="0"/>
                <a:ea typeface="宋体" panose="02010600030101010101" pitchFamily="2" charset="-122"/>
              </a:rPr>
              <a:t>shuffle read task</a:t>
            </a:r>
            <a:r>
              <a:rPr lang="zh-CN" altLang="zh-CN" kern="100" spc="50" dirty="0">
                <a:latin typeface="Times New Roman" panose="02020603050405020304" pitchFamily="18" charset="0"/>
                <a:ea typeface="宋体" panose="02010600030101010101" pitchFamily="2" charset="-122"/>
              </a:rPr>
              <a:t>从</a:t>
            </a:r>
            <a:r>
              <a:rPr lang="en-US" altLang="zh-CN" kern="100" spc="50" dirty="0">
                <a:latin typeface="Times New Roman" panose="02020603050405020304" pitchFamily="18" charset="0"/>
                <a:ea typeface="宋体" panose="02010600030101010101" pitchFamily="2" charset="-122"/>
              </a:rPr>
              <a:t>shuffle write task</a:t>
            </a:r>
            <a:r>
              <a:rPr lang="zh-CN" altLang="zh-CN" kern="100" spc="50" dirty="0">
                <a:latin typeface="Times New Roman" panose="02020603050405020304" pitchFamily="18" charset="0"/>
                <a:ea typeface="宋体" panose="02010600030101010101" pitchFamily="2" charset="-122"/>
              </a:rPr>
              <a:t>所在节点拉取属于自己的数据时，如果因为网络异常导致拉取失败，是会自动进行重试的，该参数代表了每次重试拉取数据的等待间隔，默认是</a:t>
            </a:r>
            <a:r>
              <a:rPr lang="en-US" altLang="zh-CN" kern="100" spc="50" dirty="0">
                <a:latin typeface="Times New Roman" panose="02020603050405020304" pitchFamily="18" charset="0"/>
                <a:ea typeface="宋体" panose="02010600030101010101" pitchFamily="2" charset="-122"/>
              </a:rPr>
              <a:t>5s</a:t>
            </a:r>
            <a:r>
              <a:rPr lang="zh-CN" altLang="zh-CN" kern="100" spc="50" dirty="0">
                <a:latin typeface="Times New Roman" panose="02020603050405020304" pitchFamily="18" charset="0"/>
                <a:ea typeface="宋体" panose="02010600030101010101" pitchFamily="2" charset="-122"/>
              </a:rPr>
              <a:t>。</a:t>
            </a: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调优建议：</a:t>
            </a:r>
            <a:r>
              <a:rPr lang="zh-CN" altLang="zh-CN" kern="100" spc="50" dirty="0">
                <a:latin typeface="Times New Roman" panose="02020603050405020304" pitchFamily="18" charset="0"/>
                <a:ea typeface="宋体" panose="02010600030101010101" pitchFamily="2" charset="-122"/>
              </a:rPr>
              <a:t>建议加大间隔时长（比如</a:t>
            </a:r>
            <a:r>
              <a:rPr lang="en-US" altLang="zh-CN" kern="100" spc="50" dirty="0">
                <a:latin typeface="Times New Roman" panose="02020603050405020304" pitchFamily="18" charset="0"/>
                <a:ea typeface="宋体" panose="02010600030101010101" pitchFamily="2" charset="-122"/>
              </a:rPr>
              <a:t>60s</a:t>
            </a:r>
            <a:r>
              <a:rPr lang="zh-CN" altLang="zh-CN" kern="100" spc="50" dirty="0">
                <a:latin typeface="Times New Roman" panose="02020603050405020304" pitchFamily="18" charset="0"/>
                <a:ea typeface="宋体" panose="02010600030101010101" pitchFamily="2" charset="-122"/>
              </a:rPr>
              <a:t>），以增加</a:t>
            </a:r>
            <a:r>
              <a:rPr lang="en-US" altLang="zh-CN" kern="100" spc="50" dirty="0">
                <a:latin typeface="Times New Roman" panose="02020603050405020304" pitchFamily="18" charset="0"/>
                <a:ea typeface="宋体" panose="02010600030101010101" pitchFamily="2" charset="-122"/>
              </a:rPr>
              <a:t>shuffle</a:t>
            </a:r>
            <a:r>
              <a:rPr lang="zh-CN" altLang="zh-CN" kern="100" spc="50" dirty="0">
                <a:latin typeface="Times New Roman" panose="02020603050405020304" pitchFamily="18" charset="0"/>
                <a:ea typeface="宋体" panose="02010600030101010101" pitchFamily="2" charset="-122"/>
              </a:rPr>
              <a:t>操作的稳定性。</a:t>
            </a:r>
            <a:endParaRPr lang="zh-CN" altLang="zh-CN" kern="100" spc="5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7442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优化配置 </a:t>
            </a:r>
            <a:r>
              <a:rPr lang="en-US" altLang="zh-CN" b="1" dirty="0">
                <a:latin typeface="+mn-lt"/>
                <a:ea typeface="宋体" pitchFamily="2" charset="-122"/>
                <a:cs typeface="Times New Roman" pitchFamily="18" charset="0"/>
              </a:rPr>
              <a:t>- </a:t>
            </a:r>
            <a:r>
              <a:rPr lang="en-US" altLang="zh-CN" dirty="0" err="1"/>
              <a:t>spark.shuffle.memoryFraction</a:t>
            </a:r>
            <a:endParaRPr lang="zh-CN" altLang="zh-CN" dirty="0"/>
          </a:p>
        </p:txBody>
      </p:sp>
      <p:sp>
        <p:nvSpPr>
          <p:cNvPr id="2" name="矩形 1"/>
          <p:cNvSpPr/>
          <p:nvPr/>
        </p:nvSpPr>
        <p:spPr>
          <a:xfrm>
            <a:off x="179512" y="1484784"/>
            <a:ext cx="8784976" cy="3480440"/>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spark.shuffle.memoryFraction</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默认值：</a:t>
            </a:r>
            <a:r>
              <a:rPr lang="en-US" altLang="zh-CN" kern="100" spc="50" dirty="0">
                <a:latin typeface="Times New Roman" panose="02020603050405020304" pitchFamily="18" charset="0"/>
                <a:ea typeface="宋体" panose="02010600030101010101" pitchFamily="2" charset="-122"/>
              </a:rPr>
              <a:t>0.2</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该参数代表了</a:t>
            </a:r>
            <a:r>
              <a:rPr lang="en-US" altLang="zh-CN" kern="100" spc="50" dirty="0">
                <a:latin typeface="Times New Roman" panose="02020603050405020304" pitchFamily="18" charset="0"/>
                <a:ea typeface="宋体" panose="02010600030101010101" pitchFamily="2" charset="-122"/>
              </a:rPr>
              <a:t>Executor</a:t>
            </a:r>
            <a:r>
              <a:rPr lang="zh-CN" altLang="zh-CN" kern="100" spc="50" dirty="0">
                <a:latin typeface="Times New Roman" panose="02020603050405020304" pitchFamily="18" charset="0"/>
                <a:ea typeface="宋体" panose="02010600030101010101" pitchFamily="2" charset="-122"/>
              </a:rPr>
              <a:t>内存中，分配给</a:t>
            </a:r>
            <a:r>
              <a:rPr lang="en-US" altLang="zh-CN" kern="100" spc="50" dirty="0">
                <a:latin typeface="Times New Roman" panose="02020603050405020304" pitchFamily="18" charset="0"/>
                <a:ea typeface="宋体" panose="02010600030101010101" pitchFamily="2" charset="-122"/>
              </a:rPr>
              <a:t>shuffle read task</a:t>
            </a:r>
            <a:r>
              <a:rPr lang="zh-CN" altLang="zh-CN" kern="100" spc="50" dirty="0">
                <a:latin typeface="Times New Roman" panose="02020603050405020304" pitchFamily="18" charset="0"/>
                <a:ea typeface="宋体" panose="02010600030101010101" pitchFamily="2" charset="-122"/>
              </a:rPr>
              <a:t>进行聚合操作的内存比例，默认是</a:t>
            </a:r>
            <a:r>
              <a:rPr lang="en-US" altLang="zh-CN" kern="100" spc="50" dirty="0">
                <a:latin typeface="Times New Roman" panose="02020603050405020304" pitchFamily="18" charset="0"/>
                <a:ea typeface="宋体" panose="02010600030101010101" pitchFamily="2" charset="-122"/>
              </a:rPr>
              <a:t>20%</a:t>
            </a:r>
            <a:r>
              <a:rPr lang="zh-CN" altLang="zh-CN" kern="100" spc="50" dirty="0">
                <a:latin typeface="Times New Roman" panose="02020603050405020304" pitchFamily="18" charset="0"/>
                <a:ea typeface="宋体" panose="02010600030101010101" pitchFamily="2" charset="-122"/>
              </a:rPr>
              <a:t>。</a:t>
            </a:r>
          </a:p>
          <a:p>
            <a:pPr>
              <a:lnSpc>
                <a:spcPct val="150000"/>
              </a:lnSpc>
            </a:pPr>
            <a:r>
              <a:rPr lang="en-US" altLang="zh-CN" b="1" kern="100" spc="50" dirty="0">
                <a:solidFill>
                  <a:srgbClr val="FF0000"/>
                </a:solidFill>
                <a:latin typeface="Times New Roman" panose="02020603050405020304" pitchFamily="18" charset="0"/>
                <a:ea typeface="宋体" panose="02010600030101010101" pitchFamily="2" charset="-122"/>
              </a:rPr>
              <a:t>     </a:t>
            </a:r>
            <a:r>
              <a:rPr lang="zh-CN" altLang="zh-CN" b="1" kern="100" spc="50" dirty="0">
                <a:solidFill>
                  <a:srgbClr val="FF0000"/>
                </a:solidFill>
                <a:latin typeface="Times New Roman" panose="02020603050405020304" pitchFamily="18" charset="0"/>
                <a:ea typeface="宋体" panose="02010600030101010101" pitchFamily="2" charset="-122"/>
              </a:rPr>
              <a:t>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在资源参数调优中讲解过这个参数。如果内存充足，而且很少使用持久化操作，建议调高这个比例，给</a:t>
            </a:r>
            <a:r>
              <a:rPr lang="en-US" altLang="zh-CN" dirty="0">
                <a:latin typeface="Times New Roman" panose="02020603050405020304" pitchFamily="18" charset="0"/>
                <a:ea typeface="宋体" panose="02010600030101010101" pitchFamily="2" charset="-122"/>
              </a:rPr>
              <a:t>shuffle read</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的聚合操作更多内存，以避免由于内存不足导致聚合过程中频繁读写磁盘。在实践中发现，合理调节该参数可以将性能提升</a:t>
            </a:r>
            <a:r>
              <a:rPr lang="en-US" altLang="zh-CN" dirty="0">
                <a:latin typeface="Times New Roman" panose="02020603050405020304" pitchFamily="18" charset="0"/>
                <a:ea typeface="宋体" panose="02010600030101010101" pitchFamily="2" charset="-122"/>
              </a:rPr>
              <a:t>10%</a:t>
            </a:r>
            <a:r>
              <a:rPr lang="zh-CN" altLang="zh-CN" dirty="0">
                <a:latin typeface="Times New Roman" panose="02020603050405020304" pitchFamily="18" charset="0"/>
                <a:ea typeface="宋体" panose="02010600030101010101" pitchFamily="2" charset="-122"/>
                <a:cs typeface="Times New Roman" panose="02020603050405020304" pitchFamily="18" charset="0"/>
              </a:rPr>
              <a:t>左右。</a:t>
            </a:r>
            <a:endParaRPr lang="zh-CN" altLang="en-US" dirty="0"/>
          </a:p>
        </p:txBody>
      </p:sp>
    </p:spTree>
    <p:extLst>
      <p:ext uri="{BB962C8B-B14F-4D97-AF65-F5344CB8AC3E}">
        <p14:creationId xmlns:p14="http://schemas.microsoft.com/office/powerpoint/2010/main" val="4693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优化配置 </a:t>
            </a:r>
            <a:r>
              <a:rPr lang="en-US" altLang="zh-CN" b="1" dirty="0">
                <a:latin typeface="+mn-lt"/>
                <a:ea typeface="宋体" pitchFamily="2" charset="-122"/>
                <a:cs typeface="Times New Roman" pitchFamily="18" charset="0"/>
              </a:rPr>
              <a:t>- </a:t>
            </a:r>
            <a:r>
              <a:rPr lang="en-US" altLang="zh-CN" dirty="0" err="1"/>
              <a:t>spark.shuffle.manager</a:t>
            </a:r>
            <a:endParaRPr lang="zh-CN" altLang="zh-CN" dirty="0"/>
          </a:p>
        </p:txBody>
      </p:sp>
      <p:sp>
        <p:nvSpPr>
          <p:cNvPr id="2" name="矩形 1"/>
          <p:cNvSpPr/>
          <p:nvPr/>
        </p:nvSpPr>
        <p:spPr>
          <a:xfrm>
            <a:off x="179512" y="1340768"/>
            <a:ext cx="8784976" cy="4726935"/>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spark.shuffle.manager</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默认值：</a:t>
            </a:r>
            <a:r>
              <a:rPr lang="en-US" altLang="zh-CN" kern="100" spc="50" dirty="0">
                <a:latin typeface="Times New Roman" panose="02020603050405020304" pitchFamily="18" charset="0"/>
                <a:ea typeface="宋体" panose="02010600030101010101" pitchFamily="2" charset="-122"/>
              </a:rPr>
              <a:t>sort</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该参数用于设置</a:t>
            </a:r>
            <a:r>
              <a:rPr lang="en-US" altLang="zh-CN" kern="100" spc="50" dirty="0" err="1">
                <a:latin typeface="Times New Roman" panose="02020603050405020304" pitchFamily="18" charset="0"/>
                <a:ea typeface="宋体" panose="02010600030101010101" pitchFamily="2" charset="-122"/>
              </a:rPr>
              <a:t>ShuffleManager</a:t>
            </a:r>
            <a:r>
              <a:rPr lang="zh-CN" altLang="zh-CN" kern="100" spc="50" dirty="0">
                <a:latin typeface="Times New Roman" panose="02020603050405020304" pitchFamily="18" charset="0"/>
                <a:ea typeface="宋体" panose="02010600030101010101" pitchFamily="2" charset="-122"/>
              </a:rPr>
              <a:t>的类型。</a:t>
            </a:r>
            <a:r>
              <a:rPr lang="en-US" altLang="zh-CN" kern="100" spc="50" dirty="0">
                <a:latin typeface="Times New Roman" panose="02020603050405020304" pitchFamily="18" charset="0"/>
                <a:ea typeface="宋体" panose="02010600030101010101" pitchFamily="2" charset="-122"/>
              </a:rPr>
              <a:t>Spark 1.5</a:t>
            </a:r>
            <a:r>
              <a:rPr lang="zh-CN" altLang="zh-CN" kern="100" spc="50" dirty="0">
                <a:latin typeface="Times New Roman" panose="02020603050405020304" pitchFamily="18" charset="0"/>
                <a:ea typeface="宋体" panose="02010600030101010101" pitchFamily="2" charset="-122"/>
              </a:rPr>
              <a:t>以后，有三个可选项：</a:t>
            </a:r>
            <a:r>
              <a:rPr lang="en-US" altLang="zh-CN" kern="100" spc="50" dirty="0">
                <a:latin typeface="Times New Roman" panose="02020603050405020304" pitchFamily="18" charset="0"/>
                <a:ea typeface="宋体" panose="02010600030101010101" pitchFamily="2" charset="-122"/>
              </a:rPr>
              <a:t>hash</a:t>
            </a:r>
            <a:r>
              <a:rPr lang="zh-CN" altLang="zh-CN" kern="100" spc="50" dirty="0">
                <a:latin typeface="Times New Roman" panose="02020603050405020304" pitchFamily="18" charset="0"/>
                <a:ea typeface="宋体" panose="02010600030101010101" pitchFamily="2" charset="-122"/>
              </a:rPr>
              <a:t>、</a:t>
            </a:r>
            <a:r>
              <a:rPr lang="en-US" altLang="zh-CN" kern="100" spc="50" dirty="0">
                <a:latin typeface="Times New Roman" panose="02020603050405020304" pitchFamily="18" charset="0"/>
                <a:ea typeface="宋体" panose="02010600030101010101" pitchFamily="2" charset="-122"/>
              </a:rPr>
              <a:t>sort</a:t>
            </a:r>
            <a:r>
              <a:rPr lang="zh-CN" altLang="zh-CN" kern="100" spc="50" dirty="0">
                <a:latin typeface="Times New Roman" panose="02020603050405020304" pitchFamily="18" charset="0"/>
                <a:ea typeface="宋体" panose="02010600030101010101" pitchFamily="2" charset="-122"/>
              </a:rPr>
              <a:t>和</a:t>
            </a:r>
            <a:r>
              <a:rPr lang="en-US" altLang="zh-CN" kern="100" spc="50" dirty="0">
                <a:latin typeface="Times New Roman" panose="02020603050405020304" pitchFamily="18" charset="0"/>
                <a:ea typeface="宋体" panose="02010600030101010101" pitchFamily="2" charset="-122"/>
              </a:rPr>
              <a:t>tungsten-sort</a:t>
            </a:r>
            <a:r>
              <a:rPr lang="zh-CN" altLang="zh-CN" kern="100" spc="50" dirty="0">
                <a:latin typeface="Times New Roman" panose="02020603050405020304" pitchFamily="18" charset="0"/>
                <a:ea typeface="宋体" panose="02010600030101010101" pitchFamily="2" charset="-122"/>
              </a:rPr>
              <a:t>。</a:t>
            </a:r>
            <a:r>
              <a:rPr lang="en-US" altLang="zh-CN" kern="100" spc="50" dirty="0" err="1">
                <a:latin typeface="Times New Roman" panose="02020603050405020304" pitchFamily="18" charset="0"/>
                <a:ea typeface="宋体" panose="02010600030101010101" pitchFamily="2" charset="-122"/>
              </a:rPr>
              <a:t>HashShuffleManager</a:t>
            </a:r>
            <a:r>
              <a:rPr lang="zh-CN" altLang="zh-CN" kern="100" spc="50" dirty="0">
                <a:latin typeface="Times New Roman" panose="02020603050405020304" pitchFamily="18" charset="0"/>
                <a:ea typeface="宋体" panose="02010600030101010101" pitchFamily="2" charset="-122"/>
              </a:rPr>
              <a:t>是</a:t>
            </a:r>
            <a:r>
              <a:rPr lang="en-US" altLang="zh-CN" kern="100" spc="50" dirty="0">
                <a:latin typeface="Times New Roman" panose="02020603050405020304" pitchFamily="18" charset="0"/>
                <a:ea typeface="宋体" panose="02010600030101010101" pitchFamily="2" charset="-122"/>
              </a:rPr>
              <a:t>Spark 1.2</a:t>
            </a:r>
            <a:r>
              <a:rPr lang="zh-CN" altLang="zh-CN" kern="100" spc="50" dirty="0">
                <a:latin typeface="Times New Roman" panose="02020603050405020304" pitchFamily="18" charset="0"/>
                <a:ea typeface="宋体" panose="02010600030101010101" pitchFamily="2" charset="-122"/>
              </a:rPr>
              <a:t>以前的默认选项，但是</a:t>
            </a:r>
            <a:r>
              <a:rPr lang="en-US" altLang="zh-CN" kern="100" spc="50" dirty="0">
                <a:latin typeface="Times New Roman" panose="02020603050405020304" pitchFamily="18" charset="0"/>
                <a:ea typeface="宋体" panose="02010600030101010101" pitchFamily="2" charset="-122"/>
              </a:rPr>
              <a:t>Spark 1.2</a:t>
            </a:r>
            <a:r>
              <a:rPr lang="zh-CN" altLang="zh-CN" kern="100" spc="50" dirty="0">
                <a:latin typeface="Times New Roman" panose="02020603050405020304" pitchFamily="18" charset="0"/>
                <a:ea typeface="宋体" panose="02010600030101010101" pitchFamily="2" charset="-122"/>
              </a:rPr>
              <a:t>以及之后的版本默认都是</a:t>
            </a:r>
            <a:r>
              <a:rPr lang="en-US" altLang="zh-CN" kern="100" spc="50" dirty="0" err="1">
                <a:latin typeface="Times New Roman" panose="02020603050405020304" pitchFamily="18" charset="0"/>
                <a:ea typeface="宋体" panose="02010600030101010101" pitchFamily="2" charset="-122"/>
              </a:rPr>
              <a:t>SortShuffleManager</a:t>
            </a:r>
            <a:r>
              <a:rPr lang="zh-CN" altLang="zh-CN" kern="100" spc="50" dirty="0">
                <a:latin typeface="Times New Roman" panose="02020603050405020304" pitchFamily="18" charset="0"/>
                <a:ea typeface="宋体" panose="02010600030101010101" pitchFamily="2" charset="-122"/>
              </a:rPr>
              <a:t>了。</a:t>
            </a:r>
            <a:r>
              <a:rPr lang="en-US" altLang="zh-CN" kern="100" spc="50" dirty="0">
                <a:latin typeface="Times New Roman" panose="02020603050405020304" pitchFamily="18" charset="0"/>
                <a:ea typeface="宋体" panose="02010600030101010101" pitchFamily="2" charset="-122"/>
              </a:rPr>
              <a:t>tungsten-sort</a:t>
            </a:r>
            <a:r>
              <a:rPr lang="zh-CN" altLang="zh-CN" kern="100" spc="50" dirty="0">
                <a:latin typeface="Times New Roman" panose="02020603050405020304" pitchFamily="18" charset="0"/>
                <a:ea typeface="宋体" panose="02010600030101010101" pitchFamily="2" charset="-122"/>
              </a:rPr>
              <a:t>与</a:t>
            </a:r>
            <a:r>
              <a:rPr lang="en-US" altLang="zh-CN" kern="100" spc="50" dirty="0">
                <a:latin typeface="Times New Roman" panose="02020603050405020304" pitchFamily="18" charset="0"/>
                <a:ea typeface="宋体" panose="02010600030101010101" pitchFamily="2" charset="-122"/>
              </a:rPr>
              <a:t>sort</a:t>
            </a:r>
            <a:r>
              <a:rPr lang="zh-CN" altLang="zh-CN" kern="100" spc="50" dirty="0">
                <a:latin typeface="Times New Roman" panose="02020603050405020304" pitchFamily="18" charset="0"/>
                <a:ea typeface="宋体" panose="02010600030101010101" pitchFamily="2" charset="-122"/>
              </a:rPr>
              <a:t>类似，但是使用了</a:t>
            </a:r>
            <a:r>
              <a:rPr lang="en-US" altLang="zh-CN" kern="100" spc="50" dirty="0">
                <a:latin typeface="Times New Roman" panose="02020603050405020304" pitchFamily="18" charset="0"/>
                <a:ea typeface="宋体" panose="02010600030101010101" pitchFamily="2" charset="-122"/>
              </a:rPr>
              <a:t>tungsten</a:t>
            </a:r>
            <a:r>
              <a:rPr lang="zh-CN" altLang="zh-CN" kern="100" spc="50" dirty="0">
                <a:latin typeface="Times New Roman" panose="02020603050405020304" pitchFamily="18" charset="0"/>
                <a:ea typeface="宋体" panose="02010600030101010101" pitchFamily="2" charset="-122"/>
              </a:rPr>
              <a:t>计划中的堆外内存管理机制，内存使用效率更高。</a:t>
            </a:r>
          </a:p>
          <a:p>
            <a:pPr>
              <a:lnSpc>
                <a:spcPct val="150000"/>
              </a:lnSpc>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由于</a:t>
            </a:r>
            <a:r>
              <a:rPr lang="en-US" altLang="zh-CN" dirty="0" err="1">
                <a:latin typeface="Times New Roman" panose="02020603050405020304" pitchFamily="18" charset="0"/>
                <a:ea typeface="宋体" panose="02010600030101010101" pitchFamily="2" charset="-122"/>
              </a:rPr>
              <a:t>SortShuffleManager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默认会对数据进行排序，因此如果你的业务逻辑中需要该排序机制的话，则使用默认的</a:t>
            </a:r>
            <a:r>
              <a:rPr lang="en-US" altLang="zh-CN" dirty="0" err="1">
                <a:latin typeface="Times New Roman" panose="02020603050405020304" pitchFamily="18" charset="0"/>
                <a:ea typeface="宋体" panose="02010600030101010101" pitchFamily="2" charset="-122"/>
              </a:rPr>
              <a:t>SortShuffleManager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就可以；而如果你的业务逻辑不需要对数据进行排序，那么建议参考后面的几个参数调优，通过</a:t>
            </a:r>
            <a:r>
              <a:rPr lang="en-US" altLang="zh-CN" dirty="0">
                <a:latin typeface="Times New Roman" panose="02020603050405020304" pitchFamily="18" charset="0"/>
                <a:ea typeface="宋体" panose="02010600030101010101" pitchFamily="2" charset="-122"/>
              </a:rPr>
              <a:t>bypass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机制或优化的</a:t>
            </a:r>
            <a:r>
              <a:rPr lang="en-US" altLang="zh-CN" dirty="0" err="1">
                <a:latin typeface="Times New Roman" panose="02020603050405020304" pitchFamily="18" charset="0"/>
                <a:ea typeface="宋体" panose="02010600030101010101" pitchFamily="2" charset="-122"/>
              </a:rPr>
              <a:t>HashShuffleManager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来避免排序操作，同时提供较好的磁盘读写性能。这里要注意的是，</a:t>
            </a:r>
            <a:r>
              <a:rPr lang="en-US" altLang="zh-CN" dirty="0">
                <a:latin typeface="Times New Roman" panose="02020603050405020304" pitchFamily="18" charset="0"/>
                <a:ea typeface="宋体" panose="02010600030101010101" pitchFamily="2" charset="-122"/>
              </a:rPr>
              <a:t>tungsten-sort</a:t>
            </a:r>
            <a:r>
              <a:rPr lang="zh-CN" altLang="zh-CN" dirty="0">
                <a:latin typeface="Times New Roman" panose="02020603050405020304" pitchFamily="18" charset="0"/>
                <a:ea typeface="宋体" panose="02010600030101010101" pitchFamily="2" charset="-122"/>
                <a:cs typeface="Times New Roman" panose="02020603050405020304" pitchFamily="18" charset="0"/>
              </a:rPr>
              <a:t>要慎用，因为之前发现了一些相应的</a:t>
            </a:r>
            <a:r>
              <a:rPr lang="en-US" altLang="zh-CN" dirty="0">
                <a:latin typeface="Times New Roman" panose="02020603050405020304" pitchFamily="18" charset="0"/>
                <a:ea typeface="宋体" panose="02010600030101010101" pitchFamily="2" charset="-122"/>
              </a:rPr>
              <a:t>bug</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64843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优化配置 </a:t>
            </a:r>
            <a:r>
              <a:rPr lang="en-US" altLang="zh-CN" b="1" dirty="0">
                <a:latin typeface="+mn-lt"/>
                <a:ea typeface="宋体" pitchFamily="2" charset="-122"/>
                <a:cs typeface="Times New Roman" pitchFamily="18" charset="0"/>
              </a:rPr>
              <a:t>- </a:t>
            </a:r>
            <a:r>
              <a:rPr lang="en-US" altLang="zh-CN" sz="2700" dirty="0" err="1"/>
              <a:t>spark.shuffle.sort.bypassMergeThreshold</a:t>
            </a:r>
            <a:endParaRPr lang="zh-CN" altLang="zh-CN" sz="2700" dirty="0"/>
          </a:p>
        </p:txBody>
      </p:sp>
      <p:sp>
        <p:nvSpPr>
          <p:cNvPr id="2" name="矩形 1"/>
          <p:cNvSpPr/>
          <p:nvPr/>
        </p:nvSpPr>
        <p:spPr>
          <a:xfrm>
            <a:off x="179512" y="1484784"/>
            <a:ext cx="8712968" cy="4311437"/>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spark.shuffle.sort.bypassMergeThreshold</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默认值：</a:t>
            </a:r>
            <a:r>
              <a:rPr lang="en-US" altLang="zh-CN" kern="100" spc="50" dirty="0">
                <a:latin typeface="Times New Roman" panose="02020603050405020304" pitchFamily="18" charset="0"/>
                <a:ea typeface="宋体" panose="02010600030101010101" pitchFamily="2" charset="-122"/>
              </a:rPr>
              <a:t>200</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当</a:t>
            </a:r>
            <a:r>
              <a:rPr lang="en-US" altLang="zh-CN" kern="100" spc="50" dirty="0" err="1">
                <a:latin typeface="Times New Roman" panose="02020603050405020304" pitchFamily="18" charset="0"/>
                <a:ea typeface="宋体" panose="02010600030101010101" pitchFamily="2" charset="-122"/>
              </a:rPr>
              <a:t>ShuffleManager</a:t>
            </a:r>
            <a:r>
              <a:rPr lang="zh-CN" altLang="zh-CN" kern="100" spc="50" dirty="0">
                <a:latin typeface="Times New Roman" panose="02020603050405020304" pitchFamily="18" charset="0"/>
                <a:ea typeface="宋体" panose="02010600030101010101" pitchFamily="2" charset="-122"/>
              </a:rPr>
              <a:t>为</a:t>
            </a:r>
            <a:r>
              <a:rPr lang="en-US" altLang="zh-CN" kern="100" spc="50" dirty="0" err="1">
                <a:latin typeface="Times New Roman" panose="02020603050405020304" pitchFamily="18" charset="0"/>
                <a:ea typeface="宋体" panose="02010600030101010101" pitchFamily="2" charset="-122"/>
              </a:rPr>
              <a:t>SortShuffleManager</a:t>
            </a:r>
            <a:r>
              <a:rPr lang="zh-CN" altLang="zh-CN" kern="100" spc="50" dirty="0">
                <a:latin typeface="Times New Roman" panose="02020603050405020304" pitchFamily="18" charset="0"/>
                <a:ea typeface="宋体" panose="02010600030101010101" pitchFamily="2" charset="-122"/>
              </a:rPr>
              <a:t>时，如果</a:t>
            </a:r>
            <a:r>
              <a:rPr lang="en-US" altLang="zh-CN" kern="100" spc="50" dirty="0">
                <a:latin typeface="Times New Roman" panose="02020603050405020304" pitchFamily="18" charset="0"/>
                <a:ea typeface="宋体" panose="02010600030101010101" pitchFamily="2" charset="-122"/>
              </a:rPr>
              <a:t>shuffle read task</a:t>
            </a:r>
            <a:r>
              <a:rPr lang="zh-CN" altLang="zh-CN" kern="100" spc="50" dirty="0">
                <a:latin typeface="Times New Roman" panose="02020603050405020304" pitchFamily="18" charset="0"/>
                <a:ea typeface="宋体" panose="02010600030101010101" pitchFamily="2" charset="-122"/>
              </a:rPr>
              <a:t>的数量小于这个阈值（默认是</a:t>
            </a:r>
            <a:r>
              <a:rPr lang="en-US" altLang="zh-CN" kern="100" spc="50" dirty="0">
                <a:latin typeface="Times New Roman" panose="02020603050405020304" pitchFamily="18" charset="0"/>
                <a:ea typeface="宋体" panose="02010600030101010101" pitchFamily="2" charset="-122"/>
              </a:rPr>
              <a:t>200</a:t>
            </a:r>
            <a:r>
              <a:rPr lang="zh-CN" altLang="zh-CN" kern="100" spc="50" dirty="0">
                <a:latin typeface="Times New Roman" panose="02020603050405020304" pitchFamily="18" charset="0"/>
                <a:ea typeface="宋体" panose="02010600030101010101" pitchFamily="2" charset="-122"/>
              </a:rPr>
              <a:t>），则</a:t>
            </a:r>
            <a:r>
              <a:rPr lang="en-US" altLang="zh-CN" kern="100" spc="50" dirty="0">
                <a:latin typeface="Times New Roman" panose="02020603050405020304" pitchFamily="18" charset="0"/>
                <a:ea typeface="宋体" panose="02010600030101010101" pitchFamily="2" charset="-122"/>
              </a:rPr>
              <a:t>shuffle write</a:t>
            </a:r>
            <a:r>
              <a:rPr lang="zh-CN" altLang="zh-CN" kern="100" spc="50" dirty="0">
                <a:latin typeface="Times New Roman" panose="02020603050405020304" pitchFamily="18" charset="0"/>
                <a:ea typeface="宋体" panose="02010600030101010101" pitchFamily="2" charset="-122"/>
              </a:rPr>
              <a:t>过程中不会进行排序操作，而是直接按照未经优化的</a:t>
            </a:r>
            <a:r>
              <a:rPr lang="en-US" altLang="zh-CN" kern="100" spc="50" dirty="0" err="1">
                <a:latin typeface="Times New Roman" panose="02020603050405020304" pitchFamily="18" charset="0"/>
                <a:ea typeface="宋体" panose="02010600030101010101" pitchFamily="2" charset="-122"/>
              </a:rPr>
              <a:t>HashShuffleManager</a:t>
            </a:r>
            <a:r>
              <a:rPr lang="zh-CN" altLang="zh-CN" kern="100" spc="50" dirty="0">
                <a:latin typeface="Times New Roman" panose="02020603050405020304" pitchFamily="18" charset="0"/>
                <a:ea typeface="宋体" panose="02010600030101010101" pitchFamily="2" charset="-122"/>
              </a:rPr>
              <a:t>的方式去写数据，但是最后会将每个</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产生的所有临时磁盘文件都合并成一个文件，并会创建单独的索引文件。</a:t>
            </a:r>
          </a:p>
          <a:p>
            <a:pPr>
              <a:lnSpc>
                <a:spcPct val="150000"/>
              </a:lnSpc>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当你使用</a:t>
            </a:r>
            <a:r>
              <a:rPr lang="en-US" altLang="zh-CN" dirty="0" err="1">
                <a:latin typeface="Times New Roman" panose="02020603050405020304" pitchFamily="18" charset="0"/>
                <a:ea typeface="宋体" panose="02010600030101010101" pitchFamily="2" charset="-122"/>
              </a:rPr>
              <a:t>SortShuffleManager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时，如果的确不需要排序操作，那么建议将这个参数调大一些，大于</a:t>
            </a:r>
            <a:r>
              <a:rPr lang="en-US" altLang="zh-CN" dirty="0">
                <a:latin typeface="Times New Roman" panose="02020603050405020304" pitchFamily="18" charset="0"/>
                <a:ea typeface="宋体" panose="02010600030101010101" pitchFamily="2" charset="-122"/>
              </a:rPr>
              <a:t>shuffle read 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的数量。那么此时就会自动启用</a:t>
            </a:r>
            <a:r>
              <a:rPr lang="en-US" altLang="zh-CN" dirty="0">
                <a:latin typeface="Times New Roman" panose="02020603050405020304" pitchFamily="18" charset="0"/>
                <a:ea typeface="宋体" panose="02010600030101010101" pitchFamily="2" charset="-122"/>
              </a:rPr>
              <a:t>bypass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机制，</a:t>
            </a:r>
            <a:r>
              <a:rPr lang="en-US" altLang="zh-CN" dirty="0">
                <a:latin typeface="Times New Roman" panose="02020603050405020304" pitchFamily="18" charset="0"/>
                <a:ea typeface="宋体" panose="02010600030101010101" pitchFamily="2" charset="-122"/>
              </a:rPr>
              <a:t>map-side</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就不会进行排序了，减少了排序的性能开销。但是这种方式下，依然会产生大量的磁盘文件，因此</a:t>
            </a:r>
            <a:r>
              <a:rPr lang="en-US" altLang="zh-CN" dirty="0">
                <a:latin typeface="Times New Roman" panose="02020603050405020304" pitchFamily="18" charset="0"/>
                <a:ea typeface="宋体" panose="02010600030101010101" pitchFamily="2" charset="-122"/>
              </a:rPr>
              <a:t>shuffle write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性能有待提高。</a:t>
            </a:r>
            <a:endParaRPr lang="zh-CN" altLang="en-US" dirty="0"/>
          </a:p>
        </p:txBody>
      </p:sp>
    </p:spTree>
    <p:extLst>
      <p:ext uri="{BB962C8B-B14F-4D97-AF65-F5344CB8AC3E}">
        <p14:creationId xmlns:p14="http://schemas.microsoft.com/office/powerpoint/2010/main" val="153998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837549"/>
            <a:ext cx="9145016" cy="504056"/>
          </a:xfrm>
        </p:spPr>
        <p:txBody>
          <a:bodyPr>
            <a:normAutofit fontScale="90000"/>
          </a:bodyPr>
          <a:lstStyle/>
          <a:p>
            <a:r>
              <a:rPr lang="en-US" altLang="zh-CN" b="1" dirty="0">
                <a:latin typeface="+mn-lt"/>
                <a:ea typeface="宋体" pitchFamily="2" charset="-122"/>
                <a:cs typeface="Times New Roman" pitchFamily="18" charset="0"/>
              </a:rPr>
              <a:t>Shuffle</a:t>
            </a:r>
            <a:r>
              <a:rPr lang="zh-CN" altLang="en-US" b="1" dirty="0">
                <a:latin typeface="+mn-lt"/>
                <a:ea typeface="宋体" pitchFamily="2" charset="-122"/>
                <a:cs typeface="Times New Roman" pitchFamily="18" charset="0"/>
              </a:rPr>
              <a:t>优化配置 </a:t>
            </a:r>
            <a:r>
              <a:rPr lang="en-US" altLang="zh-CN" b="1" dirty="0">
                <a:latin typeface="+mn-lt"/>
                <a:ea typeface="宋体" pitchFamily="2" charset="-122"/>
                <a:cs typeface="Times New Roman" pitchFamily="18" charset="0"/>
              </a:rPr>
              <a:t>- </a:t>
            </a:r>
            <a:r>
              <a:rPr lang="en-US" altLang="zh-CN" sz="2400" dirty="0" err="1"/>
              <a:t>spark.shuffle.consolidateFiles</a:t>
            </a:r>
            <a:endParaRPr lang="zh-CN" altLang="zh-CN" sz="2700" dirty="0"/>
          </a:p>
        </p:txBody>
      </p:sp>
      <p:sp>
        <p:nvSpPr>
          <p:cNvPr id="3" name="矩形 2"/>
          <p:cNvSpPr/>
          <p:nvPr/>
        </p:nvSpPr>
        <p:spPr>
          <a:xfrm>
            <a:off x="179512" y="1377553"/>
            <a:ext cx="8784976" cy="3895938"/>
          </a:xfrm>
          <a:prstGeom prst="rect">
            <a:avLst/>
          </a:prstGeom>
        </p:spPr>
        <p:txBody>
          <a:bodyPr wrap="square">
            <a:spAutoFit/>
          </a:bodyPr>
          <a:lstStyle/>
          <a:p>
            <a:pPr indent="330200" algn="just">
              <a:lnSpc>
                <a:spcPct val="150000"/>
              </a:lnSpc>
              <a:spcBef>
                <a:spcPts val="100"/>
              </a:spcBef>
              <a:spcAft>
                <a:spcPts val="100"/>
              </a:spcAft>
            </a:pPr>
            <a:r>
              <a:rPr lang="en-US" altLang="zh-CN" kern="100" spc="50" dirty="0" err="1">
                <a:latin typeface="Times New Roman" panose="02020603050405020304" pitchFamily="18" charset="0"/>
                <a:ea typeface="宋体" panose="02010600030101010101" pitchFamily="2" charset="-122"/>
              </a:rPr>
              <a:t>spark.shuffle.consolidateFiles</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默认值：</a:t>
            </a:r>
            <a:r>
              <a:rPr lang="en-US" altLang="zh-CN" kern="100" spc="50" dirty="0">
                <a:latin typeface="Times New Roman" panose="02020603050405020304" pitchFamily="18" charset="0"/>
                <a:ea typeface="宋体" panose="02010600030101010101" pitchFamily="2" charset="-122"/>
              </a:rPr>
              <a:t>false</a:t>
            </a:r>
            <a:endParaRPr lang="zh-CN"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参数说明：</a:t>
            </a:r>
            <a:r>
              <a:rPr lang="zh-CN" altLang="zh-CN" kern="100" spc="50" dirty="0">
                <a:latin typeface="Times New Roman" panose="02020603050405020304" pitchFamily="18" charset="0"/>
                <a:ea typeface="宋体" panose="02010600030101010101" pitchFamily="2" charset="-122"/>
              </a:rPr>
              <a:t>如果使用</a:t>
            </a:r>
            <a:r>
              <a:rPr lang="en-US" altLang="zh-CN" kern="100" spc="50" dirty="0" err="1">
                <a:latin typeface="Times New Roman" panose="02020603050405020304" pitchFamily="18" charset="0"/>
                <a:ea typeface="宋体" panose="02010600030101010101" pitchFamily="2" charset="-122"/>
              </a:rPr>
              <a:t>HashShuffleManager</a:t>
            </a:r>
            <a:r>
              <a:rPr lang="zh-CN" altLang="zh-CN" kern="100" spc="50" dirty="0">
                <a:latin typeface="Times New Roman" panose="02020603050405020304" pitchFamily="18" charset="0"/>
                <a:ea typeface="宋体" panose="02010600030101010101" pitchFamily="2" charset="-122"/>
              </a:rPr>
              <a:t>，该参数有效。如果设置为</a:t>
            </a:r>
            <a:r>
              <a:rPr lang="en-US" altLang="zh-CN" kern="100" spc="50" dirty="0">
                <a:latin typeface="Times New Roman" panose="02020603050405020304" pitchFamily="18" charset="0"/>
                <a:ea typeface="宋体" panose="02010600030101010101" pitchFamily="2" charset="-122"/>
              </a:rPr>
              <a:t>true</a:t>
            </a:r>
            <a:r>
              <a:rPr lang="zh-CN" altLang="zh-CN" kern="100" spc="50" dirty="0">
                <a:latin typeface="Times New Roman" panose="02020603050405020304" pitchFamily="18" charset="0"/>
                <a:ea typeface="宋体" panose="02010600030101010101" pitchFamily="2" charset="-122"/>
              </a:rPr>
              <a:t>，那么就会开启</a:t>
            </a:r>
            <a:r>
              <a:rPr lang="en-US" altLang="zh-CN" kern="100" spc="50" dirty="0">
                <a:latin typeface="Times New Roman" panose="02020603050405020304" pitchFamily="18" charset="0"/>
                <a:ea typeface="宋体" panose="02010600030101010101" pitchFamily="2" charset="-122"/>
              </a:rPr>
              <a:t>consolidate</a:t>
            </a:r>
            <a:r>
              <a:rPr lang="zh-CN" altLang="zh-CN" kern="100" spc="50" dirty="0">
                <a:latin typeface="Times New Roman" panose="02020603050405020304" pitchFamily="18" charset="0"/>
                <a:ea typeface="宋体" panose="02010600030101010101" pitchFamily="2" charset="-122"/>
              </a:rPr>
              <a:t>机制，会大幅度合并</a:t>
            </a:r>
            <a:r>
              <a:rPr lang="en-US" altLang="zh-CN" kern="100" spc="50" dirty="0">
                <a:latin typeface="Times New Roman" panose="02020603050405020304" pitchFamily="18" charset="0"/>
                <a:ea typeface="宋体" panose="02010600030101010101" pitchFamily="2" charset="-122"/>
              </a:rPr>
              <a:t>shuffle write</a:t>
            </a:r>
            <a:r>
              <a:rPr lang="zh-CN" altLang="zh-CN" kern="100" spc="50" dirty="0">
                <a:latin typeface="Times New Roman" panose="02020603050405020304" pitchFamily="18" charset="0"/>
                <a:ea typeface="宋体" panose="02010600030101010101" pitchFamily="2" charset="-122"/>
              </a:rPr>
              <a:t>的输出文件，对于</a:t>
            </a:r>
            <a:r>
              <a:rPr lang="en-US" altLang="zh-CN" kern="100" spc="50" dirty="0">
                <a:latin typeface="Times New Roman" panose="02020603050405020304" pitchFamily="18" charset="0"/>
                <a:ea typeface="宋体" panose="02010600030101010101" pitchFamily="2" charset="-122"/>
              </a:rPr>
              <a:t>shuffle read task</a:t>
            </a:r>
            <a:r>
              <a:rPr lang="zh-CN" altLang="zh-CN" kern="100" spc="50" dirty="0">
                <a:latin typeface="Times New Roman" panose="02020603050405020304" pitchFamily="18" charset="0"/>
                <a:ea typeface="宋体" panose="02010600030101010101" pitchFamily="2" charset="-122"/>
              </a:rPr>
              <a:t>数量特别多的情况下，这种方法可以极大地减少磁盘</a:t>
            </a:r>
            <a:r>
              <a:rPr lang="en-US" altLang="zh-CN" kern="100" spc="50" dirty="0">
                <a:latin typeface="Times New Roman" panose="02020603050405020304" pitchFamily="18" charset="0"/>
                <a:ea typeface="宋体" panose="02010600030101010101" pitchFamily="2" charset="-122"/>
              </a:rPr>
              <a:t>IO</a:t>
            </a:r>
            <a:r>
              <a:rPr lang="zh-CN" altLang="zh-CN" kern="100" spc="50" dirty="0">
                <a:latin typeface="Times New Roman" panose="02020603050405020304" pitchFamily="18" charset="0"/>
                <a:ea typeface="宋体" panose="02010600030101010101" pitchFamily="2" charset="-122"/>
              </a:rPr>
              <a:t>开销，提升性能。</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调优建议：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如果的确不需要</a:t>
            </a:r>
            <a:r>
              <a:rPr lang="en-US" altLang="zh-CN" dirty="0" err="1">
                <a:latin typeface="Times New Roman" panose="02020603050405020304" pitchFamily="18" charset="0"/>
                <a:ea typeface="宋体" panose="02010600030101010101" pitchFamily="2" charset="-122"/>
              </a:rPr>
              <a:t>SortShuffleManager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的排序机制，那么除了使用</a:t>
            </a:r>
            <a:r>
              <a:rPr lang="en-US" altLang="zh-CN" dirty="0">
                <a:latin typeface="Times New Roman" panose="02020603050405020304" pitchFamily="18" charset="0"/>
                <a:ea typeface="宋体" panose="02010600030101010101" pitchFamily="2" charset="-122"/>
              </a:rPr>
              <a:t>bypass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机制，还可以尝试将</a:t>
            </a:r>
            <a:r>
              <a:rPr lang="en-US" altLang="zh-CN" dirty="0" err="1">
                <a:latin typeface="Times New Roman" panose="02020603050405020304" pitchFamily="18" charset="0"/>
                <a:ea typeface="宋体" panose="02010600030101010101" pitchFamily="2" charset="-122"/>
              </a:rPr>
              <a:t>spark.shffle.manager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参数手动指定为</a:t>
            </a:r>
            <a:r>
              <a:rPr lang="en-US" altLang="zh-CN" dirty="0">
                <a:latin typeface="Times New Roman" panose="02020603050405020304" pitchFamily="18" charset="0"/>
                <a:ea typeface="宋体" panose="02010600030101010101" pitchFamily="2" charset="-122"/>
              </a:rPr>
              <a:t>hash</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latin typeface="Times New Roman" panose="02020603050405020304" pitchFamily="18" charset="0"/>
                <a:ea typeface="宋体" panose="02010600030101010101" pitchFamily="2" charset="-122"/>
              </a:rPr>
              <a:t>HashShuffleManager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，同时开启</a:t>
            </a:r>
            <a:r>
              <a:rPr lang="en-US" altLang="zh-CN" dirty="0">
                <a:latin typeface="Times New Roman" panose="02020603050405020304" pitchFamily="18" charset="0"/>
                <a:ea typeface="宋体" panose="02010600030101010101" pitchFamily="2" charset="-122"/>
              </a:rPr>
              <a:t>consolidate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机制。在实践中尝试过，发现其性能比开启了</a:t>
            </a:r>
            <a:r>
              <a:rPr lang="en-US" altLang="zh-CN" dirty="0">
                <a:latin typeface="Times New Roman" panose="02020603050405020304" pitchFamily="18" charset="0"/>
                <a:ea typeface="宋体" panose="02010600030101010101" pitchFamily="2" charset="-122"/>
              </a:rPr>
              <a:t>bypass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机制的</a:t>
            </a:r>
            <a:r>
              <a:rPr lang="en-US" altLang="zh-CN" dirty="0" err="1">
                <a:latin typeface="Times New Roman" panose="02020603050405020304" pitchFamily="18" charset="0"/>
                <a:ea typeface="宋体" panose="02010600030101010101" pitchFamily="2" charset="-122"/>
              </a:rPr>
              <a:t>SortShuffleManager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要高出</a:t>
            </a:r>
            <a:r>
              <a:rPr lang="en-US" altLang="zh-CN" dirty="0">
                <a:latin typeface="Times New Roman" panose="02020603050405020304" pitchFamily="18" charset="0"/>
                <a:ea typeface="宋体" panose="02010600030101010101" pitchFamily="2" charset="-122"/>
              </a:rPr>
              <a:t>10%~30%</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89298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数据倾斜是什么</a:t>
            </a:r>
          </a:p>
        </p:txBody>
      </p:sp>
      <p:pic>
        <p:nvPicPr>
          <p:cNvPr id="7" name="图片 6" descr="http://www.uml.org.cn/bigdata/images/2016111501.png"/>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851931"/>
            <a:ext cx="6371100" cy="3370193"/>
          </a:xfrm>
          <a:prstGeom prst="rect">
            <a:avLst/>
          </a:prstGeom>
          <a:noFill/>
          <a:ln>
            <a:noFill/>
          </a:ln>
        </p:spPr>
      </p:pic>
      <p:sp>
        <p:nvSpPr>
          <p:cNvPr id="5" name="矩形 4"/>
          <p:cNvSpPr/>
          <p:nvPr/>
        </p:nvSpPr>
        <p:spPr>
          <a:xfrm>
            <a:off x="251520" y="1340768"/>
            <a:ext cx="8640960"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数据倾斜指的是，并行处理的数据集中，某一部分（如</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dirty="0">
                <a:latin typeface="Times New Roman" panose="02020603050405020304" pitchFamily="18" charset="0"/>
                <a:ea typeface="宋体" panose="02010600030101010101" pitchFamily="2" charset="-122"/>
              </a:rPr>
              <a:t>Kafka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的一个</a:t>
            </a:r>
            <a:r>
              <a:rPr lang="en-US" altLang="zh-CN" dirty="0">
                <a:latin typeface="Times New Roman" panose="02020603050405020304" pitchFamily="18" charset="0"/>
                <a:ea typeface="宋体" panose="02010600030101010101" pitchFamily="2" charset="-122"/>
              </a:rPr>
              <a:t>Partition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）的数据显著多于其它部分，从而使得该部分的处理速度成为整个数据集处理的瓶颈。</a:t>
            </a:r>
            <a:endParaRPr lang="zh-CN" altLang="en-US" dirty="0"/>
          </a:p>
        </p:txBody>
      </p:sp>
      <p:sp>
        <p:nvSpPr>
          <p:cNvPr id="6" name="矩形 5"/>
          <p:cNvSpPr/>
          <p:nvPr/>
        </p:nvSpPr>
        <p:spPr>
          <a:xfrm>
            <a:off x="107504" y="2053385"/>
            <a:ext cx="7003588" cy="920765"/>
          </a:xfrm>
          <a:prstGeom prst="rect">
            <a:avLst/>
          </a:prstGeom>
        </p:spPr>
        <p:txBody>
          <a:bodyPr wrap="square">
            <a:spAutoFit/>
          </a:bodyPr>
          <a:lstStyle/>
          <a:p>
            <a:pPr indent="330200" algn="just">
              <a:lnSpc>
                <a:spcPts val="2000"/>
              </a:lnSpc>
              <a:spcBef>
                <a:spcPts val="100"/>
              </a:spcBef>
              <a:spcAft>
                <a:spcPts val="100"/>
              </a:spcAft>
            </a:pPr>
            <a:r>
              <a:rPr lang="zh-CN" altLang="zh-CN" kern="100" spc="50" dirty="0">
                <a:latin typeface="Times New Roman" panose="02020603050405020304" pitchFamily="18" charset="0"/>
                <a:ea typeface="宋体" panose="02010600030101010101" pitchFamily="2" charset="-122"/>
              </a:rPr>
              <a:t>数据倾斜俩大直接致命后果。</a:t>
            </a:r>
          </a:p>
          <a:p>
            <a:pPr indent="330200" algn="just">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1</a:t>
            </a:r>
            <a:r>
              <a:rPr lang="zh-CN" altLang="en-US" kern="100" spc="50" dirty="0">
                <a:latin typeface="Times New Roman" panose="02020603050405020304" pitchFamily="18" charset="0"/>
                <a:ea typeface="宋体" panose="02010600030101010101" pitchFamily="2" charset="-122"/>
              </a:rPr>
              <a:t>、</a:t>
            </a:r>
            <a:r>
              <a:rPr lang="zh-CN" altLang="zh-CN" kern="100" spc="50" dirty="0">
                <a:latin typeface="Times New Roman" panose="02020603050405020304" pitchFamily="18" charset="0"/>
                <a:ea typeface="宋体" panose="02010600030101010101" pitchFamily="2" charset="-122"/>
              </a:rPr>
              <a:t>数据倾斜直接会导致一种情况：</a:t>
            </a:r>
            <a:r>
              <a:rPr lang="en-US" altLang="zh-CN" kern="100" spc="50" dirty="0">
                <a:latin typeface="Times New Roman" panose="02020603050405020304" pitchFamily="18" charset="0"/>
                <a:ea typeface="宋体" panose="02010600030101010101" pitchFamily="2" charset="-122"/>
              </a:rPr>
              <a:t>Out Of Memory</a:t>
            </a:r>
            <a:r>
              <a:rPr lang="zh-CN" altLang="zh-CN" kern="100" spc="50" dirty="0">
                <a:latin typeface="Times New Roman" panose="02020603050405020304" pitchFamily="18" charset="0"/>
                <a:ea typeface="宋体" panose="02010600030101010101" pitchFamily="2" charset="-122"/>
              </a:rPr>
              <a:t>。</a:t>
            </a:r>
          </a:p>
          <a:p>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运行速度慢 。</a:t>
            </a:r>
            <a:endParaRPr lang="zh-CN" altLang="en-US" dirty="0"/>
          </a:p>
        </p:txBody>
      </p:sp>
      <p:sp>
        <p:nvSpPr>
          <p:cNvPr id="10" name="矩形 9"/>
          <p:cNvSpPr/>
          <p:nvPr/>
        </p:nvSpPr>
        <p:spPr>
          <a:xfrm>
            <a:off x="179512" y="3284984"/>
            <a:ext cx="2592288" cy="2031325"/>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阶段。同样</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的数据条数太多了。导致了某个</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上图中的</a:t>
            </a:r>
            <a:r>
              <a:rPr lang="en-US" altLang="zh-CN" dirty="0">
                <a:latin typeface="Times New Roman" panose="02020603050405020304" pitchFamily="18" charset="0"/>
                <a:ea typeface="宋体" panose="02010600030101010101" pitchFamily="2" charset="-122"/>
              </a:rPr>
              <a:t>80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亿条</a:t>
            </a:r>
            <a:r>
              <a:rPr lang="en-US" altLang="zh-CN"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所在的</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数据量太大了。远远超过其他</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所处理的数据量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95341" y="6181141"/>
            <a:ext cx="7004798" cy="369332"/>
          </a:xfrm>
          <a:prstGeom prst="rect">
            <a:avLst/>
          </a:prstGeom>
        </p:spPr>
        <p:txBody>
          <a:bodyPr wrap="square">
            <a:spAutoFit/>
          </a:bodyPr>
          <a:lstStyle/>
          <a:p>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一个经验结论是：一般情况下，</a:t>
            </a:r>
            <a:r>
              <a:rPr lang="en-US" altLang="zh-CN" b="1" dirty="0">
                <a:solidFill>
                  <a:srgbClr val="FF0000"/>
                </a:solidFill>
                <a:latin typeface="Times New Roman" panose="02020603050405020304" pitchFamily="18" charset="0"/>
                <a:ea typeface="宋体" panose="02010600030101010101" pitchFamily="2" charset="-122"/>
              </a:rPr>
              <a:t>OOM</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的原因都是数据倾斜。</a:t>
            </a:r>
            <a:endParaRPr lang="zh-CN" altLang="en-US" b="1" dirty="0">
              <a:solidFill>
                <a:srgbClr val="FF0000"/>
              </a:solidFill>
            </a:endParaRPr>
          </a:p>
        </p:txBody>
      </p:sp>
    </p:spTree>
    <p:extLst>
      <p:ext uri="{BB962C8B-B14F-4D97-AF65-F5344CB8AC3E}">
        <p14:creationId xmlns:p14="http://schemas.microsoft.com/office/powerpoint/2010/main" val="31773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如何定位数据倾斜</a:t>
            </a:r>
          </a:p>
        </p:txBody>
      </p:sp>
      <p:sp>
        <p:nvSpPr>
          <p:cNvPr id="2" name="矩形 1"/>
          <p:cNvSpPr/>
          <p:nvPr/>
        </p:nvSpPr>
        <p:spPr>
          <a:xfrm>
            <a:off x="251520" y="1285813"/>
            <a:ext cx="8712968" cy="923330"/>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数据</a:t>
            </a:r>
            <a:r>
              <a:rPr lang="zh-CN" altLang="zh-CN" dirty="0">
                <a:latin typeface="Times New Roman" panose="02020603050405020304" pitchFamily="18" charset="0"/>
                <a:ea typeface="宋体" panose="02010600030101010101" pitchFamily="2" charset="-122"/>
                <a:cs typeface="Times New Roman" panose="02020603050405020304" pitchFamily="18" charset="0"/>
              </a:rPr>
              <a:t>倾斜</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一般</a:t>
            </a:r>
            <a:r>
              <a:rPr lang="zh-CN" altLang="zh-CN" dirty="0">
                <a:latin typeface="Times New Roman" panose="02020603050405020304" pitchFamily="18" charset="0"/>
                <a:ea typeface="宋体" panose="02010600030101010101" pitchFamily="2" charset="-122"/>
                <a:cs typeface="Times New Roman" panose="02020603050405020304" pitchFamily="18" charset="0"/>
              </a:rPr>
              <a:t>会发生在</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过程中。</a:t>
            </a:r>
            <a:r>
              <a:rPr lang="zh-CN" altLang="en-US" dirty="0">
                <a:latin typeface="Times New Roman" panose="02020603050405020304" pitchFamily="18" charset="0"/>
                <a:ea typeface="宋体" panose="02010600030101010101" pitchFamily="2" charset="-122"/>
                <a:cs typeface="Times New Roman" panose="02020603050405020304" pitchFamily="18" charset="0"/>
              </a:rPr>
              <a:t>很大程度上是你使用了</a:t>
            </a:r>
            <a:r>
              <a:rPr lang="zh-CN" altLang="zh-CN" dirty="0">
                <a:latin typeface="Times New Roman" panose="02020603050405020304" pitchFamily="18" charset="0"/>
                <a:ea typeface="宋体" panose="02010600030101010101" pitchFamily="2" charset="-122"/>
                <a:cs typeface="Times New Roman" panose="02020603050405020304" pitchFamily="18" charset="0"/>
              </a:rPr>
              <a:t>可能会触发</a:t>
            </a:r>
            <a:r>
              <a:rPr lang="en-US" altLang="zh-CN" dirty="0">
                <a:latin typeface="Times New Roman" panose="02020603050405020304" pitchFamily="18" charset="0"/>
                <a:ea typeface="宋体" panose="02010600030101010101" pitchFamily="2" charset="-122"/>
              </a:rPr>
              <a:t>shuffle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操作的算子：</a:t>
            </a:r>
            <a:r>
              <a:rPr lang="en-US" altLang="zh-CN" dirty="0">
                <a:latin typeface="Times New Roman" panose="02020603050405020304" pitchFamily="18" charset="0"/>
                <a:ea typeface="宋体" panose="02010600030101010101" pitchFamily="2" charset="-122"/>
              </a:rPr>
              <a:t>distinct</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rPr>
              <a:t>groupByKey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rPr>
              <a:t>reduceByKey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rPr>
              <a:t>aggregateByKey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join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rPr>
              <a:t>cogroup</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repartition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等。</a:t>
            </a:r>
            <a:endParaRPr lang="zh-CN" altLang="en-US" dirty="0"/>
          </a:p>
        </p:txBody>
      </p:sp>
      <p:sp>
        <p:nvSpPr>
          <p:cNvPr id="3" name="矩形 2"/>
          <p:cNvSpPr/>
          <p:nvPr/>
        </p:nvSpPr>
        <p:spPr>
          <a:xfrm>
            <a:off x="179512" y="2348880"/>
            <a:ext cx="3318216" cy="348813"/>
          </a:xfrm>
          <a:prstGeom prst="rect">
            <a:avLst/>
          </a:prstGeom>
        </p:spPr>
        <p:txBody>
          <a:bodyPr wrap="none">
            <a:spAutoFit/>
          </a:bodyPr>
          <a:lstStyle/>
          <a:p>
            <a:pPr indent="331470" algn="just">
              <a:lnSpc>
                <a:spcPts val="2000"/>
              </a:lnSpc>
              <a:spcBef>
                <a:spcPts val="100"/>
              </a:spcBef>
              <a:spcAft>
                <a:spcPts val="100"/>
              </a:spcAft>
            </a:pPr>
            <a:r>
              <a:rPr lang="zh-CN" altLang="zh-CN" b="1" i="1" kern="100" spc="50" dirty="0">
                <a:solidFill>
                  <a:srgbClr val="FF0000"/>
                </a:solidFill>
                <a:latin typeface="Times New Roman" panose="02020603050405020304" pitchFamily="18" charset="0"/>
                <a:ea typeface="宋体" panose="02010600030101010101" pitchFamily="2" charset="-122"/>
              </a:rPr>
              <a:t>某个</a:t>
            </a:r>
            <a:r>
              <a:rPr lang="en-US" altLang="zh-CN" b="1" i="1" kern="100" spc="50" dirty="0">
                <a:solidFill>
                  <a:srgbClr val="FF0000"/>
                </a:solidFill>
                <a:latin typeface="Times New Roman" panose="02020603050405020304" pitchFamily="18" charset="0"/>
                <a:ea typeface="宋体" panose="02010600030101010101" pitchFamily="2" charset="-122"/>
              </a:rPr>
              <a:t>task</a:t>
            </a:r>
            <a:r>
              <a:rPr lang="zh-CN" altLang="zh-CN" b="1" i="1" kern="100" spc="50" dirty="0">
                <a:solidFill>
                  <a:srgbClr val="FF0000"/>
                </a:solidFill>
                <a:latin typeface="Times New Roman" panose="02020603050405020304" pitchFamily="18" charset="0"/>
                <a:ea typeface="宋体" panose="02010600030101010101" pitchFamily="2" charset="-122"/>
              </a:rPr>
              <a:t>执行特别慢的情况</a:t>
            </a:r>
            <a:endParaRPr lang="zh-CN" altLang="zh-CN" kern="100" spc="50" dirty="0">
              <a:solidFill>
                <a:srgbClr val="FF0000"/>
              </a:solidFill>
              <a:effectLst/>
              <a:latin typeface="Times New Roman" panose="02020603050405020304" pitchFamily="18" charset="0"/>
              <a:ea typeface="宋体" panose="02010600030101010101" pitchFamily="2" charset="-122"/>
            </a:endParaRPr>
          </a:p>
        </p:txBody>
      </p:sp>
      <p:pic>
        <p:nvPicPr>
          <p:cNvPr id="8" name="图片 7" descr="http://www.uml.org.cn/bigdata/images/201705123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3923219"/>
            <a:ext cx="6875564" cy="2304256"/>
          </a:xfrm>
          <a:prstGeom prst="rect">
            <a:avLst/>
          </a:prstGeom>
          <a:noFill/>
          <a:ln>
            <a:noFill/>
          </a:ln>
        </p:spPr>
      </p:pic>
      <p:sp>
        <p:nvSpPr>
          <p:cNvPr id="9" name="矩形 8"/>
          <p:cNvSpPr/>
          <p:nvPr/>
        </p:nvSpPr>
        <p:spPr>
          <a:xfrm>
            <a:off x="4007889" y="2328361"/>
            <a:ext cx="3621504"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查看任务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查看</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Stage-》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查看代码</a:t>
            </a:r>
            <a:endParaRPr lang="zh-CN" altLang="en-US" dirty="0"/>
          </a:p>
        </p:txBody>
      </p:sp>
      <p:sp>
        <p:nvSpPr>
          <p:cNvPr id="10" name="矩形 9"/>
          <p:cNvSpPr/>
          <p:nvPr/>
        </p:nvSpPr>
        <p:spPr>
          <a:xfrm>
            <a:off x="539552" y="2816911"/>
            <a:ext cx="3591048" cy="369332"/>
          </a:xfrm>
          <a:prstGeom prst="rect">
            <a:avLst/>
          </a:prstGeom>
        </p:spPr>
        <p:txBody>
          <a:bodyPr wrap="none">
            <a:spAutoFit/>
          </a:bodyPr>
          <a:lstStyle/>
          <a:p>
            <a:r>
              <a:rPr lang="zh-CN" altLang="zh-CN"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某个</a:t>
            </a:r>
            <a:r>
              <a:rPr lang="en-US" altLang="zh-CN" b="1" i="1" dirty="0">
                <a:solidFill>
                  <a:srgbClr val="FF0000"/>
                </a:solidFill>
                <a:latin typeface="Times New Roman" panose="02020603050405020304" pitchFamily="18" charset="0"/>
                <a:ea typeface="宋体" panose="02010600030101010101" pitchFamily="2" charset="-122"/>
              </a:rPr>
              <a:t>task</a:t>
            </a:r>
            <a:r>
              <a:rPr lang="zh-CN" altLang="zh-CN"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莫名其妙内存溢出的情况</a:t>
            </a:r>
            <a:endParaRPr lang="zh-CN" altLang="en-US" dirty="0">
              <a:solidFill>
                <a:srgbClr val="FF0000"/>
              </a:solidFill>
            </a:endParaRPr>
          </a:p>
        </p:txBody>
      </p:sp>
      <p:sp>
        <p:nvSpPr>
          <p:cNvPr id="11" name="矩形 10"/>
          <p:cNvSpPr/>
          <p:nvPr/>
        </p:nvSpPr>
        <p:spPr>
          <a:xfrm>
            <a:off x="528540" y="3357402"/>
            <a:ext cx="4224233" cy="369332"/>
          </a:xfrm>
          <a:prstGeom prst="rect">
            <a:avLst/>
          </a:prstGeom>
        </p:spPr>
        <p:txBody>
          <a:bodyPr wrap="none">
            <a:spAutoFit/>
          </a:bodyPr>
          <a:lstStyle/>
          <a:p>
            <a:r>
              <a:rPr lang="zh-CN" altLang="zh-CN"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查看导致数据倾斜的</a:t>
            </a:r>
            <a:r>
              <a:rPr lang="en-US" altLang="zh-CN" b="1" i="1" dirty="0">
                <a:solidFill>
                  <a:srgbClr val="FF0000"/>
                </a:solidFill>
                <a:latin typeface="Times New Roman" panose="02020603050405020304" pitchFamily="18" charset="0"/>
                <a:ea typeface="宋体" panose="02010600030101010101" pitchFamily="2" charset="-122"/>
              </a:rPr>
              <a:t>key</a:t>
            </a:r>
            <a:r>
              <a:rPr lang="zh-CN" altLang="zh-CN"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的数据分布情况</a:t>
            </a:r>
            <a:endParaRPr lang="zh-CN" altLang="en-US" dirty="0">
              <a:solidFill>
                <a:srgbClr val="FF0000"/>
              </a:solidFill>
            </a:endParaRPr>
          </a:p>
        </p:txBody>
      </p:sp>
    </p:spTree>
    <p:extLst>
      <p:ext uri="{BB962C8B-B14F-4D97-AF65-F5344CB8AC3E}">
        <p14:creationId xmlns:p14="http://schemas.microsoft.com/office/powerpoint/2010/main" val="35801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数据倾斜的几种典型情况</a:t>
            </a:r>
          </a:p>
        </p:txBody>
      </p:sp>
      <p:sp>
        <p:nvSpPr>
          <p:cNvPr id="5" name="矩形 4"/>
          <p:cNvSpPr/>
          <p:nvPr/>
        </p:nvSpPr>
        <p:spPr>
          <a:xfrm>
            <a:off x="677464" y="5400272"/>
            <a:ext cx="6109365" cy="369332"/>
          </a:xfrm>
          <a:prstGeom prst="rect">
            <a:avLst/>
          </a:prstGeom>
        </p:spPr>
        <p:txBody>
          <a:bodyPr wrap="non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数据集中少数几个</a:t>
            </a:r>
            <a:r>
              <a:rPr lang="en-US" altLang="zh-CN" b="1" dirty="0">
                <a:latin typeface="Times New Roman" panose="02020603050405020304" pitchFamily="18" charset="0"/>
                <a:ea typeface="宋体" panose="02010600030101010101" pitchFamily="2" charset="-122"/>
              </a:rPr>
              <a:t>key</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数据量很大，不重要，其他数据均匀</a:t>
            </a:r>
            <a:endParaRPr lang="zh-CN" altLang="en-US" b="1" dirty="0"/>
          </a:p>
        </p:txBody>
      </p:sp>
      <p:sp>
        <p:nvSpPr>
          <p:cNvPr id="13" name="矩形 12"/>
          <p:cNvSpPr/>
          <p:nvPr/>
        </p:nvSpPr>
        <p:spPr>
          <a:xfrm>
            <a:off x="683568" y="1700808"/>
            <a:ext cx="5203669" cy="369332"/>
          </a:xfrm>
          <a:prstGeom prst="rect">
            <a:avLst/>
          </a:prstGeom>
        </p:spPr>
        <p:txBody>
          <a:bodyPr wrap="non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数据源中的数据分布不均匀，</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Spark</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需要频繁交互</a:t>
            </a:r>
            <a:endParaRPr lang="zh-CN" altLang="en-US" b="1" dirty="0"/>
          </a:p>
        </p:txBody>
      </p:sp>
      <p:sp>
        <p:nvSpPr>
          <p:cNvPr id="14" name="矩形 13"/>
          <p:cNvSpPr/>
          <p:nvPr/>
        </p:nvSpPr>
        <p:spPr>
          <a:xfrm>
            <a:off x="677464" y="2276717"/>
            <a:ext cx="5186035" cy="369332"/>
          </a:xfrm>
          <a:prstGeom prst="rect">
            <a:avLst/>
          </a:prstGeom>
        </p:spPr>
        <p:txBody>
          <a:bodyPr wrap="non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数据集中的不同</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Key</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由于分区方式，导致数据倾斜</a:t>
            </a:r>
            <a:endParaRPr lang="zh-CN" altLang="en-US" b="1" dirty="0"/>
          </a:p>
        </p:txBody>
      </p:sp>
      <p:sp>
        <p:nvSpPr>
          <p:cNvPr id="15" name="矩形 14"/>
          <p:cNvSpPr/>
          <p:nvPr/>
        </p:nvSpPr>
        <p:spPr>
          <a:xfrm>
            <a:off x="664992" y="2850672"/>
            <a:ext cx="7011856"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JOIN</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操作中，一个数据集中的数据分布不均匀，另一个数据集较小</a:t>
            </a:r>
            <a:endParaRPr lang="zh-CN" altLang="en-US" b="1" dirty="0"/>
          </a:p>
        </p:txBody>
      </p:sp>
      <p:sp>
        <p:nvSpPr>
          <p:cNvPr id="16" name="矩形 15"/>
          <p:cNvSpPr/>
          <p:nvPr/>
        </p:nvSpPr>
        <p:spPr>
          <a:xfrm>
            <a:off x="697714" y="4746080"/>
            <a:ext cx="6944530"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JOIN</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操作中，两个数据集都比较大，有很多</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Key</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的数据分布不均匀</a:t>
            </a:r>
            <a:endParaRPr lang="zh-CN" altLang="en-US" b="1" dirty="0"/>
          </a:p>
        </p:txBody>
      </p:sp>
      <p:sp>
        <p:nvSpPr>
          <p:cNvPr id="17" name="矩形 16"/>
          <p:cNvSpPr/>
          <p:nvPr/>
        </p:nvSpPr>
        <p:spPr>
          <a:xfrm>
            <a:off x="677464" y="3446876"/>
            <a:ext cx="4339650" cy="369332"/>
          </a:xfrm>
          <a:prstGeom prst="rect">
            <a:avLst/>
          </a:prstGeom>
        </p:spPr>
        <p:txBody>
          <a:bodyPr wrap="non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聚合操作中，数据集中的数据分布不均匀</a:t>
            </a:r>
            <a:endParaRPr lang="zh-CN" altLang="en-US" b="1" dirty="0"/>
          </a:p>
        </p:txBody>
      </p:sp>
      <p:sp>
        <p:nvSpPr>
          <p:cNvPr id="18" name="矩形 17"/>
          <p:cNvSpPr/>
          <p:nvPr/>
        </p:nvSpPr>
        <p:spPr>
          <a:xfrm>
            <a:off x="677464" y="4098008"/>
            <a:ext cx="7641836"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JOIN</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操作中，两个数据集都比较大，其中只有几个</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Key</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的数据分布不均匀</a:t>
            </a:r>
            <a:endParaRPr lang="zh-CN" altLang="en-US" b="1" dirty="0"/>
          </a:p>
        </p:txBody>
      </p:sp>
    </p:spTree>
    <p:extLst>
      <p:ext uri="{BB962C8B-B14F-4D97-AF65-F5344CB8AC3E}">
        <p14:creationId xmlns:p14="http://schemas.microsoft.com/office/powerpoint/2010/main" val="28820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764704"/>
            <a:ext cx="8280920"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避免数据源的数据倾斜</a:t>
            </a:r>
          </a:p>
        </p:txBody>
      </p:sp>
      <p:sp>
        <p:nvSpPr>
          <p:cNvPr id="5" name="矩形 4"/>
          <p:cNvSpPr/>
          <p:nvPr/>
        </p:nvSpPr>
        <p:spPr>
          <a:xfrm>
            <a:off x="179512" y="1556792"/>
            <a:ext cx="8784976" cy="4705134"/>
          </a:xfrm>
          <a:prstGeom prst="rect">
            <a:avLst/>
          </a:prstGeom>
        </p:spPr>
        <p:txBody>
          <a:bodyPr wrap="square">
            <a:spAutoFit/>
          </a:bodyPr>
          <a:lstStyle/>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实现原理：</a:t>
            </a:r>
            <a:r>
              <a:rPr lang="zh-CN" altLang="en-US" kern="100" spc="50" dirty="0">
                <a:latin typeface="Times New Roman" panose="02020603050405020304" pitchFamily="18" charset="0"/>
                <a:ea typeface="宋体" panose="02010600030101010101" pitchFamily="2" charset="-122"/>
              </a:rPr>
              <a:t>通过在</a:t>
            </a:r>
            <a:r>
              <a:rPr lang="en-US" altLang="zh-CN" kern="100" spc="50" dirty="0">
                <a:latin typeface="Times New Roman" panose="02020603050405020304" pitchFamily="18" charset="0"/>
                <a:ea typeface="宋体" panose="02010600030101010101" pitchFamily="2" charset="-122"/>
              </a:rPr>
              <a:t>Hive</a:t>
            </a:r>
            <a:r>
              <a:rPr lang="zh-CN" altLang="en-US" kern="100" spc="50" dirty="0">
                <a:latin typeface="Times New Roman" panose="02020603050405020304" pitchFamily="18" charset="0"/>
                <a:ea typeface="宋体" panose="02010600030101010101" pitchFamily="2" charset="-122"/>
              </a:rPr>
              <a:t>中对倾斜的数据进行预处理，以及在进行</a:t>
            </a:r>
            <a:r>
              <a:rPr lang="en-US" altLang="zh-CN" kern="100" spc="50" dirty="0" err="1">
                <a:latin typeface="Times New Roman" panose="02020603050405020304" pitchFamily="18" charset="0"/>
                <a:ea typeface="宋体" panose="02010600030101010101" pitchFamily="2" charset="-122"/>
              </a:rPr>
              <a:t>kafka</a:t>
            </a:r>
            <a:r>
              <a:rPr lang="zh-CN" altLang="en-US" kern="100" spc="50" dirty="0">
                <a:latin typeface="Times New Roman" panose="02020603050405020304" pitchFamily="18" charset="0"/>
                <a:ea typeface="宋体" panose="02010600030101010101" pitchFamily="2" charset="-122"/>
              </a:rPr>
              <a:t>数据分发时尽量进行平均分配。这</a:t>
            </a:r>
            <a:r>
              <a:rPr lang="zh-CN" altLang="zh-CN" kern="100" spc="50" dirty="0">
                <a:latin typeface="Times New Roman" panose="02020603050405020304" pitchFamily="18" charset="0"/>
                <a:ea typeface="宋体" panose="02010600030101010101" pitchFamily="2" charset="-122"/>
              </a:rPr>
              <a:t>种方案从根源上解决了数据倾斜，彻底避免了在</a:t>
            </a:r>
            <a:r>
              <a:rPr lang="en-US" altLang="zh-CN" kern="100" spc="50" dirty="0">
                <a:latin typeface="Times New Roman" panose="02020603050405020304" pitchFamily="18" charset="0"/>
                <a:ea typeface="宋体" panose="02010600030101010101" pitchFamily="2" charset="-122"/>
              </a:rPr>
              <a:t>Spark</a:t>
            </a:r>
            <a:r>
              <a:rPr lang="zh-CN" altLang="zh-CN" kern="100" spc="50" dirty="0">
                <a:latin typeface="Times New Roman" panose="02020603050405020304" pitchFamily="18" charset="0"/>
                <a:ea typeface="宋体" panose="02010600030101010101" pitchFamily="2" charset="-122"/>
              </a:rPr>
              <a:t>中执行</a:t>
            </a:r>
            <a:r>
              <a:rPr lang="en-US" altLang="zh-CN" kern="100" spc="50" dirty="0">
                <a:latin typeface="Times New Roman" panose="02020603050405020304" pitchFamily="18" charset="0"/>
                <a:ea typeface="宋体" panose="02010600030101010101" pitchFamily="2" charset="-122"/>
              </a:rPr>
              <a:t>shuffle</a:t>
            </a:r>
            <a:r>
              <a:rPr lang="zh-CN" altLang="zh-CN" kern="100" spc="50" dirty="0">
                <a:latin typeface="Times New Roman" panose="02020603050405020304" pitchFamily="18" charset="0"/>
                <a:ea typeface="宋体" panose="02010600030101010101" pitchFamily="2" charset="-122"/>
              </a:rPr>
              <a:t>类算子，那么肯定就不会有数据倾斜的问题了。</a:t>
            </a:r>
            <a:endParaRPr lang="en-US"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方案优点：</a:t>
            </a:r>
            <a:r>
              <a:rPr lang="zh-CN" altLang="zh-CN" kern="100" spc="50" dirty="0">
                <a:latin typeface="Times New Roman" panose="02020603050405020304" pitchFamily="18" charset="0"/>
                <a:ea typeface="宋体" panose="02010600030101010101" pitchFamily="2" charset="-122"/>
              </a:rPr>
              <a:t>实现起来简单便捷，效果还非常好，完全规避掉了数据倾斜，</a:t>
            </a:r>
            <a:r>
              <a:rPr lang="en-US" altLang="zh-CN" kern="100" spc="50" dirty="0">
                <a:latin typeface="Times New Roman" panose="02020603050405020304" pitchFamily="18" charset="0"/>
                <a:ea typeface="宋体" panose="02010600030101010101" pitchFamily="2" charset="-122"/>
              </a:rPr>
              <a:t>Spark</a:t>
            </a:r>
            <a:r>
              <a:rPr lang="zh-CN" altLang="zh-CN" kern="100" spc="50" dirty="0">
                <a:latin typeface="Times New Roman" panose="02020603050405020304" pitchFamily="18" charset="0"/>
                <a:ea typeface="宋体" panose="02010600030101010101" pitchFamily="2" charset="-122"/>
              </a:rPr>
              <a:t>作业的性能会大幅度提升。</a:t>
            </a:r>
          </a:p>
          <a:p>
            <a:pPr indent="330200" algn="just">
              <a:lnSpc>
                <a:spcPct val="150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方案缺点：</a:t>
            </a:r>
            <a:r>
              <a:rPr lang="zh-CN" altLang="zh-CN" kern="100" spc="50" dirty="0">
                <a:latin typeface="Times New Roman" panose="02020603050405020304" pitchFamily="18" charset="0"/>
                <a:ea typeface="宋体" panose="02010600030101010101" pitchFamily="2" charset="-122"/>
              </a:rPr>
              <a:t>治标不治本，</a:t>
            </a:r>
            <a:r>
              <a:rPr lang="en-US" altLang="zh-CN" kern="100" spc="50" dirty="0">
                <a:latin typeface="Times New Roman" panose="02020603050405020304" pitchFamily="18" charset="0"/>
                <a:ea typeface="宋体" panose="02010600030101010101" pitchFamily="2" charset="-122"/>
              </a:rPr>
              <a:t>Hive</a:t>
            </a:r>
            <a:r>
              <a:rPr lang="zh-CN" altLang="en-US" kern="100" spc="50" dirty="0">
                <a:latin typeface="Times New Roman" panose="02020603050405020304" pitchFamily="18" charset="0"/>
                <a:ea typeface="宋体" panose="02010600030101010101" pitchFamily="2" charset="-122"/>
              </a:rPr>
              <a:t>或者</a:t>
            </a:r>
            <a:r>
              <a:rPr lang="en-US" altLang="zh-CN" kern="100" spc="50" dirty="0">
                <a:latin typeface="Times New Roman" panose="02020603050405020304" pitchFamily="18" charset="0"/>
                <a:ea typeface="宋体" panose="02010600030101010101" pitchFamily="2" charset="-122"/>
              </a:rPr>
              <a:t>Kafka</a:t>
            </a:r>
            <a:r>
              <a:rPr lang="zh-CN" altLang="zh-CN" kern="100" spc="50" dirty="0">
                <a:latin typeface="Times New Roman" panose="02020603050405020304" pitchFamily="18" charset="0"/>
                <a:ea typeface="宋体" panose="02010600030101010101" pitchFamily="2" charset="-122"/>
              </a:rPr>
              <a:t>中还是会发生数据倾斜。</a:t>
            </a:r>
            <a:endParaRPr lang="en-US" altLang="zh-CN" kern="100" spc="50" dirty="0">
              <a:latin typeface="Times New Roman" panose="02020603050405020304" pitchFamily="18" charset="0"/>
              <a:ea typeface="宋体" panose="02010600030101010101" pitchFamily="2" charset="-122"/>
            </a:endParaRPr>
          </a:p>
          <a:p>
            <a:pPr indent="330200" algn="just">
              <a:lnSpc>
                <a:spcPct val="150000"/>
              </a:lnSpc>
              <a:spcBef>
                <a:spcPts val="100"/>
              </a:spcBef>
              <a:spcAft>
                <a:spcPts val="100"/>
              </a:spcAft>
            </a:pPr>
            <a:endParaRPr lang="zh-CN" altLang="zh-CN" kern="100" spc="50" dirty="0">
              <a:latin typeface="Times New Roman" panose="02020603050405020304" pitchFamily="18" charset="0"/>
              <a:ea typeface="宋体" panose="02010600030101010101" pitchFamily="2" charset="-122"/>
            </a:endParaRPr>
          </a:p>
          <a:p>
            <a:pPr>
              <a:lnSpc>
                <a:spcPct val="150000"/>
              </a:lnSpc>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适用情况</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在一些</a:t>
            </a:r>
            <a:r>
              <a:rPr lang="en-US" altLang="zh-CN" dirty="0">
                <a:latin typeface="Times New Roman" panose="02020603050405020304" pitchFamily="18" charset="0"/>
                <a:ea typeface="宋体" panose="02010600030101010101" pitchFamily="2" charset="-122"/>
              </a:rPr>
              <a:t>Java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系统与</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结合使用的项目中，会出现</a:t>
            </a:r>
            <a:r>
              <a:rPr lang="en-US" altLang="zh-CN" dirty="0">
                <a:latin typeface="Times New Roman" panose="02020603050405020304" pitchFamily="18" charset="0"/>
                <a:ea typeface="宋体" panose="02010600030101010101" pitchFamily="2" charset="-122"/>
              </a:rPr>
              <a:t>Java</a:t>
            </a:r>
            <a:r>
              <a:rPr lang="zh-CN" altLang="zh-CN" dirty="0">
                <a:latin typeface="Times New Roman" panose="02020603050405020304" pitchFamily="18" charset="0"/>
                <a:ea typeface="宋体" panose="02010600030101010101" pitchFamily="2" charset="-122"/>
                <a:cs typeface="Times New Roman" panose="02020603050405020304" pitchFamily="18" charset="0"/>
              </a:rPr>
              <a:t>代码频繁调用</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作业的场景，而且对</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作业的执行性能要求很高，就比较适合使用这种方案。将数据倾斜提前到上游的</a:t>
            </a:r>
            <a:r>
              <a:rPr lang="en-US" altLang="zh-CN" dirty="0">
                <a:latin typeface="Times New Roman" panose="02020603050405020304" pitchFamily="18" charset="0"/>
                <a:ea typeface="宋体" panose="02010600030101010101" pitchFamily="2" charset="-122"/>
              </a:rPr>
              <a:t>Hive ETL</a:t>
            </a:r>
            <a:r>
              <a:rPr lang="zh-CN" altLang="zh-CN" dirty="0">
                <a:latin typeface="Times New Roman" panose="02020603050405020304" pitchFamily="18" charset="0"/>
                <a:ea typeface="宋体" panose="02010600030101010101" pitchFamily="2" charset="-122"/>
                <a:cs typeface="Times New Roman" panose="02020603050405020304" pitchFamily="18" charset="0"/>
              </a:rPr>
              <a:t>，每天仅执行一次，只有那一次是比较慢的，而之后每次</a:t>
            </a:r>
            <a:r>
              <a:rPr lang="en-US" altLang="zh-CN" dirty="0">
                <a:latin typeface="Times New Roman" panose="02020603050405020304" pitchFamily="18" charset="0"/>
                <a:ea typeface="宋体" panose="02010600030101010101" pitchFamily="2" charset="-122"/>
              </a:rPr>
              <a:t>Java</a:t>
            </a:r>
            <a:r>
              <a:rPr lang="zh-CN" altLang="zh-CN" dirty="0">
                <a:latin typeface="Times New Roman" panose="02020603050405020304" pitchFamily="18" charset="0"/>
                <a:ea typeface="宋体" panose="02010600030101010101" pitchFamily="2" charset="-122"/>
                <a:cs typeface="Times New Roman" panose="02020603050405020304" pitchFamily="18" charset="0"/>
              </a:rPr>
              <a:t>调用</a:t>
            </a:r>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作业时，执行速度都会很快，能够提供更好的用户体验。</a:t>
            </a:r>
            <a:endParaRPr lang="zh-CN" altLang="en-US" dirty="0"/>
          </a:p>
        </p:txBody>
      </p:sp>
    </p:spTree>
    <p:extLst>
      <p:ext uri="{BB962C8B-B14F-4D97-AF65-F5344CB8AC3E}">
        <p14:creationId xmlns:p14="http://schemas.microsoft.com/office/powerpoint/2010/main" val="102893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7671" y="836712"/>
            <a:ext cx="9073008" cy="504056"/>
          </a:xfrm>
        </p:spPr>
        <p:txBody>
          <a:bodyPr>
            <a:normAutofit fontScale="90000"/>
          </a:bodyPr>
          <a:lstStyle/>
          <a:p>
            <a:r>
              <a:rPr lang="zh-CN" altLang="en-US" b="1" dirty="0">
                <a:latin typeface="+mn-lt"/>
                <a:ea typeface="宋体" pitchFamily="2" charset="-122"/>
                <a:cs typeface="Times New Roman" pitchFamily="18" charset="0"/>
              </a:rPr>
              <a:t>缓解数据倾斜 </a:t>
            </a: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调整并行度</a:t>
            </a:r>
          </a:p>
        </p:txBody>
      </p:sp>
      <p:pic>
        <p:nvPicPr>
          <p:cNvPr id="3" name="图片 2" descr="http://www.uml.org.cn/bigdata/images/2017052431.png"/>
          <p:cNvPicPr/>
          <p:nvPr/>
        </p:nvPicPr>
        <p:blipFill>
          <a:blip r:embed="rId2">
            <a:extLst>
              <a:ext uri="{28A0092B-C50C-407E-A947-70E740481C1C}">
                <a14:useLocalDpi xmlns:a14="http://schemas.microsoft.com/office/drawing/2010/main" val="0"/>
              </a:ext>
            </a:extLst>
          </a:blip>
          <a:srcRect/>
          <a:stretch>
            <a:fillRect/>
          </a:stretch>
        </p:blipFill>
        <p:spPr bwMode="auto">
          <a:xfrm>
            <a:off x="611560" y="3501008"/>
            <a:ext cx="5716270" cy="2982595"/>
          </a:xfrm>
          <a:prstGeom prst="rect">
            <a:avLst/>
          </a:prstGeom>
          <a:noFill/>
          <a:ln>
            <a:noFill/>
          </a:ln>
        </p:spPr>
      </p:pic>
      <p:sp>
        <p:nvSpPr>
          <p:cNvPr id="2" name="矩形 1"/>
          <p:cNvSpPr/>
          <p:nvPr/>
        </p:nvSpPr>
        <p:spPr>
          <a:xfrm>
            <a:off x="251520" y="1412776"/>
            <a:ext cx="8712968" cy="1992853"/>
          </a:xfrm>
          <a:prstGeom prst="rect">
            <a:avLst/>
          </a:prstGeom>
        </p:spPr>
        <p:txBody>
          <a:bodyPr wrap="square">
            <a:spAutoFit/>
          </a:bodyPr>
          <a:lstStyle/>
          <a:p>
            <a:pPr indent="330200" algn="just">
              <a:lnSpc>
                <a:spcPts val="2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实现原理：</a:t>
            </a:r>
            <a:r>
              <a:rPr lang="zh-CN" altLang="zh-CN" kern="100" spc="50" dirty="0">
                <a:latin typeface="Times New Roman" panose="02020603050405020304" pitchFamily="18" charset="0"/>
                <a:ea typeface="宋体" panose="02010600030101010101" pitchFamily="2" charset="-122"/>
              </a:rPr>
              <a:t>增加</a:t>
            </a:r>
            <a:r>
              <a:rPr lang="en-US" altLang="zh-CN" kern="100" spc="50" dirty="0">
                <a:latin typeface="Times New Roman" panose="02020603050405020304" pitchFamily="18" charset="0"/>
                <a:ea typeface="宋体" panose="02010600030101010101" pitchFamily="2" charset="-122"/>
              </a:rPr>
              <a:t>shuffle read task</a:t>
            </a:r>
            <a:r>
              <a:rPr lang="zh-CN" altLang="zh-CN" kern="100" spc="50" dirty="0">
                <a:latin typeface="Times New Roman" panose="02020603050405020304" pitchFamily="18" charset="0"/>
                <a:ea typeface="宋体" panose="02010600030101010101" pitchFamily="2" charset="-122"/>
              </a:rPr>
              <a:t>的数量，可以让原本分配给一个</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的多个</a:t>
            </a:r>
            <a:r>
              <a:rPr lang="en-US" altLang="zh-CN" kern="100" spc="50" dirty="0">
                <a:latin typeface="Times New Roman" panose="02020603050405020304" pitchFamily="18" charset="0"/>
                <a:ea typeface="宋体" panose="02010600030101010101" pitchFamily="2" charset="-122"/>
              </a:rPr>
              <a:t>key</a:t>
            </a:r>
            <a:r>
              <a:rPr lang="zh-CN" altLang="zh-CN" kern="100" spc="50" dirty="0">
                <a:latin typeface="Times New Roman" panose="02020603050405020304" pitchFamily="18" charset="0"/>
                <a:ea typeface="宋体" panose="02010600030101010101" pitchFamily="2" charset="-122"/>
              </a:rPr>
              <a:t>分配给多个</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，从而让每个</a:t>
            </a:r>
            <a:r>
              <a:rPr lang="en-US" altLang="zh-CN" kern="100" spc="50" dirty="0">
                <a:latin typeface="Times New Roman" panose="02020603050405020304" pitchFamily="18" charset="0"/>
                <a:ea typeface="宋体" panose="02010600030101010101" pitchFamily="2" charset="-122"/>
              </a:rPr>
              <a:t>task</a:t>
            </a:r>
            <a:r>
              <a:rPr lang="zh-CN" altLang="zh-CN" kern="100" spc="50" dirty="0">
                <a:latin typeface="Times New Roman" panose="02020603050405020304" pitchFamily="18" charset="0"/>
                <a:ea typeface="宋体" panose="02010600030101010101" pitchFamily="2" charset="-122"/>
              </a:rPr>
              <a:t>处理比原来更少的数据。</a:t>
            </a:r>
            <a:endParaRPr lang="en-US" altLang="zh-CN" kern="100" spc="50" dirty="0">
              <a:latin typeface="Times New Roman" panose="02020603050405020304" pitchFamily="18" charset="0"/>
              <a:ea typeface="宋体" panose="02010600030101010101" pitchFamily="2" charset="-122"/>
            </a:endParaRPr>
          </a:p>
          <a:p>
            <a:pPr indent="330200" algn="just">
              <a:lnSpc>
                <a:spcPts val="2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方案优点：</a:t>
            </a:r>
            <a:r>
              <a:rPr lang="zh-CN" altLang="zh-CN" kern="100" spc="50" dirty="0">
                <a:latin typeface="Times New Roman" panose="02020603050405020304" pitchFamily="18" charset="0"/>
                <a:ea typeface="宋体" panose="02010600030101010101" pitchFamily="2" charset="-122"/>
              </a:rPr>
              <a:t>实现起来比较简单，可以有效缓解和减轻数据倾斜的影响。</a:t>
            </a:r>
          </a:p>
          <a:p>
            <a:pPr indent="330200" algn="just">
              <a:lnSpc>
                <a:spcPts val="2000"/>
              </a:lnSpc>
              <a:spcBef>
                <a:spcPts val="100"/>
              </a:spcBef>
              <a:spcAft>
                <a:spcPts val="100"/>
              </a:spcAft>
            </a:pPr>
            <a:r>
              <a:rPr lang="zh-CN" altLang="zh-CN" b="1" kern="100" spc="50" dirty="0">
                <a:solidFill>
                  <a:srgbClr val="FF0000"/>
                </a:solidFill>
                <a:latin typeface="Times New Roman" panose="02020603050405020304" pitchFamily="18" charset="0"/>
                <a:ea typeface="宋体" panose="02010600030101010101" pitchFamily="2" charset="-122"/>
              </a:rPr>
              <a:t>方案缺点：</a:t>
            </a:r>
            <a:r>
              <a:rPr lang="zh-CN" altLang="zh-CN" kern="100" spc="50" dirty="0">
                <a:latin typeface="Times New Roman" panose="02020603050405020304" pitchFamily="18" charset="0"/>
                <a:ea typeface="宋体" panose="02010600030101010101" pitchFamily="2" charset="-122"/>
              </a:rPr>
              <a:t>只是缓解了数据倾斜而已，没有彻底根除问题，根据实践经验来看，其效果有限。</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实践经验：</a:t>
            </a:r>
            <a:r>
              <a:rPr lang="zh-CN" altLang="zh-CN" dirty="0">
                <a:latin typeface="Times New Roman" panose="02020603050405020304" pitchFamily="18" charset="0"/>
                <a:ea typeface="宋体" panose="02010600030101010101" pitchFamily="2" charset="-122"/>
                <a:cs typeface="Times New Roman" panose="02020603050405020304" pitchFamily="18" charset="0"/>
              </a:rPr>
              <a:t>该方案通常无法彻底解决数据倾斜，因为如果出现一些极端情况，比如某个</a:t>
            </a:r>
            <a:r>
              <a:rPr lang="en-US" altLang="zh-CN" dirty="0">
                <a:latin typeface="Times New Roman" panose="02020603050405020304" pitchFamily="18" charset="0"/>
                <a:ea typeface="宋体" panose="02010600030101010101" pitchFamily="2" charset="-122"/>
              </a:rPr>
              <a:t>key</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对应的数据量有</a:t>
            </a:r>
            <a:r>
              <a:rPr lang="en-US" altLang="zh-CN" dirty="0">
                <a:latin typeface="Times New Roman" panose="02020603050405020304" pitchFamily="18" charset="0"/>
                <a:ea typeface="宋体" panose="02010600030101010101" pitchFamily="2" charset="-122"/>
              </a:rPr>
              <a:t>100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万，那么无论你的</a:t>
            </a:r>
            <a:r>
              <a:rPr lang="en-US" altLang="zh-CN" dirty="0">
                <a:latin typeface="Times New Roman" panose="02020603050405020304" pitchFamily="18" charset="0"/>
                <a:ea typeface="宋体" panose="02010600030101010101" pitchFamily="2" charset="-122"/>
              </a:rPr>
              <a:t>task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数量增加到多少，</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都无法处理。</a:t>
            </a:r>
            <a:endParaRPr lang="zh-CN" altLang="en-US" dirty="0"/>
          </a:p>
        </p:txBody>
      </p:sp>
    </p:spTree>
    <p:extLst>
      <p:ext uri="{BB962C8B-B14F-4D97-AF65-F5344CB8AC3E}">
        <p14:creationId xmlns:p14="http://schemas.microsoft.com/office/powerpoint/2010/main" val="2319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8869</TotalTime>
  <Words>6066</Words>
  <Application>Microsoft Office PowerPoint</Application>
  <PresentationFormat>全屏显示(4:3)</PresentationFormat>
  <Paragraphs>266</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Arial Unicode MS</vt:lpstr>
      <vt:lpstr>楷体</vt:lpstr>
      <vt:lpstr>宋体</vt:lpstr>
      <vt:lpstr>Arial</vt:lpstr>
      <vt:lpstr>Calibri</vt:lpstr>
      <vt:lpstr>Times New Roman</vt:lpstr>
      <vt:lpstr>Wingdings</vt:lpstr>
      <vt:lpstr>PPT模板</vt:lpstr>
      <vt:lpstr>Spark 优化解析</vt:lpstr>
      <vt:lpstr>课程内容</vt:lpstr>
      <vt:lpstr>Spark的监控</vt:lpstr>
      <vt:lpstr>Spark的调优要点</vt:lpstr>
      <vt:lpstr>数据倾斜是什么</vt:lpstr>
      <vt:lpstr>如何定位数据倾斜</vt:lpstr>
      <vt:lpstr>数据倾斜的几种典型情况</vt:lpstr>
      <vt:lpstr>缓解数据倾斜 - 避免数据源的数据倾斜</vt:lpstr>
      <vt:lpstr>缓解数据倾斜 - 调整并行度</vt:lpstr>
      <vt:lpstr>缓解数据倾斜 -自定义Partitioner</vt:lpstr>
      <vt:lpstr>缓解数据倾斜 - Reduce side Join转变为Map side Join</vt:lpstr>
      <vt:lpstr>缓解数据倾斜 - 两阶段聚合（局部聚合+全局聚合）</vt:lpstr>
      <vt:lpstr>缓解数据倾斜 – 为倾斜key增加随机前/后缀</vt:lpstr>
      <vt:lpstr>缓解数据倾斜 -随机前缀和扩容RDD进行join</vt:lpstr>
      <vt:lpstr>缓解数据倾斜 -随机前缀和扩容RDD进行join</vt:lpstr>
      <vt:lpstr>缓解数据倾斜 – 过滤少数倾斜Key</vt:lpstr>
      <vt:lpstr>资源配置优化</vt:lpstr>
      <vt:lpstr>资源运行关系</vt:lpstr>
      <vt:lpstr>资源运行中的几种情况</vt:lpstr>
      <vt:lpstr>运行资源优化配置</vt:lpstr>
      <vt:lpstr>运行资源优化配置 - num-executors</vt:lpstr>
      <vt:lpstr>运行资源优化配置 - executor-memory</vt:lpstr>
      <vt:lpstr>运行资源优化配置 - executor-cores</vt:lpstr>
      <vt:lpstr>运行资源优化配置 - driver-memory</vt:lpstr>
      <vt:lpstr>运行资源优化配置 - spark.default.parallelism</vt:lpstr>
      <vt:lpstr>运行资源优化配置 - spark.storage.memoryFraction</vt:lpstr>
      <vt:lpstr>运行资源优化配置 - spark.shuffle.memoryFraction</vt:lpstr>
      <vt:lpstr>程序开发调优</vt:lpstr>
      <vt:lpstr>程序开发调优 ：避免创建重复的RDD</vt:lpstr>
      <vt:lpstr>程序开发调优 ：尽可能复用同一个RDD</vt:lpstr>
      <vt:lpstr>程序开发调优 ：对多次使用的RDD进行持久化</vt:lpstr>
      <vt:lpstr>程序开发调优 ：尽量避免使用shuffle类算子</vt:lpstr>
      <vt:lpstr>程序开发调优 ：使用map-side预聚合的shuffle操作</vt:lpstr>
      <vt:lpstr>程序开发调优 ：使用高性能的算子</vt:lpstr>
      <vt:lpstr>程序开发调优 ：广播大变量</vt:lpstr>
      <vt:lpstr>程序开发调优 ：使用Kryo优化序列化性能</vt:lpstr>
      <vt:lpstr>程序开发调优 ：分区Shuffle优化</vt:lpstr>
      <vt:lpstr>程序开发调优 ：优化数据结构</vt:lpstr>
      <vt:lpstr>Shuffle 配置优化</vt:lpstr>
      <vt:lpstr>Shuffle优化配置 - spark.shuffle.file.buffer</vt:lpstr>
      <vt:lpstr>Shuffle优化配置 - spark.reducer.maxSizeInFlight</vt:lpstr>
      <vt:lpstr>Shuffle优化配置 - spark.shuffle.io.maxRetries</vt:lpstr>
      <vt:lpstr>Shuffle优化配置 - spark.shuffle.io.retryWait</vt:lpstr>
      <vt:lpstr>Shuffle优化配置 - spark.shuffle.memoryFraction</vt:lpstr>
      <vt:lpstr>Shuffle优化配置 - spark.shuffle.manager</vt:lpstr>
      <vt:lpstr>Shuffle优化配置 - spark.shuffle.sort.bypassMergeThreshold</vt:lpstr>
      <vt:lpstr>Shuffle优化配置 - spark.shuffle.consolidateFiles</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武玉飞</cp:lastModifiedBy>
  <cp:revision>693</cp:revision>
  <dcterms:created xsi:type="dcterms:W3CDTF">2012-08-05T14:09:30Z</dcterms:created>
  <dcterms:modified xsi:type="dcterms:W3CDTF">2018-03-31T07:58:24Z</dcterms:modified>
</cp:coreProperties>
</file>