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3" r:id="rId4"/>
    <p:sldId id="258" r:id="rId5"/>
    <p:sldId id="262" r:id="rId6"/>
    <p:sldId id="267" r:id="rId7"/>
    <p:sldId id="259" r:id="rId8"/>
    <p:sldId id="260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3728852"/>
            <a:ext cx="9144000" cy="237666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Food-Aid</a:t>
            </a:r>
            <a:br>
              <a:rPr lang="es-CL" dirty="0" smtClean="0"/>
            </a:br>
            <a:r>
              <a:rPr lang="es-ES" sz="4400" dirty="0" smtClean="0"/>
              <a:t>Sistema  Gestión Nutricional Hospitalario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sz="3600" dirty="0" smtClean="0"/>
              <a:t>Exponen:  Bryan Acosta,  Héctor Villarroel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702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 de Actividades</a:t>
            </a:r>
            <a:endParaRPr lang="es-CL" dirty="0"/>
          </a:p>
        </p:txBody>
      </p:sp>
      <p:pic>
        <p:nvPicPr>
          <p:cNvPr id="1027" name="Picture 3" descr="C:\Users\crpb990k\Google Drive\Food-Aid\Presentacion 27-09\Crono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787" y="2183431"/>
            <a:ext cx="9352148" cy="3516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Proyecto orientado netamente a la mejora  de la gestión, productiva de la unidad de Nutrición del Hospital.</a:t>
            </a:r>
          </a:p>
          <a:p>
            <a:pPr algn="just"/>
            <a:r>
              <a:rPr lang="es-CL" dirty="0" smtClean="0"/>
              <a:t>Proyecto enfocado a ayudar a los Nutricionistas de la unidad, para mejorar el desempeño de sus actividades, gracias al ahorro de tiempo que significa, tener procesos automatizados. 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53351" y="4414610"/>
            <a:ext cx="3930695" cy="1325563"/>
          </a:xfrm>
        </p:spPr>
        <p:txBody>
          <a:bodyPr>
            <a:noAutofit/>
          </a:bodyPr>
          <a:lstStyle/>
          <a:p>
            <a:r>
              <a:rPr lang="es-CL" sz="8600" spc="-300" dirty="0" smtClean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026" y="107548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Nuestro Cliente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386" y="1598009"/>
            <a:ext cx="11565227" cy="306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Área de Nutrición del Hospital Clínico Metropolitano La Florida Dra. Eloísa Díaz Insulza.</a:t>
            </a:r>
          </a:p>
          <a:p>
            <a:pPr marL="0" indent="0" algn="just">
              <a:buNone/>
            </a:pPr>
            <a:r>
              <a:rPr lang="es-ES" sz="2400" dirty="0" smtClean="0"/>
              <a:t>El objetivo principal de esta Institución Clínica es suplir la brecha de atenciones y procedimientos de salud, servicios de apoyo, diagnóstico y terapéuticos para los usuarios del sistema público.</a:t>
            </a:r>
            <a:endParaRPr lang="es-CL" sz="2400" dirty="0" smtClean="0"/>
          </a:p>
          <a:p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28" name="Picture 4" descr="http://www.hospitallaflorida.cl/wp-content/uploads/2013/10/logo-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93" y="4283450"/>
            <a:ext cx="6620611" cy="19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algastareltiemp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5316" y="1545584"/>
            <a:ext cx="2324100" cy="199326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Problema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9994" y="1591294"/>
            <a:ext cx="8035876" cy="2232562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Es el tiempo que toma la solicitud de los requerimientos de cada paciente, esta es una parte minina de las tareas que desarrollan a diario los nutricionistas y le quita mas tiempo que el establecido, para esta tarea, en particular.</a:t>
            </a:r>
          </a:p>
        </p:txBody>
      </p:sp>
      <p:pic>
        <p:nvPicPr>
          <p:cNvPr id="5" name="4 Imagen" descr="Repar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308" y="3883230"/>
            <a:ext cx="1950275" cy="2600366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372593" y="4275115"/>
            <a:ext cx="8027719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L" sz="28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Inconsistencia entre lo que el concesionario hace, versus las solicitudes de los nutricionistas, esto desencadena en una serie de desencuentros  y problemas administrativos.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3" y="1757135"/>
            <a:ext cx="8106664" cy="1261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En la Unidad de Nutrición, </a:t>
            </a:r>
            <a:r>
              <a:rPr lang="es-ES" sz="2400" b="1" dirty="0"/>
              <a:t>existe un proceso de solicitud de meriendas y/o colaciones </a:t>
            </a:r>
            <a:r>
              <a:rPr lang="es-ES" sz="2400" b="1" dirty="0" smtClean="0"/>
              <a:t>manual</a:t>
            </a:r>
            <a:r>
              <a:rPr lang="es-ES" sz="2400" dirty="0"/>
              <a:t>, y como consecuencia el cliente declara lo siguiente</a:t>
            </a:r>
            <a:r>
              <a:rPr lang="es-ES" sz="2400" dirty="0" smtClean="0"/>
              <a:t>:</a:t>
            </a:r>
            <a:endParaRPr lang="es-CL" sz="2400" dirty="0"/>
          </a:p>
          <a:p>
            <a:pPr marL="0" indent="0">
              <a:buNone/>
            </a:pPr>
            <a:endParaRPr lang="es-CL" sz="2400" dirty="0" smtClean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26" name="Picture 2" descr="http://project.eprowin.com/images/esque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20" y="694834"/>
            <a:ext cx="3021169" cy="20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317"/>
              </p:ext>
            </p:extLst>
          </p:nvPr>
        </p:nvGraphicFramePr>
        <p:xfrm>
          <a:off x="3291452" y="3424107"/>
          <a:ext cx="8144484" cy="328384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72242"/>
                <a:gridCol w="4072242"/>
              </a:tblGrid>
              <a:tr h="738614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Problemas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Mejoras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427927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Pérdida de tiempo en la solicitud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Disminuir los tiempos de solicitud</a:t>
                      </a:r>
                      <a:endParaRPr lang="es-CL" dirty="0"/>
                    </a:p>
                  </a:txBody>
                  <a:tcPr/>
                </a:tc>
              </a:tr>
              <a:tr h="427927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Desperdicio de las materias primas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Disminuir mermas en las materias primas</a:t>
                      </a:r>
                      <a:endParaRPr lang="es-CL" dirty="0"/>
                    </a:p>
                  </a:txBody>
                  <a:tcPr/>
                </a:tc>
              </a:tr>
              <a:tr h="738614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Mala coordinación entre las áreas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Mejorar la gestión de los recursos humanos </a:t>
                      </a:r>
                      <a:endParaRPr lang="es-CL" dirty="0"/>
                    </a:p>
                  </a:txBody>
                  <a:tcPr/>
                </a:tc>
              </a:tr>
              <a:tr h="738614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Mala gestión de los recursos humanos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Maximizar la productividad de los nutricionistas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 descr="Entreg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7928" y="3705102"/>
            <a:ext cx="1736519" cy="23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1311" y="198870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Procesos Actuales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79" y="1333297"/>
            <a:ext cx="7412097" cy="53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86255" y="3162878"/>
            <a:ext cx="1693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Sistema</a:t>
            </a:r>
          </a:p>
          <a:p>
            <a:pPr algn="ctr"/>
            <a:r>
              <a:rPr lang="es-CL" sz="2800" b="1" dirty="0" smtClean="0"/>
              <a:t>Mejorado</a:t>
            </a:r>
            <a:endParaRPr lang="es-CL" sz="2800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1311" y="198870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Mejoras en los procesos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23" y="1250576"/>
            <a:ext cx="6876710" cy="54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865" y="362329"/>
            <a:ext cx="10515600" cy="1325563"/>
          </a:xfrm>
        </p:spPr>
        <p:txBody>
          <a:bodyPr/>
          <a:lstStyle/>
          <a:p>
            <a:r>
              <a:rPr lang="es-CL" dirty="0" smtClean="0"/>
              <a:t>Descripción del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638" y="1851382"/>
            <a:ext cx="113285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Se desarrollarán </a:t>
            </a:r>
            <a:r>
              <a:rPr lang="es-ES" dirty="0"/>
              <a:t>las siguientes actividades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CL" dirty="0"/>
          </a:p>
          <a:p>
            <a:pPr lvl="0"/>
            <a:r>
              <a:rPr lang="es-ES" dirty="0"/>
              <a:t>Análisis del </a:t>
            </a:r>
            <a:r>
              <a:rPr lang="es-ES" dirty="0" smtClean="0"/>
              <a:t>Problema.  </a:t>
            </a:r>
            <a:endParaRPr lang="es-CL" dirty="0"/>
          </a:p>
          <a:p>
            <a:pPr lvl="0"/>
            <a:r>
              <a:rPr lang="es-ES" dirty="0"/>
              <a:t>Diseñar nuevos </a:t>
            </a:r>
            <a:r>
              <a:rPr lang="es-ES" dirty="0" smtClean="0"/>
              <a:t>procedimientos.</a:t>
            </a:r>
            <a:endParaRPr lang="es-CL" dirty="0"/>
          </a:p>
          <a:p>
            <a:pPr lvl="0"/>
            <a:r>
              <a:rPr lang="es-ES" dirty="0"/>
              <a:t>Documentar Procesos </a:t>
            </a:r>
            <a:r>
              <a:rPr lang="es-ES" dirty="0" smtClean="0"/>
              <a:t>simplificados.</a:t>
            </a:r>
            <a:endParaRPr lang="es-CL" dirty="0"/>
          </a:p>
          <a:p>
            <a:pPr lvl="0"/>
            <a:r>
              <a:rPr lang="es-ES" dirty="0"/>
              <a:t>Diseñar Procesos </a:t>
            </a:r>
            <a:r>
              <a:rPr lang="es-ES" dirty="0" smtClean="0"/>
              <a:t>Automáticos.</a:t>
            </a:r>
          </a:p>
          <a:p>
            <a:pPr lvl="0"/>
            <a:r>
              <a:rPr lang="es-ES" dirty="0"/>
              <a:t>Generar un Sistema que contenga marco de trabajo (teórico/práctico) </a:t>
            </a:r>
            <a:endParaRPr lang="es-CL" dirty="0"/>
          </a:p>
          <a:p>
            <a:endParaRPr lang="es-CL" dirty="0"/>
          </a:p>
        </p:txBody>
      </p:sp>
      <p:pic>
        <p:nvPicPr>
          <p:cNvPr id="3074" name="Picture 2" descr="https://backbonegik.files.wordpress.com/2013/04/descripcion.jpg?w=300&amp;h=1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86" y="2663779"/>
            <a:ext cx="3660514" cy="20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6" y="223457"/>
            <a:ext cx="10515600" cy="1325563"/>
          </a:xfrm>
        </p:spPr>
        <p:txBody>
          <a:bodyPr/>
          <a:lstStyle/>
          <a:p>
            <a:r>
              <a:rPr lang="es-CL" dirty="0" smtClean="0"/>
              <a:t>Objetivos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4873" y="1407354"/>
            <a:ext cx="8139449" cy="5019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u="sng" dirty="0"/>
              <a:t>Objetivo </a:t>
            </a:r>
            <a:r>
              <a:rPr lang="es-ES" u="sng" dirty="0" smtClean="0"/>
              <a:t>general</a:t>
            </a:r>
          </a:p>
          <a:p>
            <a:endParaRPr lang="es-CL" dirty="0"/>
          </a:p>
          <a:p>
            <a:r>
              <a:rPr lang="es-ES" dirty="0"/>
              <a:t> Diseñar un </a:t>
            </a:r>
            <a:r>
              <a:rPr lang="es-ES" dirty="0" smtClean="0"/>
              <a:t>Sistema de Gestión Nutricional Hospitalario “</a:t>
            </a:r>
            <a:r>
              <a:rPr lang="es-ES" dirty="0" err="1"/>
              <a:t>Food-Aid</a:t>
            </a:r>
            <a:r>
              <a:rPr lang="es-ES" dirty="0"/>
              <a:t>” </a:t>
            </a:r>
            <a:endParaRPr lang="es-ES" dirty="0" smtClean="0"/>
          </a:p>
          <a:p>
            <a:endParaRPr lang="es-CL" dirty="0"/>
          </a:p>
          <a:p>
            <a:pPr marL="0" indent="0">
              <a:buNone/>
            </a:pPr>
            <a:r>
              <a:rPr lang="es-ES" u="sng" dirty="0"/>
              <a:t>Objetivos Específicos: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ES" dirty="0" smtClean="0"/>
              <a:t>Para </a:t>
            </a:r>
            <a:r>
              <a:rPr lang="es-ES" dirty="0"/>
              <a:t>alcanzar el objetivo general, se han definido los siguientes objetivos específicos: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lvl="0"/>
            <a:r>
              <a:rPr lang="es-ES" dirty="0"/>
              <a:t>Documentar Procesos</a:t>
            </a:r>
            <a:endParaRPr lang="es-CL" dirty="0"/>
          </a:p>
          <a:p>
            <a:pPr lvl="0"/>
            <a:r>
              <a:rPr lang="es-ES" dirty="0"/>
              <a:t>Diseñar una solución</a:t>
            </a:r>
            <a:endParaRPr lang="es-CL" dirty="0"/>
          </a:p>
          <a:p>
            <a:pPr lvl="0"/>
            <a:r>
              <a:rPr lang="es-ES" dirty="0"/>
              <a:t>Construir Aplicación</a:t>
            </a:r>
            <a:endParaRPr lang="es-CL" dirty="0"/>
          </a:p>
          <a:p>
            <a:pPr lvl="0"/>
            <a:r>
              <a:rPr lang="es-ES" dirty="0"/>
              <a:t>Desarrollar Plan de Prueba</a:t>
            </a:r>
            <a:endParaRPr lang="es-CL" dirty="0"/>
          </a:p>
          <a:p>
            <a:endParaRPr lang="es-CL" dirty="0"/>
          </a:p>
        </p:txBody>
      </p:sp>
      <p:pic>
        <p:nvPicPr>
          <p:cNvPr id="4098" name="Picture 2" descr="http://www.alfonsmvinuela.com/wp-content/uploads/Objetiv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" y="2758662"/>
            <a:ext cx="2459866" cy="24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422816" cy="4351338"/>
          </a:xfrm>
        </p:spPr>
        <p:txBody>
          <a:bodyPr>
            <a:normAutofit/>
          </a:bodyPr>
          <a:lstStyle/>
          <a:p>
            <a:r>
              <a:rPr lang="es-ES" dirty="0"/>
              <a:t>Proceso Unificado (UP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r>
              <a:rPr lang="es-ES" sz="4400" dirty="0" smtClean="0"/>
              <a:t>Herramientas</a:t>
            </a:r>
            <a:r>
              <a:rPr lang="es-ES" dirty="0" smtClean="0"/>
              <a:t>:</a:t>
            </a:r>
          </a:p>
          <a:p>
            <a:pPr lvl="0"/>
            <a:r>
              <a:rPr lang="es-ES" dirty="0"/>
              <a:t>Lenguaje de Programación Java </a:t>
            </a:r>
            <a:endParaRPr lang="es-CL" sz="1800" dirty="0"/>
          </a:p>
          <a:p>
            <a:pPr lvl="0"/>
            <a:r>
              <a:rPr lang="es-ES" dirty="0" smtClean="0"/>
              <a:t>MYSQL</a:t>
            </a:r>
            <a:endParaRPr lang="es-CL" sz="1800" dirty="0"/>
          </a:p>
          <a:p>
            <a:pPr lvl="0"/>
            <a:r>
              <a:rPr lang="es-ES" dirty="0" smtClean="0"/>
              <a:t>IDE Eclipse</a:t>
            </a:r>
            <a:endParaRPr lang="es-CL" sz="1800" dirty="0"/>
          </a:p>
          <a:p>
            <a:pPr lvl="0"/>
            <a:r>
              <a:rPr lang="es-ES" dirty="0" smtClean="0"/>
              <a:t>Enterprise Arquitect</a:t>
            </a:r>
            <a:endParaRPr lang="es-CL" sz="1800" dirty="0" smtClean="0"/>
          </a:p>
          <a:p>
            <a:r>
              <a:rPr lang="es-ES" dirty="0" smtClean="0"/>
              <a:t>Bizagi</a:t>
            </a:r>
            <a:endParaRPr lang="es-CL" sz="1800" dirty="0"/>
          </a:p>
        </p:txBody>
      </p:sp>
      <p:pic>
        <p:nvPicPr>
          <p:cNvPr id="5124" name="Picture 4" descr="http://www.soft-factory.cl/web/images/metodologia/metodologia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761" y="2918963"/>
            <a:ext cx="3615008" cy="316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1777</TotalTime>
  <Words>356</Words>
  <Application>Microsoft Office PowerPoint</Application>
  <PresentationFormat>Personalizado</PresentationFormat>
  <Paragraphs>60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Ángulos</vt:lpstr>
      <vt:lpstr>Food-Aid Sistema  Gestión Nutricional Hospitalario Exponen:  Bryan Acosta,  Héctor Villarroel</vt:lpstr>
      <vt:lpstr>Nuestro Cliente</vt:lpstr>
      <vt:lpstr>El Problema</vt:lpstr>
      <vt:lpstr>Proyecto</vt:lpstr>
      <vt:lpstr>Procesos Actuales</vt:lpstr>
      <vt:lpstr>Mejoras en los procesos</vt:lpstr>
      <vt:lpstr>Descripción del Proyecto</vt:lpstr>
      <vt:lpstr>Objetivos</vt:lpstr>
      <vt:lpstr>Metodologías</vt:lpstr>
      <vt:lpstr>Cronograma de Actividades</vt:lpstr>
      <vt:lpstr>Conclusión</vt:lpstr>
      <vt:lpstr>Gracias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Food-Aid</dc:title>
  <dc:creator>Migxel</dc:creator>
  <cp:lastModifiedBy>Bryan Acosta Arraño</cp:lastModifiedBy>
  <cp:revision>30</cp:revision>
  <dcterms:created xsi:type="dcterms:W3CDTF">2014-09-14T21:28:33Z</dcterms:created>
  <dcterms:modified xsi:type="dcterms:W3CDTF">2014-10-04T16:54:50Z</dcterms:modified>
</cp:coreProperties>
</file>