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460366" name=""/>
          <p:cNvSpPr txBox="1"/>
          <p:nvPr/>
        </p:nvSpPr>
        <p:spPr bwMode="auto">
          <a:xfrm flipH="0" flipV="0">
            <a:off x="4558845" y="2666999"/>
            <a:ext cx="247865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0000"/>
                </a:solidFill>
                <a:latin typeface="Milesbingo Demo"/>
                <a:cs typeface="Milesbingo Demo"/>
              </a:rPr>
              <a:t>F</a:t>
            </a:r>
            <a:endParaRPr>
              <a:solidFill>
                <a:srgbClr val="FF0000"/>
              </a:solidFill>
              <a:latin typeface="Milesbingo Demo"/>
              <a:cs typeface="Milesbingo Demo"/>
            </a:endParaRPr>
          </a:p>
        </p:txBody>
      </p:sp>
      <p:sp>
        <p:nvSpPr>
          <p:cNvPr id="406378621" name=""/>
          <p:cNvSpPr txBox="1"/>
          <p:nvPr/>
        </p:nvSpPr>
        <p:spPr bwMode="auto">
          <a:xfrm flipH="0" flipV="0">
            <a:off x="4630675" y="2850059"/>
            <a:ext cx="48573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0000"/>
                </a:solidFill>
                <a:latin typeface="Milesbingo Demo"/>
                <a:cs typeface="Milesbingo Demo"/>
              </a:rPr>
              <a:t>S</a:t>
            </a:r>
            <a:endParaRPr>
              <a:solidFill>
                <a:srgbClr val="FF0000"/>
              </a:solidFill>
              <a:latin typeface="Milesbingo Demo"/>
              <a:cs typeface="Milesbingo Dem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2023-06-18T14:53:35Z</dcterms:modified>
  <cp:category/>
  <cp:contentStatus/>
  <cp:version/>
</cp:coreProperties>
</file>