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9460366" name=""/>
          <p:cNvSpPr txBox="1"/>
          <p:nvPr/>
        </p:nvSpPr>
        <p:spPr bwMode="auto">
          <a:xfrm flipH="0" flipV="0">
            <a:off x="390925" y="471854"/>
            <a:ext cx="247901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600">
                <a:solidFill>
                  <a:srgbClr val="FF0000"/>
                </a:solidFill>
                <a:latin typeface="Milesbingo Demo"/>
                <a:cs typeface="Milesbingo Demo"/>
              </a:rPr>
              <a:t>F</a:t>
            </a:r>
            <a:endParaRPr sz="9600">
              <a:solidFill>
                <a:srgbClr val="FF0000"/>
              </a:solidFill>
              <a:latin typeface="Milesbingo Demo"/>
              <a:cs typeface="Milesbingo Demo"/>
            </a:endParaRPr>
          </a:p>
        </p:txBody>
      </p:sp>
      <p:sp>
        <p:nvSpPr>
          <p:cNvPr id="406378621" name=""/>
          <p:cNvSpPr txBox="1"/>
          <p:nvPr/>
        </p:nvSpPr>
        <p:spPr bwMode="auto">
          <a:xfrm flipH="0" flipV="0">
            <a:off x="1144338" y="1139256"/>
            <a:ext cx="486095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600">
                <a:solidFill>
                  <a:srgbClr val="FF0000"/>
                </a:solidFill>
                <a:latin typeface="Milesbingo Demo"/>
                <a:cs typeface="Milesbingo Demo"/>
              </a:rPr>
              <a:t>S</a:t>
            </a:r>
            <a:endParaRPr sz="9600">
              <a:solidFill>
                <a:srgbClr val="FF0000"/>
              </a:solidFill>
              <a:latin typeface="Milesbingo Demo"/>
              <a:cs typeface="Milesbingo Demo"/>
            </a:endParaRPr>
          </a:p>
        </p:txBody>
      </p:sp>
      <p:pic>
        <p:nvPicPr>
          <p:cNvPr id="4834786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6289295" y="2694096"/>
            <a:ext cx="3735072" cy="3735072"/>
          </a:xfrm>
          <a:prstGeom prst="rect">
            <a:avLst/>
          </a:prstGeom>
        </p:spPr>
      </p:pic>
      <p:sp>
        <p:nvSpPr>
          <p:cNvPr id="513529571" name=""/>
          <p:cNvSpPr/>
          <p:nvPr/>
        </p:nvSpPr>
        <p:spPr bwMode="auto">
          <a:xfrm flipH="1" flipV="0">
            <a:off x="4647851" y="539412"/>
            <a:ext cx="3282888" cy="2154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 w="12700" cap="flat" cmpd="sng" algn="ctr">
            <a:solidFill>
              <a:srgbClr val="3FB945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Ysabeau SC"/>
                <a:ea typeface="Arial"/>
                <a:cs typeface="Ysabeau SC"/>
              </a:rPr>
              <a:t>Add me to your home screen to enjoy all features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2023-07-02T10:11:36Z</dcterms:modified>
  <cp:category/>
  <cp:contentStatus/>
  <cp:version/>
</cp:coreProperties>
</file>