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9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9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2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2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69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6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6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BA08-2176-1447-98F3-5213BB3A2622}" type="datetimeFigureOut">
              <a:rPr kumimoji="1" lang="zh-CN" altLang="en-US" smtClean="0"/>
              <a:t>2017/5/16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858-2BBA-E34C-94BF-BA9A1026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5046" y="862940"/>
            <a:ext cx="10322133" cy="49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53427" y="2941122"/>
            <a:ext cx="1068779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51420" y="1651868"/>
            <a:ext cx="1177637" cy="49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随机森林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56713" y="225235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遗传算法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10146" y="3827814"/>
            <a:ext cx="1177637" cy="6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网格搜索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51419" y="4995046"/>
            <a:ext cx="1238993" cy="45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xgboost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20741" y="2499851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GBDT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51419" y="4203358"/>
            <a:ext cx="1238993" cy="43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Adoboost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151419" y="3358743"/>
            <a:ext cx="1238993" cy="435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en-US" altLang="zh-CN" dirty="0" smtClean="0"/>
              <a:t>agging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3392882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564087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0850" y="1008850"/>
            <a:ext cx="243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参数调优（十折交叉验证，</a:t>
            </a:r>
            <a:r>
              <a:rPr kumimoji="1" lang="en-US" altLang="zh-CN" dirty="0" err="1" smtClean="0"/>
              <a:t>auc</a:t>
            </a:r>
            <a:r>
              <a:rPr kumimoji="1" lang="zh-CN" altLang="en-US" dirty="0" smtClean="0"/>
              <a:t>值）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90258" y="1008850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模型训练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1420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模型比较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8376560" y="862940"/>
            <a:ext cx="0" cy="494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107391" y="1008850"/>
            <a:ext cx="19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实验分析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107391" y="2252354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特征分析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07390" y="3762087"/>
            <a:ext cx="1238993" cy="441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结果分析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634350" y="2596738"/>
            <a:ext cx="1219077" cy="59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20137" y="3388979"/>
            <a:ext cx="1115503" cy="74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Qiuhui Zhu</dc:creator>
  <cp:lastModifiedBy>Qiuhui Zhu</cp:lastModifiedBy>
  <cp:revision>2</cp:revision>
  <dcterms:created xsi:type="dcterms:W3CDTF">2017-05-16T13:17:25Z</dcterms:created>
  <dcterms:modified xsi:type="dcterms:W3CDTF">2017-05-16T13:32:06Z</dcterms:modified>
</cp:coreProperties>
</file>