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2876"/>
  </p:normalViewPr>
  <p:slideViewPr>
    <p:cSldViewPr snapToGrid="0" snapToObjects="1">
      <p:cViewPr varScale="1">
        <p:scale>
          <a:sx n="57" d="100"/>
          <a:sy n="57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92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92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51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84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20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27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69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6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26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0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66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6BA08-2176-1447-98F3-5213BB3A2622}" type="datetimeFigureOut">
              <a:rPr kumimoji="1" lang="zh-CN" altLang="en-US" smtClean="0"/>
              <a:t>2017/7/9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85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5046" y="862940"/>
            <a:ext cx="10322133" cy="4940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853427" y="2941122"/>
            <a:ext cx="1068779" cy="688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xgboost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151420" y="1651868"/>
            <a:ext cx="1177637" cy="49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随机森林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56713" y="2252354"/>
            <a:ext cx="1177637" cy="688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遗传算法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510146" y="3827814"/>
            <a:ext cx="1177637" cy="688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网格搜索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151419" y="4995046"/>
            <a:ext cx="1238993" cy="45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xgboost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120741" y="2499851"/>
            <a:ext cx="1238993" cy="441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GBDT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151419" y="4203358"/>
            <a:ext cx="1238993" cy="437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Adoboost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151419" y="3358743"/>
            <a:ext cx="1238993" cy="435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r>
              <a:rPr kumimoji="1" lang="en-US" altLang="zh-CN" dirty="0" smtClean="0"/>
              <a:t>agging</a:t>
            </a:r>
            <a:endParaRPr kumimoji="1" lang="zh-CN" altLang="en-US" dirty="0"/>
          </a:p>
        </p:txBody>
      </p:sp>
      <p:cxnSp>
        <p:nvCxnSpPr>
          <p:cNvPr id="14" name="直线连接符 13"/>
          <p:cNvCxnSpPr/>
          <p:nvPr/>
        </p:nvCxnSpPr>
        <p:spPr>
          <a:xfrm>
            <a:off x="3392882" y="862940"/>
            <a:ext cx="0" cy="494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5564087" y="862940"/>
            <a:ext cx="0" cy="494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90850" y="1008850"/>
            <a:ext cx="2434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参数调优（十折交叉验证，</a:t>
            </a:r>
            <a:r>
              <a:rPr kumimoji="1" lang="en-US" altLang="zh-CN" dirty="0" err="1" smtClean="0"/>
              <a:t>auc</a:t>
            </a:r>
            <a:r>
              <a:rPr kumimoji="1" lang="zh-CN" altLang="en-US" dirty="0" smtClean="0"/>
              <a:t>值）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690258" y="1008850"/>
            <a:ext cx="243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模型训练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151420" y="1008850"/>
            <a:ext cx="1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模型比较</a:t>
            </a:r>
            <a:endParaRPr kumimoji="1" lang="zh-CN" altLang="en-US" dirty="0"/>
          </a:p>
        </p:txBody>
      </p:sp>
      <p:cxnSp>
        <p:nvCxnSpPr>
          <p:cNvPr id="19" name="直线连接符 18"/>
          <p:cNvCxnSpPr/>
          <p:nvPr/>
        </p:nvCxnSpPr>
        <p:spPr>
          <a:xfrm>
            <a:off x="8376560" y="862940"/>
            <a:ext cx="0" cy="494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107391" y="1008850"/>
            <a:ext cx="1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实验分析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9107391" y="2252354"/>
            <a:ext cx="1238993" cy="441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特征分析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9107390" y="3762087"/>
            <a:ext cx="1238993" cy="441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结果分析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2634350" y="2596738"/>
            <a:ext cx="1219077" cy="59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2720137" y="3388979"/>
            <a:ext cx="1115503" cy="74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747" y="0"/>
            <a:ext cx="1148575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（</a:t>
            </a:r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）用户登录、菜谱录入、菜谱搜索、用户日常饮食输入（记录时间，各个元素的成份）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（</a:t>
            </a:r>
            <a:r>
              <a:rPr kumimoji="1" lang="en-US" altLang="zh-CN" sz="3200" dirty="0" smtClean="0"/>
              <a:t>2</a:t>
            </a:r>
            <a:r>
              <a:rPr kumimoji="1" lang="zh-CN" altLang="en-US" sz="3200" dirty="0" smtClean="0"/>
              <a:t>）用户日常饮食分析（各个元素的折线图，其中可以包含早中晚餐，周内每天的饮食规律等等，界面使用</a:t>
            </a:r>
            <a:r>
              <a:rPr kumimoji="1" lang="en-US" altLang="zh-CN" sz="3200" dirty="0" smtClean="0"/>
              <a:t>D3.js</a:t>
            </a:r>
            <a:r>
              <a:rPr kumimoji="1" lang="zh-CN" altLang="en-US" sz="3200" dirty="0" smtClean="0"/>
              <a:t>来做）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（</a:t>
            </a:r>
            <a:r>
              <a:rPr kumimoji="1" lang="en-US" altLang="zh-CN" sz="3200" dirty="0"/>
              <a:t>3</a:t>
            </a:r>
            <a:r>
              <a:rPr kumimoji="1" lang="zh-CN" altLang="en-US" sz="3200" dirty="0" smtClean="0"/>
              <a:t>）用户日常饮食与高血压、肠胃的关系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（</a:t>
            </a:r>
            <a:r>
              <a:rPr kumimoji="1" lang="en-US" altLang="zh-CN" sz="3200" dirty="0"/>
              <a:t>4</a:t>
            </a:r>
            <a:r>
              <a:rPr kumimoji="1" lang="zh-CN" altLang="en-US" sz="3200" dirty="0" smtClean="0"/>
              <a:t>）用户身体健康提醒（设定平均值，若近三天的饮食出现易得高血压和对肠胃有害的饮食，推送消息提醒）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（</a:t>
            </a:r>
            <a:r>
              <a:rPr kumimoji="1" lang="en-US" altLang="zh-CN" sz="3200" dirty="0" smtClean="0"/>
              <a:t>5</a:t>
            </a:r>
            <a:r>
              <a:rPr kumimoji="1" lang="zh-CN" altLang="en-US" sz="3200" dirty="0" smtClean="0"/>
              <a:t>）菜谱鉴定（输出高血压的概率和肠胃的概率）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（</a:t>
            </a:r>
            <a:r>
              <a:rPr kumimoji="1" lang="en-US" altLang="zh-CN" sz="3200" dirty="0" smtClean="0"/>
              <a:t>6</a:t>
            </a:r>
            <a:r>
              <a:rPr kumimoji="1" lang="zh-CN" altLang="en-US" sz="3200" dirty="0" smtClean="0"/>
              <a:t>）用户定制菜谱（实时分析，用户可以控制元素份量来控制菜谱对</a:t>
            </a:r>
            <a:r>
              <a:rPr kumimoji="1" lang="zh-CN" altLang="en-US" sz="3200" dirty="0"/>
              <a:t>高血压和</a:t>
            </a:r>
            <a:r>
              <a:rPr kumimoji="1" lang="zh-CN" altLang="en-US" sz="3200" dirty="0" smtClean="0"/>
              <a:t>肠胃是否有利）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（</a:t>
            </a:r>
            <a:r>
              <a:rPr kumimoji="1" lang="en-US" altLang="zh-CN" sz="3200" dirty="0" smtClean="0"/>
              <a:t>6</a:t>
            </a:r>
            <a:r>
              <a:rPr kumimoji="1" lang="zh-CN" altLang="en-US" sz="3200" dirty="0" smtClean="0"/>
              <a:t>）上述可以分成中医和</a:t>
            </a:r>
            <a:r>
              <a:rPr kumimoji="1" lang="zh-CN" altLang="en-US" sz="3200" dirty="0" smtClean="0"/>
              <a:t>西医</a:t>
            </a:r>
            <a:r>
              <a:rPr kumimoji="1" lang="en-US" altLang="zh-CN" sz="3200" smtClean="0"/>
              <a:t>----</a:t>
            </a:r>
            <a:endParaRPr kumimoji="1" lang="en-US" altLang="zh-CN" sz="3200" dirty="0"/>
          </a:p>
          <a:p>
            <a:r>
              <a:rPr kumimoji="1" lang="en-US" altLang="zh-CN" sz="3200" dirty="0" smtClean="0"/>
              <a:t>TODO</a:t>
            </a:r>
            <a:r>
              <a:rPr kumimoji="1" lang="zh-CN" altLang="en-US" sz="3200" dirty="0" smtClean="0">
                <a:sym typeface="Wingdings"/>
              </a:rPr>
              <a:t>：</a:t>
            </a:r>
            <a:endParaRPr kumimoji="1" lang="en-US" altLang="zh-CN" sz="3200" dirty="0" smtClean="0">
              <a:sym typeface="Wingdings"/>
            </a:endParaRPr>
          </a:p>
          <a:p>
            <a:r>
              <a:rPr kumimoji="1" lang="zh-CN" altLang="en-US" sz="3200" dirty="0" smtClean="0">
                <a:sym typeface="Wingdings"/>
              </a:rPr>
              <a:t>（</a:t>
            </a:r>
            <a:r>
              <a:rPr kumimoji="1" lang="en-US" altLang="zh-CN" sz="3200" dirty="0" smtClean="0">
                <a:sym typeface="Wingdings"/>
              </a:rPr>
              <a:t>1</a:t>
            </a:r>
            <a:r>
              <a:rPr kumimoji="1" lang="zh-CN" altLang="en-US" sz="3200" dirty="0" smtClean="0">
                <a:sym typeface="Wingdings"/>
              </a:rPr>
              <a:t>）中医对</a:t>
            </a:r>
            <a:r>
              <a:rPr kumimoji="1" lang="zh-CN" altLang="en-US" sz="3200" dirty="0" smtClean="0"/>
              <a:t>高血压和肠胃的分析算法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（</a:t>
            </a:r>
            <a:r>
              <a:rPr kumimoji="1" lang="en-US" altLang="zh-CN" sz="3200" dirty="0" smtClean="0"/>
              <a:t>2</a:t>
            </a:r>
            <a:r>
              <a:rPr kumimoji="1" lang="zh-CN" altLang="en-US" sz="3200" dirty="0" smtClean="0"/>
              <a:t>）半监督算法（有时间做，不影响系统的完成</a:t>
            </a:r>
            <a:r>
              <a:rPr kumimoji="1" lang="zh-CN" altLang="en-US" sz="3200" dirty="0" smtClean="0"/>
              <a:t>）</a:t>
            </a:r>
            <a:r>
              <a:rPr kumimoji="1" lang="en-US" altLang="zh-CN" sz="3200" dirty="0" smtClean="0"/>
              <a:t>---</a:t>
            </a:r>
            <a:endParaRPr kumimoji="1" lang="en-US" altLang="zh-CN" sz="3200" dirty="0" smtClean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3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213</Words>
  <Application>Microsoft Macintosh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DengXian</vt:lpstr>
      <vt:lpstr>DengXian Light</vt:lpstr>
      <vt:lpstr>Wingdings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Qiuhui Zhu</dc:creator>
  <cp:lastModifiedBy>Qiuhui Zhu</cp:lastModifiedBy>
  <cp:revision>7</cp:revision>
  <dcterms:created xsi:type="dcterms:W3CDTF">2017-05-16T13:17:25Z</dcterms:created>
  <dcterms:modified xsi:type="dcterms:W3CDTF">2017-07-09T07:41:23Z</dcterms:modified>
</cp:coreProperties>
</file>