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/>
    <p:restoredTop sz="94638"/>
  </p:normalViewPr>
  <p:slideViewPr>
    <p:cSldViewPr snapToGrid="0" snapToObjects="1">
      <p:cViewPr varScale="1">
        <p:scale>
          <a:sx n="88" d="100"/>
          <a:sy n="88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29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3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0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4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1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7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83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04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8839F-1359-8E4A-9DC1-464B67B1BB24}" type="datetimeFigureOut">
              <a:rPr lang="fr-FR" smtClean="0"/>
              <a:t>11/02/2017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0450-2F5B-734C-AFA4-A4B6125416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rezi.com/-tadtmqnooe7/?utm_campaign=share&amp;utm_medium=copy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28701" y="6478209"/>
            <a:ext cx="986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Présentation: </a:t>
            </a:r>
            <a:r>
              <a:rPr lang="fr-FR" dirty="0" smtClean="0">
                <a:hlinkClick r:id="rId2"/>
              </a:rPr>
              <a:t>http://prezi.com/-tadtmqnooe7/?utm_campaign=share&amp;utm_medium=copy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" name="Imag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1" y="11099"/>
            <a:ext cx="104648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08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 M</dc:creator>
  <cp:lastModifiedBy>JC M</cp:lastModifiedBy>
  <cp:revision>3</cp:revision>
  <dcterms:created xsi:type="dcterms:W3CDTF">2017-02-11T11:00:34Z</dcterms:created>
  <dcterms:modified xsi:type="dcterms:W3CDTF">2017-02-11T11:33:59Z</dcterms:modified>
</cp:coreProperties>
</file>