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226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-329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FE49-3893-9041-8608-241C34DFFE08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40F3-4D33-D743-838E-94FECCB82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C8C3-246E-0044-9B94-ABC454C26F61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97FB-46B6-3F42-830D-489C8E0BE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51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i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397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2843"/>
            <a:ext cx="5111750" cy="491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2844"/>
            <a:ext cx="3008313" cy="49133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2296" y="1224285"/>
            <a:ext cx="5116391" cy="3503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EE35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230" y="6356350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830" y="6356350"/>
            <a:ext cx="64397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0261-BE28-3447-975F-A03D340A3B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foodfight_bw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57200" y="5989626"/>
            <a:ext cx="1858065" cy="733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Museo Slab 30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useo Sans 30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useo Sans 30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useo Sans 30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foodfightsh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useo Slab 300"/>
              </a:rPr>
              <a:t>Ignite the Chef Community!</a:t>
            </a:r>
            <a:endParaRPr lang="en-US" dirty="0">
              <a:latin typeface="Museo Slab 30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Make the Chef Community Even </a:t>
            </a:r>
            <a:r>
              <a:rPr lang="en-US" dirty="0" err="1" smtClean="0"/>
              <a:t>Awesomer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Assholes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more than just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me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35" y="2154652"/>
            <a:ext cx="5295348" cy="3971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New Contributors!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3,000 lines of ruby?</a:t>
            </a:r>
          </a:p>
          <a:p>
            <a:pPr lvl="1"/>
            <a:r>
              <a:rPr lang="en-US" dirty="0" smtClean="0"/>
              <a:t>Swallow the horror</a:t>
            </a:r>
          </a:p>
          <a:p>
            <a:pPr lvl="1"/>
            <a:r>
              <a:rPr lang="en-US" dirty="0" smtClean="0"/>
              <a:t>Help make it awesome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Nice!</a:t>
            </a:r>
            <a:endParaRPr lang="en-US" dirty="0"/>
          </a:p>
        </p:txBody>
      </p:sp>
      <p:pic>
        <p:nvPicPr>
          <p:cNvPr id="6" name="Content Placeholder 5" descr="jesserobb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390374"/>
            <a:ext cx="1270000" cy="1206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d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1390374"/>
            <a:ext cx="1270000" cy="1206500"/>
          </a:xfrm>
          <a:prstGeom prst="rect">
            <a:avLst/>
          </a:prstGeom>
        </p:spPr>
      </p:pic>
      <p:pic>
        <p:nvPicPr>
          <p:cNvPr id="8" name="Picture 7" descr="red-he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1799998"/>
            <a:ext cx="866242" cy="79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7649" y="3003826"/>
            <a:ext cx="6905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Jesse and Adam are nice</a:t>
            </a:r>
          </a:p>
          <a:p>
            <a:pPr algn="ctr"/>
            <a:r>
              <a:rPr lang="en-US" sz="4200" dirty="0" smtClean="0"/>
              <a:t>So We Are To</a:t>
            </a:r>
          </a:p>
          <a:p>
            <a:pPr algn="ctr"/>
            <a:endParaRPr lang="en-US" sz="4200" dirty="0" smtClean="0"/>
          </a:p>
          <a:p>
            <a:pPr algn="ctr"/>
            <a:r>
              <a:rPr lang="en-US" sz="4200" dirty="0" smtClean="0"/>
              <a:t>JASWAT! Or…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 Driven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 descr="adamhjk_lusi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1221" r="-7122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little changes are appreciated!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pull_reques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109"/>
            <a:ext cx="9144000" cy="521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"bi-weekly" podcast for the Chef and </a:t>
            </a:r>
            <a:r>
              <a:rPr lang="en-US" dirty="0" err="1" smtClean="0"/>
              <a:t>DevOps</a:t>
            </a:r>
            <a:r>
              <a:rPr lang="en-US" dirty="0" smtClean="0"/>
              <a:t>  community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Tools, tips, process, and </a:t>
            </a:r>
            <a:r>
              <a:rPr lang="en-US" dirty="0" smtClean="0"/>
              <a:t>culture</a:t>
            </a:r>
          </a:p>
          <a:p>
            <a:r>
              <a:rPr lang="en-US" dirty="0" smtClean="0"/>
              <a:t>What's </a:t>
            </a:r>
            <a:r>
              <a:rPr lang="en-US" dirty="0" err="1" smtClean="0"/>
              <a:t>Cookin</a:t>
            </a:r>
            <a:r>
              <a:rPr lang="en-US" dirty="0" smtClean="0"/>
              <a:t>' - All the latest in Cookbook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 Episodes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Etsy</a:t>
            </a:r>
            <a:r>
              <a:rPr lang="en-US" dirty="0" smtClean="0"/>
              <a:t> Examined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TESTALLTHETHINGS</a:t>
            </a:r>
          </a:p>
          <a:p>
            <a:r>
              <a:rPr lang="en-US" dirty="0" smtClean="0"/>
              <a:t>Back to the Kernel with Greg </a:t>
            </a:r>
            <a:r>
              <a:rPr lang="en-US" dirty="0" err="1" smtClean="0"/>
              <a:t>Kroah</a:t>
            </a:r>
            <a:r>
              <a:rPr lang="en-US" dirty="0" smtClean="0"/>
              <a:t>-</a:t>
            </a:r>
            <a:r>
              <a:rPr lang="en-US" dirty="0" smtClean="0"/>
              <a:t>Hartman</a:t>
            </a:r>
          </a:p>
          <a:p>
            <a:r>
              <a:rPr lang="en-US" dirty="0" smtClean="0"/>
              <a:t>...and 14 more!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Featuring YOU!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fnichol_twe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4250"/>
            <a:ext cx="6705600" cy="234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featured on the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cookbooks more awesome</a:t>
            </a:r>
          </a:p>
          <a:p>
            <a:pPr lvl="1"/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Include a </a:t>
            </a:r>
            <a:r>
              <a:rPr lang="en-US" dirty="0" err="1" smtClean="0"/>
              <a:t>CHANGELOG.md</a:t>
            </a:r>
            <a:endParaRPr lang="en-US" dirty="0" smtClean="0"/>
          </a:p>
          <a:p>
            <a:pPr lvl="1"/>
            <a:r>
              <a:rPr lang="en-US" dirty="0" smtClean="0"/>
              <a:t>Add tests!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http://github.com/foodfightshow</a:t>
            </a:r>
            <a:endParaRPr lang="en-US" dirty="0" smtClean="0"/>
          </a:p>
          <a:p>
            <a:r>
              <a:rPr lang="en-US" dirty="0" smtClean="0"/>
              <a:t>Patches welcome!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as Colleagues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lleag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2" y="2109096"/>
            <a:ext cx="5356088" cy="4017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listen to the Food Fight Show!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foodfight_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06593"/>
            <a:ext cx="7315200" cy="288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 of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productive employees</a:t>
            </a:r>
          </a:p>
          <a:p>
            <a:r>
              <a:rPr lang="en-US" dirty="0" smtClean="0"/>
              <a:t>Easier to recruit</a:t>
            </a:r>
          </a:p>
          <a:p>
            <a:r>
              <a:rPr lang="en-US" dirty="0" smtClean="0"/>
              <a:t>Faster problem resolution</a:t>
            </a:r>
          </a:p>
          <a:p>
            <a:r>
              <a:rPr lang="en-US" dirty="0" smtClean="0"/>
              <a:t>An excellent investment!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CAM</a:t>
            </a:r>
            <a:r>
              <a:rPr lang="en-US" sz="4200" dirty="0" smtClean="0"/>
              <a:t>S</a:t>
            </a:r>
          </a:p>
          <a:p>
            <a:pPr algn="ctr">
              <a:buNone/>
            </a:pPr>
            <a:r>
              <a:rPr lang="en-US" dirty="0" smtClean="0"/>
              <a:t>The “S” in CAMS is for Sharing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story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problems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afraid of </a:t>
            </a:r>
            <a:r>
              <a:rPr lang="en-US" dirty="0" err="1" smtClean="0"/>
              <a:t>Meatspace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the big conferences</a:t>
            </a:r>
          </a:p>
          <a:p>
            <a:r>
              <a:rPr lang="en-US" dirty="0" smtClean="0"/>
              <a:t>Join local </a:t>
            </a:r>
            <a:r>
              <a:rPr lang="en-US" dirty="0" err="1" smtClean="0"/>
              <a:t>Meetup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Traveling?  Offer to speak at the local geek </a:t>
            </a:r>
            <a:r>
              <a:rPr lang="en-US" dirty="0" err="1" smtClean="0"/>
              <a:t>meetup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globe_che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92" y="3235739"/>
            <a:ext cx="2568699" cy="260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local </a:t>
            </a:r>
            <a:r>
              <a:rPr lang="en-US" dirty="0" err="1" smtClean="0"/>
              <a:t>meetups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sure?</a:t>
            </a:r>
          </a:p>
          <a:p>
            <a:r>
              <a:rPr lang="en-US" dirty="0" smtClean="0"/>
              <a:t>Start one</a:t>
            </a:r>
          </a:p>
          <a:p>
            <a:pPr lvl="1"/>
            <a:r>
              <a:rPr lang="en-US" dirty="0" smtClean="0"/>
              <a:t>Convince your boss</a:t>
            </a:r>
          </a:p>
          <a:p>
            <a:pPr lvl="1"/>
            <a:r>
              <a:rPr lang="en-US" dirty="0" smtClean="0"/>
              <a:t>Register a twitter handle</a:t>
            </a:r>
          </a:p>
          <a:p>
            <a:pPr lvl="1"/>
            <a:r>
              <a:rPr lang="en-US" dirty="0" smtClean="0"/>
              <a:t>Sign-up on </a:t>
            </a:r>
            <a:r>
              <a:rPr lang="en-US" dirty="0" err="1" smtClean="0"/>
              <a:t>Meetup.com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get LEFT BEHIND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chef-ca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106346"/>
            <a:ext cx="508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Assholes!</a:t>
            </a:r>
            <a:endParaRPr lang="en-US" dirty="0"/>
          </a:p>
        </p:txBody>
      </p:sp>
      <p:pic>
        <p:nvPicPr>
          <p:cNvPr id="6" name="Content Placeholder 5" descr="ramsay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6738" r="-16738"/>
          <a:stretch>
            <a:fillRect/>
          </a:stretch>
        </p:blipFill>
        <p:spPr>
          <a:xfrm>
            <a:off x="611802" y="1600201"/>
            <a:ext cx="7814365" cy="4297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Poisonous People Kill Fun Dead</a:t>
            </a:r>
            <a:endParaRPr lang="en-US" dirty="0"/>
          </a:p>
        </p:txBody>
      </p:sp>
      <p:pic>
        <p:nvPicPr>
          <p:cNvPr id="6" name="Content Placeholder 5" descr="no_fu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550" r="-10550"/>
          <a:stretch>
            <a:fillRect/>
          </a:stretch>
        </p:blipFill>
        <p:spPr>
          <a:xfrm>
            <a:off x="799548" y="1600201"/>
            <a:ext cx="7585630" cy="41718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Ink">
      <a:dk1>
        <a:srgbClr val="54301A"/>
      </a:dk1>
      <a:lt1>
        <a:sysClr val="window" lastClr="FFFFFF"/>
      </a:lt1>
      <a:dk2>
        <a:srgbClr val="F37321"/>
      </a:dk2>
      <a:lt2>
        <a:srgbClr val="FFFFFF"/>
      </a:lt2>
      <a:accent1>
        <a:srgbClr val="B28E5B"/>
      </a:accent1>
      <a:accent2>
        <a:srgbClr val="54301A"/>
      </a:accent2>
      <a:accent3>
        <a:srgbClr val="EE3524"/>
      </a:accent3>
      <a:accent4>
        <a:srgbClr val="8064A2"/>
      </a:accent4>
      <a:accent5>
        <a:srgbClr val="4BACC6"/>
      </a:accent5>
      <a:accent6>
        <a:srgbClr val="F79646"/>
      </a:accent6>
      <a:hlink>
        <a:srgbClr val="EE3524"/>
      </a:hlink>
      <a:folHlink>
        <a:srgbClr val="B28E5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6753</TotalTime>
  <Words>335</Words>
  <Application>Microsoft Macintosh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Ignite the Chef Community!</vt:lpstr>
      <vt:lpstr>Infrastructure as code…</vt:lpstr>
      <vt:lpstr>Business Value of Community</vt:lpstr>
      <vt:lpstr>What’s Next?</vt:lpstr>
      <vt:lpstr>Don’t be afraid of Meatspace</vt:lpstr>
      <vt:lpstr>No local meetups?</vt:lpstr>
      <vt:lpstr>The Ugly Truth</vt:lpstr>
      <vt:lpstr>No Assholes!</vt:lpstr>
      <vt:lpstr>Poisonous People Kill Fun Dead</vt:lpstr>
      <vt:lpstr>No Assholes but…</vt:lpstr>
      <vt:lpstr>Welcome New Contributors!</vt:lpstr>
      <vt:lpstr>Be Nice!</vt:lpstr>
      <vt:lpstr>Hug Driven Development</vt:lpstr>
      <vt:lpstr>Submit patches</vt:lpstr>
      <vt:lpstr>Food Fight Show</vt:lpstr>
      <vt:lpstr>Food Fight Show Episodes</vt:lpstr>
      <vt:lpstr>Food Fight Show</vt:lpstr>
      <vt:lpstr>Get featured on the show</vt:lpstr>
      <vt:lpstr>Contribute</vt:lpstr>
      <vt:lpstr>Listen</vt:lpstr>
    </vt:vector>
  </TitlesOfParts>
  <Company>Customink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Anne Wright</dc:creator>
  <cp:lastModifiedBy>Nathen Harvey</cp:lastModifiedBy>
  <cp:revision>207</cp:revision>
  <cp:lastPrinted>2012-03-20T22:04:37Z</cp:lastPrinted>
  <dcterms:created xsi:type="dcterms:W3CDTF">2012-05-16T19:39:57Z</dcterms:created>
  <dcterms:modified xsi:type="dcterms:W3CDTF">2012-05-16T20:32:57Z</dcterms:modified>
</cp:coreProperties>
</file>