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FooD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9529" y="662609"/>
            <a:ext cx="9064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Members: Rahul Patra , </a:t>
            </a:r>
            <a:r>
              <a:rPr lang="en-US" sz="4000" dirty="0" err="1"/>
              <a:t>Vedant</a:t>
            </a:r>
            <a:r>
              <a:rPr lang="en-US" sz="4000" dirty="0"/>
              <a:t> </a:t>
            </a:r>
            <a:r>
              <a:rPr lang="en-US" sz="4000" dirty="0" err="1"/>
              <a:t>Parab</a:t>
            </a:r>
            <a:r>
              <a:rPr lang="en-US" sz="4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9528" y="2160104"/>
            <a:ext cx="54598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Topic: </a:t>
            </a:r>
            <a:r>
              <a:rPr lang="en-US" sz="4400" dirty="0" smtClean="0"/>
              <a:t>Food </a:t>
            </a:r>
            <a:r>
              <a:rPr lang="en-US" sz="4400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24227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8" y="543338"/>
            <a:ext cx="9819860" cy="5883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25218" y="115910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E-R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05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92" y="494059"/>
            <a:ext cx="10400527" cy="5946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8240" y="141667"/>
            <a:ext cx="510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Case Diagram for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13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2" y="880946"/>
            <a:ext cx="11024393" cy="5188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73431" y="357726"/>
            <a:ext cx="6659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Use Case Diagram for </a:t>
            </a:r>
            <a:r>
              <a:rPr lang="en-US" sz="2800" dirty="0" smtClean="0"/>
              <a:t>Restaurant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1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3" y="1677363"/>
            <a:ext cx="10675797" cy="42993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4050" y="423861"/>
            <a:ext cx="5450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Use Case Diagram for </a:t>
            </a:r>
            <a:r>
              <a:rPr lang="en-US" sz="2800" dirty="0" smtClean="0"/>
              <a:t>Bill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89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187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143</TotalTime>
  <Words>34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Topic: FooD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FooD HUB</dc:title>
  <dc:creator>Dell</dc:creator>
  <cp:lastModifiedBy>Vedant</cp:lastModifiedBy>
  <cp:revision>7</cp:revision>
  <dcterms:created xsi:type="dcterms:W3CDTF">2018-03-30T12:24:39Z</dcterms:created>
  <dcterms:modified xsi:type="dcterms:W3CDTF">2018-03-30T14:56:18Z</dcterms:modified>
</cp:coreProperties>
</file>