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FooD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</a:t>
            </a:r>
          </a:p>
          <a:p>
            <a:r>
              <a:rPr lang="en-US" dirty="0" smtClean="0"/>
              <a:t>Rahul </a:t>
            </a:r>
            <a:r>
              <a:rPr lang="en-US" dirty="0"/>
              <a:t>P</a:t>
            </a:r>
            <a:r>
              <a:rPr lang="en-US" dirty="0" smtClean="0"/>
              <a:t>atra &amp; </a:t>
            </a:r>
            <a:r>
              <a:rPr lang="en-US" dirty="0" err="1" smtClean="0"/>
              <a:t>Vedant</a:t>
            </a:r>
            <a:r>
              <a:rPr lang="en-US" dirty="0" smtClean="0"/>
              <a:t> </a:t>
            </a:r>
            <a:r>
              <a:rPr lang="en-US" dirty="0" err="1" smtClean="0"/>
              <a:t>Parab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0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8" y="543338"/>
            <a:ext cx="9819860" cy="58839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25218" y="115910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E-R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052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92" y="494059"/>
            <a:ext cx="10400527" cy="5946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8240" y="141667"/>
            <a:ext cx="510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Case Diagram for Customer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13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2" y="880946"/>
            <a:ext cx="11024393" cy="51885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73431" y="357726"/>
            <a:ext cx="6659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Use Case Diagram for </a:t>
            </a:r>
            <a:r>
              <a:rPr lang="en-US" sz="2800" dirty="0" smtClean="0"/>
              <a:t>Restaurant Manager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13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3" y="1677363"/>
            <a:ext cx="10675797" cy="42993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4050" y="423861"/>
            <a:ext cx="5450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Use Case Diagram for </a:t>
            </a:r>
            <a:r>
              <a:rPr lang="en-US" sz="2800" dirty="0" smtClean="0"/>
              <a:t>Bill Manager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88960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117</TotalTime>
  <Words>30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Topic: FooD HUB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FooD HUB</dc:title>
  <dc:creator>Dell</dc:creator>
  <cp:lastModifiedBy>Dell</cp:lastModifiedBy>
  <cp:revision>8</cp:revision>
  <dcterms:created xsi:type="dcterms:W3CDTF">2018-03-30T12:24:39Z</dcterms:created>
  <dcterms:modified xsi:type="dcterms:W3CDTF">2018-03-30T14:48:27Z</dcterms:modified>
</cp:coreProperties>
</file>