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8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7D1B-275D-4961-AC20-2E49D3BA430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2CBC-799A-4A8C-A76A-3CE567EE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0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7D1B-275D-4961-AC20-2E49D3BA430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2CBC-799A-4A8C-A76A-3CE567EE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7D1B-275D-4961-AC20-2E49D3BA430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2CBC-799A-4A8C-A76A-3CE567EE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9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7D1B-275D-4961-AC20-2E49D3BA430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2CBC-799A-4A8C-A76A-3CE567EE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3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7D1B-275D-4961-AC20-2E49D3BA430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2CBC-799A-4A8C-A76A-3CE567EE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4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7D1B-275D-4961-AC20-2E49D3BA430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2CBC-799A-4A8C-A76A-3CE567EE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7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7D1B-275D-4961-AC20-2E49D3BA430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2CBC-799A-4A8C-A76A-3CE567EE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5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7D1B-275D-4961-AC20-2E49D3BA430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2CBC-799A-4A8C-A76A-3CE567EE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1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7D1B-275D-4961-AC20-2E49D3BA430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2CBC-799A-4A8C-A76A-3CE567EE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4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7D1B-275D-4961-AC20-2E49D3BA430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2CBC-799A-4A8C-A76A-3CE567EE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7D1B-275D-4961-AC20-2E49D3BA430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2CBC-799A-4A8C-A76A-3CE567EE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4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7D1B-275D-4961-AC20-2E49D3BA430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B2CBC-799A-4A8C-A76A-3CE567EE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2AA19D2-1527-CC5E-38D6-459B1BD9B9D7}"/>
              </a:ext>
            </a:extLst>
          </p:cNvPr>
          <p:cNvGrpSpPr/>
          <p:nvPr/>
        </p:nvGrpSpPr>
        <p:grpSpPr>
          <a:xfrm>
            <a:off x="-5312" y="415526"/>
            <a:ext cx="6679162" cy="7109765"/>
            <a:chOff x="-5312" y="415526"/>
            <a:chExt cx="6679162" cy="710976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BD4ECE6-BB5C-C572-C229-9866682A9C99}"/>
                </a:ext>
              </a:extLst>
            </p:cNvPr>
            <p:cNvSpPr/>
            <p:nvPr/>
          </p:nvSpPr>
          <p:spPr>
            <a:xfrm>
              <a:off x="-5312" y="438150"/>
              <a:ext cx="6679162" cy="7087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DA96F26-5D0A-0776-21CD-56B0B9F67E00}"/>
                </a:ext>
              </a:extLst>
            </p:cNvPr>
            <p:cNvGrpSpPr/>
            <p:nvPr/>
          </p:nvGrpSpPr>
          <p:grpSpPr>
            <a:xfrm>
              <a:off x="-5312" y="415526"/>
              <a:ext cx="6612082" cy="7109765"/>
              <a:chOff x="-5312" y="415526"/>
              <a:chExt cx="6612082" cy="7109765"/>
            </a:xfrm>
          </p:grpSpPr>
          <p:pic>
            <p:nvPicPr>
              <p:cNvPr id="8" name="Picture 4">
                <a:extLst>
                  <a:ext uri="{FF2B5EF4-FFF2-40B4-BE49-F238E27FC236}">
                    <a16:creationId xmlns:a16="http://schemas.microsoft.com/office/drawing/2014/main" id="{EDCA2144-396E-A011-A898-E723DA7741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312" y="715150"/>
                <a:ext cx="3177770" cy="22700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A3E8F8-C1AE-91CB-9F1A-63B6B1854AAF}"/>
                  </a:ext>
                </a:extLst>
              </p:cNvPr>
              <p:cNvSpPr txBox="1"/>
              <p:nvPr/>
            </p:nvSpPr>
            <p:spPr>
              <a:xfrm>
                <a:off x="184150" y="438150"/>
                <a:ext cx="3048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Sorting Effects on Toxin Concentration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510D45-C6B4-BFE6-3FCC-014BC0C03354}"/>
                  </a:ext>
                </a:extLst>
              </p:cNvPr>
              <p:cNvSpPr txBox="1"/>
              <p:nvPr/>
            </p:nvSpPr>
            <p:spPr>
              <a:xfrm>
                <a:off x="3566162" y="415526"/>
                <a:ext cx="29578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Sorting Effects on Toxin Mass Balance</a:t>
                </a:r>
              </a:p>
            </p:txBody>
          </p:sp>
          <p:pic>
            <p:nvPicPr>
              <p:cNvPr id="6" name="Picture 2">
                <a:extLst>
                  <a:ext uri="{FF2B5EF4-FFF2-40B4-BE49-F238E27FC236}">
                    <a16:creationId xmlns:a16="http://schemas.microsoft.com/office/drawing/2014/main" id="{7935A027-E6A4-66B1-444B-FDF36B566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312" y="3025938"/>
                <a:ext cx="3177772" cy="2270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6">
                <a:extLst>
                  <a:ext uri="{FF2B5EF4-FFF2-40B4-BE49-F238E27FC236}">
                    <a16:creationId xmlns:a16="http://schemas.microsoft.com/office/drawing/2014/main" id="{7567E7FE-98D8-3D89-2EC2-7BD6943AAF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312" y="5255245"/>
                <a:ext cx="3177770" cy="22700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98D73894-7B02-DCBC-CFD5-2373F70095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9000" y="3025938"/>
                <a:ext cx="3177770" cy="22700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9494EB9-BFFA-0869-E56E-29E6ECB847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692525"/>
              <a:ext cx="3177770" cy="2270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8792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03A8EAD-91C4-409E-B475-84B80243A36C}"/>
              </a:ext>
            </a:extLst>
          </p:cNvPr>
          <p:cNvGrpSpPr/>
          <p:nvPr/>
        </p:nvGrpSpPr>
        <p:grpSpPr>
          <a:xfrm>
            <a:off x="-1" y="129092"/>
            <a:ext cx="6400848" cy="8412481"/>
            <a:chOff x="-1" y="129092"/>
            <a:chExt cx="6400848" cy="8412481"/>
          </a:xfrm>
        </p:grpSpPr>
        <p:pic>
          <p:nvPicPr>
            <p:cNvPr id="5" name="Picture 4" descr="A graph of a number of different levels&#10;&#10;Description automatically generated">
              <a:extLst>
                <a:ext uri="{FF2B5EF4-FFF2-40B4-BE49-F238E27FC236}">
                  <a16:creationId xmlns:a16="http://schemas.microsoft.com/office/drawing/2014/main" id="{D55B9120-F631-B614-4350-735C286A3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69540"/>
              <a:ext cx="6400847" cy="4572033"/>
            </a:xfrm>
            <a:prstGeom prst="rect">
              <a:avLst/>
            </a:prstGeom>
          </p:spPr>
        </p:pic>
        <p:pic>
          <p:nvPicPr>
            <p:cNvPr id="3" name="Picture 2" descr="A graph of a number of levels&#10;&#10;Description automatically generated">
              <a:extLst>
                <a:ext uri="{FF2B5EF4-FFF2-40B4-BE49-F238E27FC236}">
                  <a16:creationId xmlns:a16="http://schemas.microsoft.com/office/drawing/2014/main" id="{8A9E8C04-F4B7-1031-1578-564A8B8A4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29092"/>
              <a:ext cx="6400847" cy="4572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771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70</TotalTime>
  <Words>11</Words>
  <Application>Microsoft Office PowerPoint</Application>
  <PresentationFormat>Letter Paper (8.5x11 in)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Stasiewicz, Matt</dc:creator>
  <cp:lastModifiedBy>Stasiewicz, Matt</cp:lastModifiedBy>
  <cp:revision>11</cp:revision>
  <dcterms:created xsi:type="dcterms:W3CDTF">2023-07-05T16:41:24Z</dcterms:created>
  <dcterms:modified xsi:type="dcterms:W3CDTF">2023-07-10T18:11:12Z</dcterms:modified>
</cp:coreProperties>
</file>