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B919B-790B-48C8-906B-7BD74B2881A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760F77-4C4D-4CF2-B3E3-EA45210D86AF}">
      <dgm:prSet phldrT="[文本]"/>
      <dgm:spPr/>
      <dgm:t>
        <a:bodyPr/>
        <a:lstStyle/>
        <a:p>
          <a:r>
            <a:rPr lang="zh-CN" altLang="en-US" dirty="0" smtClean="0"/>
            <a:t>客户端应用程序</a:t>
          </a:r>
          <a:endParaRPr lang="zh-CN" altLang="en-US" dirty="0"/>
        </a:p>
      </dgm:t>
    </dgm:pt>
    <dgm:pt modelId="{38399586-F7B6-4C9E-9B91-966CDEE82C15}" type="parTrans" cxnId="{421F4D6A-FD8C-4D8A-9C0E-5F0F9F89E61A}">
      <dgm:prSet/>
      <dgm:spPr/>
      <dgm:t>
        <a:bodyPr/>
        <a:lstStyle/>
        <a:p>
          <a:endParaRPr lang="zh-CN" altLang="en-US"/>
        </a:p>
      </dgm:t>
    </dgm:pt>
    <dgm:pt modelId="{AC739A39-A1FB-4712-B61E-996D3CD5DCDF}" type="sibTrans" cxnId="{421F4D6A-FD8C-4D8A-9C0E-5F0F9F89E61A}">
      <dgm:prSet/>
      <dgm:spPr/>
      <dgm:t>
        <a:bodyPr/>
        <a:lstStyle/>
        <a:p>
          <a:endParaRPr lang="zh-CN" altLang="en-US"/>
        </a:p>
      </dgm:t>
    </dgm:pt>
    <dgm:pt modelId="{C7B6C817-4A21-4C42-8F04-7C967653B87E}">
      <dgm:prSet phldrT="[文本]"/>
      <dgm:spPr/>
      <dgm:t>
        <a:bodyPr/>
        <a:lstStyle/>
        <a:p>
          <a:r>
            <a:rPr lang="zh-CN" altLang="en-US" dirty="0" smtClean="0"/>
            <a:t>网盘操作</a:t>
          </a:r>
          <a:r>
            <a:rPr lang="en-US" altLang="zh-CN" dirty="0" smtClean="0"/>
            <a:t>API</a:t>
          </a:r>
          <a:r>
            <a:rPr lang="zh-CN" altLang="en-US" dirty="0" smtClean="0"/>
            <a:t>统一管理模块</a:t>
          </a:r>
          <a:endParaRPr lang="zh-CN" altLang="en-US" dirty="0"/>
        </a:p>
      </dgm:t>
    </dgm:pt>
    <dgm:pt modelId="{3655BD67-82D5-4B2B-9293-80DD7F514BFF}" type="parTrans" cxnId="{81A01A3E-4CCB-40A5-8A2A-A8CF8A6CAE78}">
      <dgm:prSet/>
      <dgm:spPr/>
      <dgm:t>
        <a:bodyPr/>
        <a:lstStyle/>
        <a:p>
          <a:endParaRPr lang="zh-CN" altLang="en-US"/>
        </a:p>
      </dgm:t>
    </dgm:pt>
    <dgm:pt modelId="{F9F1D32F-B4D1-4962-B425-B7071C3BBB61}" type="sibTrans" cxnId="{81A01A3E-4CCB-40A5-8A2A-A8CF8A6CAE78}">
      <dgm:prSet/>
      <dgm:spPr/>
      <dgm:t>
        <a:bodyPr/>
        <a:lstStyle/>
        <a:p>
          <a:endParaRPr lang="zh-CN" altLang="en-US"/>
        </a:p>
      </dgm:t>
    </dgm:pt>
    <dgm:pt modelId="{8C14DFCF-7BC8-44F5-81B4-107AD0D7FD3A}">
      <dgm:prSet phldrT="[文本]"/>
      <dgm:spPr/>
      <dgm:t>
        <a:bodyPr/>
        <a:lstStyle/>
        <a:p>
          <a:r>
            <a:rPr lang="zh-CN" altLang="en-US" dirty="0" smtClean="0"/>
            <a:t>金山快盘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03CC73CC-5602-4D79-A3A9-68D1F663D4A2}" type="parTrans" cxnId="{98244B6B-7330-4D12-A83F-BC501F614B5E}">
      <dgm:prSet/>
      <dgm:spPr/>
      <dgm:t>
        <a:bodyPr/>
        <a:lstStyle/>
        <a:p>
          <a:endParaRPr lang="zh-CN" altLang="en-US"/>
        </a:p>
      </dgm:t>
    </dgm:pt>
    <dgm:pt modelId="{174E47ED-E920-4DFD-B0C4-E3F4C684F2FC}" type="sibTrans" cxnId="{98244B6B-7330-4D12-A83F-BC501F614B5E}">
      <dgm:prSet/>
      <dgm:spPr/>
      <dgm:t>
        <a:bodyPr/>
        <a:lstStyle/>
        <a:p>
          <a:endParaRPr lang="zh-CN" altLang="en-US"/>
        </a:p>
      </dgm:t>
    </dgm:pt>
    <dgm:pt modelId="{5113BE84-B8EC-41ED-B63C-67A5A19EE6E7}">
      <dgm:prSet phldrT="[文本]"/>
      <dgm:spPr/>
      <dgm:t>
        <a:bodyPr/>
        <a:lstStyle/>
        <a:p>
          <a:r>
            <a:rPr lang="zh-CN" altLang="en-US" dirty="0" smtClean="0"/>
            <a:t>新浪微盘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100A408B-A671-41AF-A1A0-D247DEFFEE3C}" type="parTrans" cxnId="{B80B2AEC-017C-4327-B42F-51F026F96D11}">
      <dgm:prSet/>
      <dgm:spPr/>
      <dgm:t>
        <a:bodyPr/>
        <a:lstStyle/>
        <a:p>
          <a:endParaRPr lang="zh-CN" altLang="en-US"/>
        </a:p>
      </dgm:t>
    </dgm:pt>
    <dgm:pt modelId="{987527E7-2CA2-40D9-868A-60A7BB9A45C9}" type="sibTrans" cxnId="{B80B2AEC-017C-4327-B42F-51F026F96D11}">
      <dgm:prSet/>
      <dgm:spPr/>
      <dgm:t>
        <a:bodyPr/>
        <a:lstStyle/>
        <a:p>
          <a:endParaRPr lang="zh-CN" altLang="en-US"/>
        </a:p>
      </dgm:t>
    </dgm:pt>
    <dgm:pt modelId="{26B09853-8C46-4953-998A-FE8BA8ECD498}">
      <dgm:prSet phldrT="[文本]"/>
      <dgm:spPr/>
      <dgm:t>
        <a:bodyPr/>
        <a:lstStyle/>
        <a:p>
          <a:r>
            <a:rPr lang="zh-CN" altLang="en-US" dirty="0" smtClean="0"/>
            <a:t>文件缓存管理模块</a:t>
          </a:r>
          <a:endParaRPr lang="zh-CN" altLang="en-US" dirty="0"/>
        </a:p>
      </dgm:t>
    </dgm:pt>
    <dgm:pt modelId="{978703E1-E1D0-4022-8B2B-A9D311732F73}" type="parTrans" cxnId="{F2A76CC8-0553-4D2D-887C-CC172DBB40AE}">
      <dgm:prSet/>
      <dgm:spPr/>
      <dgm:t>
        <a:bodyPr/>
        <a:lstStyle/>
        <a:p>
          <a:endParaRPr lang="zh-CN" altLang="en-US"/>
        </a:p>
      </dgm:t>
    </dgm:pt>
    <dgm:pt modelId="{407789C2-752D-42AC-9236-2124B20CA9FF}" type="sibTrans" cxnId="{F2A76CC8-0553-4D2D-887C-CC172DBB40AE}">
      <dgm:prSet/>
      <dgm:spPr/>
      <dgm:t>
        <a:bodyPr/>
        <a:lstStyle/>
        <a:p>
          <a:endParaRPr lang="zh-CN" altLang="en-US"/>
        </a:p>
      </dgm:t>
    </dgm:pt>
    <dgm:pt modelId="{4C12BAF4-347E-45F6-8190-3654963A8336}">
      <dgm:prSet phldrT="[文本]"/>
      <dgm:spPr/>
      <dgm:t>
        <a:bodyPr/>
        <a:lstStyle/>
        <a:p>
          <a:r>
            <a:rPr lang="zh-CN" altLang="en-US" dirty="0" smtClean="0"/>
            <a:t>文件系统</a:t>
          </a:r>
          <a:endParaRPr lang="zh-CN" altLang="en-US" dirty="0"/>
        </a:p>
      </dgm:t>
    </dgm:pt>
    <dgm:pt modelId="{850C6B18-5D75-4C73-A61E-080EBDBECC0A}" type="parTrans" cxnId="{D879ACD7-CA97-4831-BF14-F6F2EAF16087}">
      <dgm:prSet/>
      <dgm:spPr/>
      <dgm:t>
        <a:bodyPr/>
        <a:lstStyle/>
        <a:p>
          <a:endParaRPr lang="zh-CN" altLang="en-US"/>
        </a:p>
      </dgm:t>
    </dgm:pt>
    <dgm:pt modelId="{61901C4A-0A2B-42B8-8EC5-E49E057D1CAB}" type="sibTrans" cxnId="{D879ACD7-CA97-4831-BF14-F6F2EAF16087}">
      <dgm:prSet/>
      <dgm:spPr/>
      <dgm:t>
        <a:bodyPr/>
        <a:lstStyle/>
        <a:p>
          <a:endParaRPr lang="zh-CN" altLang="en-US"/>
        </a:p>
      </dgm:t>
    </dgm:pt>
    <dgm:pt modelId="{A85C89E5-2E08-4FD8-BF2B-ECC7A0BE95C6}">
      <dgm:prSet phldrT="[文本]"/>
      <dgm:spPr/>
      <dgm:t>
        <a:bodyPr/>
        <a:lstStyle/>
        <a:p>
          <a:r>
            <a:rPr lang="zh-CN" altLang="en-US" dirty="0" smtClean="0"/>
            <a:t>百度云盘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837492CD-F51F-48AA-BE58-333B30CFEB2A}" type="parTrans" cxnId="{33AC5844-990F-43A0-AB56-482C0457B6B5}">
      <dgm:prSet/>
      <dgm:spPr/>
      <dgm:t>
        <a:bodyPr/>
        <a:lstStyle/>
        <a:p>
          <a:endParaRPr lang="zh-CN" altLang="en-US"/>
        </a:p>
      </dgm:t>
    </dgm:pt>
    <dgm:pt modelId="{F7B7038A-EABA-4A05-9EAD-0551378A4E61}" type="sibTrans" cxnId="{33AC5844-990F-43A0-AB56-482C0457B6B5}">
      <dgm:prSet/>
      <dgm:spPr/>
      <dgm:t>
        <a:bodyPr/>
        <a:lstStyle/>
        <a:p>
          <a:endParaRPr lang="zh-CN" altLang="en-US"/>
        </a:p>
      </dgm:t>
    </dgm:pt>
    <dgm:pt modelId="{16BED079-64F2-4E14-89A4-76A59774EE43}" type="pres">
      <dgm:prSet presAssocID="{63DB919B-790B-48C8-906B-7BD74B2881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FE96E45-06F2-4227-B071-2711F9CFD1F3}" type="pres">
      <dgm:prSet presAssocID="{E9760F77-4C4D-4CF2-B3E3-EA45210D86AF}" presName="vertOne" presStyleCnt="0"/>
      <dgm:spPr/>
    </dgm:pt>
    <dgm:pt modelId="{AD1EC286-7B46-4E1F-9D5B-93C434DBF460}" type="pres">
      <dgm:prSet presAssocID="{E9760F77-4C4D-4CF2-B3E3-EA45210D86A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52C57B-CD36-49D0-9842-6149F2DA5E70}" type="pres">
      <dgm:prSet presAssocID="{E9760F77-4C4D-4CF2-B3E3-EA45210D86AF}" presName="parTransOne" presStyleCnt="0"/>
      <dgm:spPr/>
    </dgm:pt>
    <dgm:pt modelId="{7902DCA8-C292-4985-B0BD-AA5D0093CCE7}" type="pres">
      <dgm:prSet presAssocID="{E9760F77-4C4D-4CF2-B3E3-EA45210D86AF}" presName="horzOne" presStyleCnt="0"/>
      <dgm:spPr/>
    </dgm:pt>
    <dgm:pt modelId="{27A85394-DDD1-4E44-A146-1DFB514EBB7F}" type="pres">
      <dgm:prSet presAssocID="{C7B6C817-4A21-4C42-8F04-7C967653B87E}" presName="vertTwo" presStyleCnt="0"/>
      <dgm:spPr/>
    </dgm:pt>
    <dgm:pt modelId="{E3BE8859-1DBD-453E-B1B6-4F794F28EC50}" type="pres">
      <dgm:prSet presAssocID="{C7B6C817-4A21-4C42-8F04-7C967653B87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2A71AE-BF6C-45CF-BDA2-B8C28BF758E7}" type="pres">
      <dgm:prSet presAssocID="{C7B6C817-4A21-4C42-8F04-7C967653B87E}" presName="parTransTwo" presStyleCnt="0"/>
      <dgm:spPr/>
    </dgm:pt>
    <dgm:pt modelId="{B80DA88C-FC55-4AAE-B9B6-C895F3AD826C}" type="pres">
      <dgm:prSet presAssocID="{C7B6C817-4A21-4C42-8F04-7C967653B87E}" presName="horzTwo" presStyleCnt="0"/>
      <dgm:spPr/>
    </dgm:pt>
    <dgm:pt modelId="{A9346A28-2052-4ADE-968E-DCE3F1AF9598}" type="pres">
      <dgm:prSet presAssocID="{8C14DFCF-7BC8-44F5-81B4-107AD0D7FD3A}" presName="vertThree" presStyleCnt="0"/>
      <dgm:spPr/>
    </dgm:pt>
    <dgm:pt modelId="{5146CDD2-CC80-488C-8CFE-F66ABF6D75D5}" type="pres">
      <dgm:prSet presAssocID="{8C14DFCF-7BC8-44F5-81B4-107AD0D7FD3A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7AF906-7BFA-4689-A265-0372EB62CFE1}" type="pres">
      <dgm:prSet presAssocID="{8C14DFCF-7BC8-44F5-81B4-107AD0D7FD3A}" presName="horzThree" presStyleCnt="0"/>
      <dgm:spPr/>
    </dgm:pt>
    <dgm:pt modelId="{63D0037B-AF89-4E3A-A73A-BF5D13D4A7EB}" type="pres">
      <dgm:prSet presAssocID="{174E47ED-E920-4DFD-B0C4-E3F4C684F2FC}" presName="sibSpaceThree" presStyleCnt="0"/>
      <dgm:spPr/>
    </dgm:pt>
    <dgm:pt modelId="{C06F3F2E-AA08-4168-8689-525806A23F4C}" type="pres">
      <dgm:prSet presAssocID="{5113BE84-B8EC-41ED-B63C-67A5A19EE6E7}" presName="vertThree" presStyleCnt="0"/>
      <dgm:spPr/>
    </dgm:pt>
    <dgm:pt modelId="{5C4C1EB2-6DC3-46B4-919F-62458CF154B3}" type="pres">
      <dgm:prSet presAssocID="{5113BE84-B8EC-41ED-B63C-67A5A19EE6E7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8AA8B8-A6DB-4870-AE4F-931E71F8B074}" type="pres">
      <dgm:prSet presAssocID="{5113BE84-B8EC-41ED-B63C-67A5A19EE6E7}" presName="horzThree" presStyleCnt="0"/>
      <dgm:spPr/>
    </dgm:pt>
    <dgm:pt modelId="{997D783F-9BD5-4845-81BE-5C14A8032821}" type="pres">
      <dgm:prSet presAssocID="{987527E7-2CA2-40D9-868A-60A7BB9A45C9}" presName="sibSpaceThree" presStyleCnt="0"/>
      <dgm:spPr/>
    </dgm:pt>
    <dgm:pt modelId="{13C1508A-7B30-4AC4-A903-8412F277FAE6}" type="pres">
      <dgm:prSet presAssocID="{A85C89E5-2E08-4FD8-BF2B-ECC7A0BE95C6}" presName="vertThree" presStyleCnt="0"/>
      <dgm:spPr/>
    </dgm:pt>
    <dgm:pt modelId="{78D5B7C2-C47F-4C13-8753-E4F6A70FC8A5}" type="pres">
      <dgm:prSet presAssocID="{A85C89E5-2E08-4FD8-BF2B-ECC7A0BE95C6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65DAD1-A79F-4042-A2FC-05215B58F525}" type="pres">
      <dgm:prSet presAssocID="{A85C89E5-2E08-4FD8-BF2B-ECC7A0BE95C6}" presName="horzThree" presStyleCnt="0"/>
      <dgm:spPr/>
    </dgm:pt>
    <dgm:pt modelId="{77B10D31-9764-45BD-B16C-2FDD80D004B7}" type="pres">
      <dgm:prSet presAssocID="{F9F1D32F-B4D1-4962-B425-B7071C3BBB61}" presName="sibSpaceTwo" presStyleCnt="0"/>
      <dgm:spPr/>
    </dgm:pt>
    <dgm:pt modelId="{4266A8ED-237B-4478-9D22-82A4C48F4821}" type="pres">
      <dgm:prSet presAssocID="{26B09853-8C46-4953-998A-FE8BA8ECD498}" presName="vertTwo" presStyleCnt="0"/>
      <dgm:spPr/>
    </dgm:pt>
    <dgm:pt modelId="{A0D12B3F-CDFC-4EC5-B3F7-3F6E92A18A13}" type="pres">
      <dgm:prSet presAssocID="{26B09853-8C46-4953-998A-FE8BA8ECD49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E5541B-26B8-48A3-8A34-1B8633176868}" type="pres">
      <dgm:prSet presAssocID="{26B09853-8C46-4953-998A-FE8BA8ECD498}" presName="parTransTwo" presStyleCnt="0"/>
      <dgm:spPr/>
    </dgm:pt>
    <dgm:pt modelId="{898FDA8D-D3C5-43F9-AEE0-A2D649B9F7FD}" type="pres">
      <dgm:prSet presAssocID="{26B09853-8C46-4953-998A-FE8BA8ECD498}" presName="horzTwo" presStyleCnt="0"/>
      <dgm:spPr/>
    </dgm:pt>
    <dgm:pt modelId="{17FF3E98-B9E7-439D-8ABE-11DEB1524790}" type="pres">
      <dgm:prSet presAssocID="{4C12BAF4-347E-45F6-8190-3654963A8336}" presName="vertThree" presStyleCnt="0"/>
      <dgm:spPr/>
    </dgm:pt>
    <dgm:pt modelId="{C415B42C-C4E6-4D53-833B-28A8F19C4F18}" type="pres">
      <dgm:prSet presAssocID="{4C12BAF4-347E-45F6-8190-3654963A8336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6FD4C1-CD13-4C4E-AFFB-D3A66804D7FC}" type="pres">
      <dgm:prSet presAssocID="{4C12BAF4-347E-45F6-8190-3654963A8336}" presName="horzThree" presStyleCnt="0"/>
      <dgm:spPr/>
    </dgm:pt>
  </dgm:ptLst>
  <dgm:cxnLst>
    <dgm:cxn modelId="{8C6AEDC1-8EF6-48E9-8B8F-1401175C45C8}" type="presOf" srcId="{8C14DFCF-7BC8-44F5-81B4-107AD0D7FD3A}" destId="{5146CDD2-CC80-488C-8CFE-F66ABF6D75D5}" srcOrd="0" destOrd="0" presId="urn:microsoft.com/office/officeart/2005/8/layout/hierarchy4"/>
    <dgm:cxn modelId="{64B07C40-4FD6-47B5-8DDF-3E5EFF6868B3}" type="presOf" srcId="{63DB919B-790B-48C8-906B-7BD74B2881AA}" destId="{16BED079-64F2-4E14-89A4-76A59774EE43}" srcOrd="0" destOrd="0" presId="urn:microsoft.com/office/officeart/2005/8/layout/hierarchy4"/>
    <dgm:cxn modelId="{81A01A3E-4CCB-40A5-8A2A-A8CF8A6CAE78}" srcId="{E9760F77-4C4D-4CF2-B3E3-EA45210D86AF}" destId="{C7B6C817-4A21-4C42-8F04-7C967653B87E}" srcOrd="0" destOrd="0" parTransId="{3655BD67-82D5-4B2B-9293-80DD7F514BFF}" sibTransId="{F9F1D32F-B4D1-4962-B425-B7071C3BBB61}"/>
    <dgm:cxn modelId="{9E8AD5D4-879A-419D-BC18-F643B4B18A03}" type="presOf" srcId="{A85C89E5-2E08-4FD8-BF2B-ECC7A0BE95C6}" destId="{78D5B7C2-C47F-4C13-8753-E4F6A70FC8A5}" srcOrd="0" destOrd="0" presId="urn:microsoft.com/office/officeart/2005/8/layout/hierarchy4"/>
    <dgm:cxn modelId="{FC310A4D-D9D8-4E32-9EF8-CBE12445030C}" type="presOf" srcId="{C7B6C817-4A21-4C42-8F04-7C967653B87E}" destId="{E3BE8859-1DBD-453E-B1B6-4F794F28EC50}" srcOrd="0" destOrd="0" presId="urn:microsoft.com/office/officeart/2005/8/layout/hierarchy4"/>
    <dgm:cxn modelId="{206CD7A7-FA1B-4D55-8F8A-8380DE0DC5F8}" type="presOf" srcId="{4C12BAF4-347E-45F6-8190-3654963A8336}" destId="{C415B42C-C4E6-4D53-833B-28A8F19C4F18}" srcOrd="0" destOrd="0" presId="urn:microsoft.com/office/officeart/2005/8/layout/hierarchy4"/>
    <dgm:cxn modelId="{D879ACD7-CA97-4831-BF14-F6F2EAF16087}" srcId="{26B09853-8C46-4953-998A-FE8BA8ECD498}" destId="{4C12BAF4-347E-45F6-8190-3654963A8336}" srcOrd="0" destOrd="0" parTransId="{850C6B18-5D75-4C73-A61E-080EBDBECC0A}" sibTransId="{61901C4A-0A2B-42B8-8EC5-E49E057D1CAB}"/>
    <dgm:cxn modelId="{F2A76CC8-0553-4D2D-887C-CC172DBB40AE}" srcId="{E9760F77-4C4D-4CF2-B3E3-EA45210D86AF}" destId="{26B09853-8C46-4953-998A-FE8BA8ECD498}" srcOrd="1" destOrd="0" parTransId="{978703E1-E1D0-4022-8B2B-A9D311732F73}" sibTransId="{407789C2-752D-42AC-9236-2124B20CA9FF}"/>
    <dgm:cxn modelId="{B80B2AEC-017C-4327-B42F-51F026F96D11}" srcId="{C7B6C817-4A21-4C42-8F04-7C967653B87E}" destId="{5113BE84-B8EC-41ED-B63C-67A5A19EE6E7}" srcOrd="1" destOrd="0" parTransId="{100A408B-A671-41AF-A1A0-D247DEFFEE3C}" sibTransId="{987527E7-2CA2-40D9-868A-60A7BB9A45C9}"/>
    <dgm:cxn modelId="{E6BD61C9-8B12-467E-87CB-6600E3F5247D}" type="presOf" srcId="{26B09853-8C46-4953-998A-FE8BA8ECD498}" destId="{A0D12B3F-CDFC-4EC5-B3F7-3F6E92A18A13}" srcOrd="0" destOrd="0" presId="urn:microsoft.com/office/officeart/2005/8/layout/hierarchy4"/>
    <dgm:cxn modelId="{421F4D6A-FD8C-4D8A-9C0E-5F0F9F89E61A}" srcId="{63DB919B-790B-48C8-906B-7BD74B2881AA}" destId="{E9760F77-4C4D-4CF2-B3E3-EA45210D86AF}" srcOrd="0" destOrd="0" parTransId="{38399586-F7B6-4C9E-9B91-966CDEE82C15}" sibTransId="{AC739A39-A1FB-4712-B61E-996D3CD5DCDF}"/>
    <dgm:cxn modelId="{4A1F5B75-8DDC-46E3-B006-98420751DB4C}" type="presOf" srcId="{E9760F77-4C4D-4CF2-B3E3-EA45210D86AF}" destId="{AD1EC286-7B46-4E1F-9D5B-93C434DBF460}" srcOrd="0" destOrd="0" presId="urn:microsoft.com/office/officeart/2005/8/layout/hierarchy4"/>
    <dgm:cxn modelId="{DEDD138E-2D96-4B18-9B57-B7162E3E7EDB}" type="presOf" srcId="{5113BE84-B8EC-41ED-B63C-67A5A19EE6E7}" destId="{5C4C1EB2-6DC3-46B4-919F-62458CF154B3}" srcOrd="0" destOrd="0" presId="urn:microsoft.com/office/officeart/2005/8/layout/hierarchy4"/>
    <dgm:cxn modelId="{98244B6B-7330-4D12-A83F-BC501F614B5E}" srcId="{C7B6C817-4A21-4C42-8F04-7C967653B87E}" destId="{8C14DFCF-7BC8-44F5-81B4-107AD0D7FD3A}" srcOrd="0" destOrd="0" parTransId="{03CC73CC-5602-4D79-A3A9-68D1F663D4A2}" sibTransId="{174E47ED-E920-4DFD-B0C4-E3F4C684F2FC}"/>
    <dgm:cxn modelId="{33AC5844-990F-43A0-AB56-482C0457B6B5}" srcId="{C7B6C817-4A21-4C42-8F04-7C967653B87E}" destId="{A85C89E5-2E08-4FD8-BF2B-ECC7A0BE95C6}" srcOrd="2" destOrd="0" parTransId="{837492CD-F51F-48AA-BE58-333B30CFEB2A}" sibTransId="{F7B7038A-EABA-4A05-9EAD-0551378A4E61}"/>
    <dgm:cxn modelId="{E24AFA8B-1BE4-47AA-92E7-2435776ED9E4}" type="presParOf" srcId="{16BED079-64F2-4E14-89A4-76A59774EE43}" destId="{4FE96E45-06F2-4227-B071-2711F9CFD1F3}" srcOrd="0" destOrd="0" presId="urn:microsoft.com/office/officeart/2005/8/layout/hierarchy4"/>
    <dgm:cxn modelId="{0F39CA02-9F99-4B6A-ABF3-CCD2420B8C74}" type="presParOf" srcId="{4FE96E45-06F2-4227-B071-2711F9CFD1F3}" destId="{AD1EC286-7B46-4E1F-9D5B-93C434DBF460}" srcOrd="0" destOrd="0" presId="urn:microsoft.com/office/officeart/2005/8/layout/hierarchy4"/>
    <dgm:cxn modelId="{9A78BAB4-09BC-4F51-9311-8C47B53D6F05}" type="presParOf" srcId="{4FE96E45-06F2-4227-B071-2711F9CFD1F3}" destId="{2352C57B-CD36-49D0-9842-6149F2DA5E70}" srcOrd="1" destOrd="0" presId="urn:microsoft.com/office/officeart/2005/8/layout/hierarchy4"/>
    <dgm:cxn modelId="{E208BC92-02C7-4241-A231-D6A0347AD0F1}" type="presParOf" srcId="{4FE96E45-06F2-4227-B071-2711F9CFD1F3}" destId="{7902DCA8-C292-4985-B0BD-AA5D0093CCE7}" srcOrd="2" destOrd="0" presId="urn:microsoft.com/office/officeart/2005/8/layout/hierarchy4"/>
    <dgm:cxn modelId="{8AA18C2F-2D05-44F0-A529-ABC2B200A9BA}" type="presParOf" srcId="{7902DCA8-C292-4985-B0BD-AA5D0093CCE7}" destId="{27A85394-DDD1-4E44-A146-1DFB514EBB7F}" srcOrd="0" destOrd="0" presId="urn:microsoft.com/office/officeart/2005/8/layout/hierarchy4"/>
    <dgm:cxn modelId="{F65AC411-571B-4E2F-935E-8AA8A0A3B17F}" type="presParOf" srcId="{27A85394-DDD1-4E44-A146-1DFB514EBB7F}" destId="{E3BE8859-1DBD-453E-B1B6-4F794F28EC50}" srcOrd="0" destOrd="0" presId="urn:microsoft.com/office/officeart/2005/8/layout/hierarchy4"/>
    <dgm:cxn modelId="{B73043B1-318C-4942-9A66-85D269AF9EF4}" type="presParOf" srcId="{27A85394-DDD1-4E44-A146-1DFB514EBB7F}" destId="{722A71AE-BF6C-45CF-BDA2-B8C28BF758E7}" srcOrd="1" destOrd="0" presId="urn:microsoft.com/office/officeart/2005/8/layout/hierarchy4"/>
    <dgm:cxn modelId="{55F4D72F-0E21-4011-B6EF-170802E184BD}" type="presParOf" srcId="{27A85394-DDD1-4E44-A146-1DFB514EBB7F}" destId="{B80DA88C-FC55-4AAE-B9B6-C895F3AD826C}" srcOrd="2" destOrd="0" presId="urn:microsoft.com/office/officeart/2005/8/layout/hierarchy4"/>
    <dgm:cxn modelId="{2C1B0C73-EAA0-4417-B066-DCBBEBCE40FF}" type="presParOf" srcId="{B80DA88C-FC55-4AAE-B9B6-C895F3AD826C}" destId="{A9346A28-2052-4ADE-968E-DCE3F1AF9598}" srcOrd="0" destOrd="0" presId="urn:microsoft.com/office/officeart/2005/8/layout/hierarchy4"/>
    <dgm:cxn modelId="{1F17FD2D-2F72-4A26-B6A0-C936AB15A88C}" type="presParOf" srcId="{A9346A28-2052-4ADE-968E-DCE3F1AF9598}" destId="{5146CDD2-CC80-488C-8CFE-F66ABF6D75D5}" srcOrd="0" destOrd="0" presId="urn:microsoft.com/office/officeart/2005/8/layout/hierarchy4"/>
    <dgm:cxn modelId="{692F6E0A-9541-46D7-9AF9-350ADAC24392}" type="presParOf" srcId="{A9346A28-2052-4ADE-968E-DCE3F1AF9598}" destId="{057AF906-7BFA-4689-A265-0372EB62CFE1}" srcOrd="1" destOrd="0" presId="urn:microsoft.com/office/officeart/2005/8/layout/hierarchy4"/>
    <dgm:cxn modelId="{26227C12-BC3E-4468-A760-FAA065F690F6}" type="presParOf" srcId="{B80DA88C-FC55-4AAE-B9B6-C895F3AD826C}" destId="{63D0037B-AF89-4E3A-A73A-BF5D13D4A7EB}" srcOrd="1" destOrd="0" presId="urn:microsoft.com/office/officeart/2005/8/layout/hierarchy4"/>
    <dgm:cxn modelId="{E79A1B76-2CDE-4A3D-B808-A96B0B7A2FEB}" type="presParOf" srcId="{B80DA88C-FC55-4AAE-B9B6-C895F3AD826C}" destId="{C06F3F2E-AA08-4168-8689-525806A23F4C}" srcOrd="2" destOrd="0" presId="urn:microsoft.com/office/officeart/2005/8/layout/hierarchy4"/>
    <dgm:cxn modelId="{D93244B0-06AB-4F01-904F-FB709A34F087}" type="presParOf" srcId="{C06F3F2E-AA08-4168-8689-525806A23F4C}" destId="{5C4C1EB2-6DC3-46B4-919F-62458CF154B3}" srcOrd="0" destOrd="0" presId="urn:microsoft.com/office/officeart/2005/8/layout/hierarchy4"/>
    <dgm:cxn modelId="{250A7A67-90DB-4B0E-A227-D4C42B7CAB7E}" type="presParOf" srcId="{C06F3F2E-AA08-4168-8689-525806A23F4C}" destId="{2D8AA8B8-A6DB-4870-AE4F-931E71F8B074}" srcOrd="1" destOrd="0" presId="urn:microsoft.com/office/officeart/2005/8/layout/hierarchy4"/>
    <dgm:cxn modelId="{1344370B-8436-44D1-A7D5-5EAF41A3A39D}" type="presParOf" srcId="{B80DA88C-FC55-4AAE-B9B6-C895F3AD826C}" destId="{997D783F-9BD5-4845-81BE-5C14A8032821}" srcOrd="3" destOrd="0" presId="urn:microsoft.com/office/officeart/2005/8/layout/hierarchy4"/>
    <dgm:cxn modelId="{382094C7-1190-4388-8DA2-62CDB39D709C}" type="presParOf" srcId="{B80DA88C-FC55-4AAE-B9B6-C895F3AD826C}" destId="{13C1508A-7B30-4AC4-A903-8412F277FAE6}" srcOrd="4" destOrd="0" presId="urn:microsoft.com/office/officeart/2005/8/layout/hierarchy4"/>
    <dgm:cxn modelId="{B42C71B8-B653-484F-8F61-C056720E4660}" type="presParOf" srcId="{13C1508A-7B30-4AC4-A903-8412F277FAE6}" destId="{78D5B7C2-C47F-4C13-8753-E4F6A70FC8A5}" srcOrd="0" destOrd="0" presId="urn:microsoft.com/office/officeart/2005/8/layout/hierarchy4"/>
    <dgm:cxn modelId="{A2A49904-CD66-4582-AB3C-D700D120C80F}" type="presParOf" srcId="{13C1508A-7B30-4AC4-A903-8412F277FAE6}" destId="{AC65DAD1-A79F-4042-A2FC-05215B58F525}" srcOrd="1" destOrd="0" presId="urn:microsoft.com/office/officeart/2005/8/layout/hierarchy4"/>
    <dgm:cxn modelId="{880CCB15-CECB-4E22-9BEC-2367C9C3DE25}" type="presParOf" srcId="{7902DCA8-C292-4985-B0BD-AA5D0093CCE7}" destId="{77B10D31-9764-45BD-B16C-2FDD80D004B7}" srcOrd="1" destOrd="0" presId="urn:microsoft.com/office/officeart/2005/8/layout/hierarchy4"/>
    <dgm:cxn modelId="{3444753E-7697-4E2E-BC47-6915342027A9}" type="presParOf" srcId="{7902DCA8-C292-4985-B0BD-AA5D0093CCE7}" destId="{4266A8ED-237B-4478-9D22-82A4C48F4821}" srcOrd="2" destOrd="0" presId="urn:microsoft.com/office/officeart/2005/8/layout/hierarchy4"/>
    <dgm:cxn modelId="{CAC17FF6-0747-4EFA-844B-460C90B41F59}" type="presParOf" srcId="{4266A8ED-237B-4478-9D22-82A4C48F4821}" destId="{A0D12B3F-CDFC-4EC5-B3F7-3F6E92A18A13}" srcOrd="0" destOrd="0" presId="urn:microsoft.com/office/officeart/2005/8/layout/hierarchy4"/>
    <dgm:cxn modelId="{5D6B3B33-D6D3-4FDC-B032-7BE98D348999}" type="presParOf" srcId="{4266A8ED-237B-4478-9D22-82A4C48F4821}" destId="{59E5541B-26B8-48A3-8A34-1B8633176868}" srcOrd="1" destOrd="0" presId="urn:microsoft.com/office/officeart/2005/8/layout/hierarchy4"/>
    <dgm:cxn modelId="{159E3D60-B5E1-4657-933E-3B6D1437489C}" type="presParOf" srcId="{4266A8ED-237B-4478-9D22-82A4C48F4821}" destId="{898FDA8D-D3C5-43F9-AEE0-A2D649B9F7FD}" srcOrd="2" destOrd="0" presId="urn:microsoft.com/office/officeart/2005/8/layout/hierarchy4"/>
    <dgm:cxn modelId="{D8662F69-6A6D-46EA-BB8F-E494F5D016B0}" type="presParOf" srcId="{898FDA8D-D3C5-43F9-AEE0-A2D649B9F7FD}" destId="{17FF3E98-B9E7-439D-8ABE-11DEB1524790}" srcOrd="0" destOrd="0" presId="urn:microsoft.com/office/officeart/2005/8/layout/hierarchy4"/>
    <dgm:cxn modelId="{D6B8CEA9-8418-4E17-8D2B-951D232EB71C}" type="presParOf" srcId="{17FF3E98-B9E7-439D-8ABE-11DEB1524790}" destId="{C415B42C-C4E6-4D53-833B-28A8F19C4F18}" srcOrd="0" destOrd="0" presId="urn:microsoft.com/office/officeart/2005/8/layout/hierarchy4"/>
    <dgm:cxn modelId="{9C3EFD32-158D-4B70-A548-DC97EC1F33D7}" type="presParOf" srcId="{17FF3E98-B9E7-439D-8ABE-11DEB1524790}" destId="{4C6FD4C1-CD13-4C4E-AFFB-D3A66804D7F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EC286-7B46-4E1F-9D5B-93C434DBF460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客户端应用程序</a:t>
          </a:r>
          <a:endParaRPr lang="zh-CN" altLang="en-US" sz="5300" kern="1200" dirty="0"/>
        </a:p>
      </dsp:txBody>
      <dsp:txXfrm>
        <a:off x="44398" y="42319"/>
        <a:ext cx="8140802" cy="1329431"/>
      </dsp:txXfrm>
    </dsp:sp>
    <dsp:sp modelId="{E3BE8859-1DBD-453E-B1B6-4F794F28EC50}">
      <dsp:nvSpPr>
        <dsp:cNvPr id="0" name=""/>
        <dsp:cNvSpPr/>
      </dsp:nvSpPr>
      <dsp:spPr>
        <a:xfrm>
          <a:off x="3037" y="1556904"/>
          <a:ext cx="6084776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网盘操作</a:t>
          </a:r>
          <a:r>
            <a:rPr lang="en-US" altLang="zh-CN" sz="3200" kern="1200" dirty="0" smtClean="0"/>
            <a:t>API</a:t>
          </a:r>
          <a:r>
            <a:rPr lang="zh-CN" altLang="en-US" sz="3200" kern="1200" dirty="0" smtClean="0"/>
            <a:t>统一管理模块</a:t>
          </a:r>
          <a:endParaRPr lang="zh-CN" altLang="en-US" sz="3200" kern="1200" dirty="0"/>
        </a:p>
      </dsp:txBody>
      <dsp:txXfrm>
        <a:off x="44398" y="1598265"/>
        <a:ext cx="6002054" cy="1329431"/>
      </dsp:txXfrm>
    </dsp:sp>
    <dsp:sp modelId="{5146CDD2-CC80-488C-8CFE-F66ABF6D75D5}">
      <dsp:nvSpPr>
        <dsp:cNvPr id="0" name=""/>
        <dsp:cNvSpPr/>
      </dsp:nvSpPr>
      <dsp:spPr>
        <a:xfrm>
          <a:off x="3037" y="3112851"/>
          <a:ext cx="197301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金山快盘</a:t>
          </a:r>
          <a:r>
            <a:rPr lang="en-US" altLang="zh-CN" sz="3200" kern="1200" dirty="0" smtClean="0"/>
            <a:t>API</a:t>
          </a:r>
          <a:endParaRPr lang="zh-CN" altLang="en-US" sz="3200" kern="1200" dirty="0"/>
        </a:p>
      </dsp:txBody>
      <dsp:txXfrm>
        <a:off x="44398" y="3154212"/>
        <a:ext cx="1890292" cy="1329431"/>
      </dsp:txXfrm>
    </dsp:sp>
    <dsp:sp modelId="{5C4C1EB2-6DC3-46B4-919F-62458CF154B3}">
      <dsp:nvSpPr>
        <dsp:cNvPr id="0" name=""/>
        <dsp:cNvSpPr/>
      </dsp:nvSpPr>
      <dsp:spPr>
        <a:xfrm>
          <a:off x="2058918" y="3112851"/>
          <a:ext cx="197301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新浪微盘</a:t>
          </a:r>
          <a:r>
            <a:rPr lang="en-US" altLang="zh-CN" sz="3200" kern="1200" dirty="0" smtClean="0"/>
            <a:t>API</a:t>
          </a:r>
          <a:endParaRPr lang="zh-CN" altLang="en-US" sz="3200" kern="1200" dirty="0"/>
        </a:p>
      </dsp:txBody>
      <dsp:txXfrm>
        <a:off x="2100279" y="3154212"/>
        <a:ext cx="1890292" cy="1329431"/>
      </dsp:txXfrm>
    </dsp:sp>
    <dsp:sp modelId="{78D5B7C2-C47F-4C13-8753-E4F6A70FC8A5}">
      <dsp:nvSpPr>
        <dsp:cNvPr id="0" name=""/>
        <dsp:cNvSpPr/>
      </dsp:nvSpPr>
      <dsp:spPr>
        <a:xfrm>
          <a:off x="4114799" y="3112851"/>
          <a:ext cx="197301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百度云盘</a:t>
          </a:r>
          <a:r>
            <a:rPr lang="en-US" altLang="zh-CN" sz="3200" kern="1200" dirty="0" smtClean="0"/>
            <a:t>API</a:t>
          </a:r>
          <a:endParaRPr lang="zh-CN" altLang="en-US" sz="3200" kern="1200" dirty="0"/>
        </a:p>
      </dsp:txBody>
      <dsp:txXfrm>
        <a:off x="4156160" y="3154212"/>
        <a:ext cx="1890292" cy="1329431"/>
      </dsp:txXfrm>
    </dsp:sp>
    <dsp:sp modelId="{A0D12B3F-CDFC-4EC5-B3F7-3F6E92A18A13}">
      <dsp:nvSpPr>
        <dsp:cNvPr id="0" name=""/>
        <dsp:cNvSpPr/>
      </dsp:nvSpPr>
      <dsp:spPr>
        <a:xfrm>
          <a:off x="6253547" y="1556904"/>
          <a:ext cx="197301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文件缓存管理模块</a:t>
          </a:r>
          <a:endParaRPr lang="zh-CN" altLang="en-US" sz="3200" kern="1200" dirty="0"/>
        </a:p>
      </dsp:txBody>
      <dsp:txXfrm>
        <a:off x="6294908" y="1598265"/>
        <a:ext cx="1890292" cy="1329431"/>
      </dsp:txXfrm>
    </dsp:sp>
    <dsp:sp modelId="{C415B42C-C4E6-4D53-833B-28A8F19C4F1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文件系统</a:t>
          </a:r>
          <a:endParaRPr lang="zh-CN" altLang="en-US" sz="3200" kern="1200" dirty="0"/>
        </a:p>
      </dsp:txBody>
      <dsp:txXfrm>
        <a:off x="6294908" y="3154212"/>
        <a:ext cx="1890292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4FDF5-D5EE-442B-B955-5D3412F1AE84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1D0D3-A4FA-44B2-9552-39D8508AD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8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D0D3-A4FA-44B2-9552-39D8508ADC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8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95EB-55FA-48D8-BD0E-0DF1A7E20A2A}" type="datetimeFigureOut">
              <a:rPr lang="zh-CN" altLang="en-US" smtClean="0"/>
              <a:t>2013/12/4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AB2F-A587-4201-9445-D0A944C57F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64896" cy="13681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基于多云存储的网盘设计与实现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95936" y="3789040"/>
            <a:ext cx="4392488" cy="23762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组员：</a:t>
            </a:r>
            <a:r>
              <a:rPr lang="zh-CN" altLang="zh-CN" dirty="0">
                <a:solidFill>
                  <a:schemeClr val="tx1"/>
                </a:solidFill>
              </a:rPr>
              <a:t>郑富</a:t>
            </a:r>
            <a:r>
              <a:rPr lang="zh-CN" altLang="zh-CN" dirty="0" smtClean="0">
                <a:solidFill>
                  <a:schemeClr val="tx1"/>
                </a:solidFill>
              </a:rPr>
              <a:t>德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1130372125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zh-CN" dirty="0" smtClean="0">
                <a:solidFill>
                  <a:schemeClr val="tx1"/>
                </a:solidFill>
              </a:rPr>
              <a:t>毛</a:t>
            </a:r>
            <a:r>
              <a:rPr lang="zh-CN" altLang="zh-CN" dirty="0">
                <a:solidFill>
                  <a:schemeClr val="tx1"/>
                </a:solidFill>
              </a:rPr>
              <a:t>慧</a:t>
            </a:r>
            <a:r>
              <a:rPr lang="zh-CN" altLang="zh-CN" dirty="0" smtClean="0">
                <a:solidFill>
                  <a:schemeClr val="tx1"/>
                </a:solidFill>
              </a:rPr>
              <a:t>鎏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1130372103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	  </a:t>
            </a:r>
            <a:r>
              <a:rPr lang="zh-CN" altLang="zh-CN" dirty="0" smtClean="0">
                <a:solidFill>
                  <a:schemeClr val="tx1"/>
                </a:solidFill>
              </a:rPr>
              <a:t>丁</a:t>
            </a:r>
            <a:r>
              <a:rPr lang="zh-CN" altLang="zh-CN" dirty="0">
                <a:solidFill>
                  <a:schemeClr val="tx1"/>
                </a:solidFill>
              </a:rPr>
              <a:t>智</a:t>
            </a:r>
            <a:r>
              <a:rPr lang="zh-CN" altLang="zh-CN" dirty="0" smtClean="0">
                <a:solidFill>
                  <a:schemeClr val="tx1"/>
                </a:solidFill>
              </a:rPr>
              <a:t>渊</a:t>
            </a:r>
            <a:r>
              <a:rPr lang="en-US" altLang="zh-CN" dirty="0" smtClean="0">
                <a:solidFill>
                  <a:schemeClr val="tx1"/>
                </a:solidFill>
              </a:rPr>
              <a:t> 1130372089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zh-CN" dirty="0" smtClean="0">
                <a:solidFill>
                  <a:schemeClr val="tx1"/>
                </a:solidFill>
              </a:rPr>
              <a:t>崔盛斌</a:t>
            </a:r>
            <a:r>
              <a:rPr lang="en-US" altLang="zh-CN" dirty="0" smtClean="0">
                <a:solidFill>
                  <a:schemeClr val="tx1"/>
                </a:solidFill>
              </a:rPr>
              <a:t> 1130372086</a:t>
            </a:r>
            <a:endParaRPr lang="zh-CN" altLang="zh-CN" dirty="0">
              <a:solidFill>
                <a:schemeClr val="tx1"/>
              </a:solidFill>
            </a:endParaRPr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6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、用户的授权设置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、虚拟磁盘设置到具体文件夹的设置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、简要逻辑概述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sz="2400" dirty="0" smtClean="0"/>
              <a:t>当客户端应用程序启动的时候会开启两个线程，一个是将本地更改上传到云盘服务器，一个是将云盘的更改同步到文件夹。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上传到云盘线程将每隔</a:t>
            </a:r>
            <a:r>
              <a:rPr lang="en-US" altLang="zh-CN" sz="2400" dirty="0" smtClean="0"/>
              <a:t>10s</a:t>
            </a:r>
            <a:r>
              <a:rPr lang="zh-CN" altLang="en-US" sz="2400" dirty="0" smtClean="0"/>
              <a:t>检查缓存文件中是否有更新内容，如果有，将调用网盘</a:t>
            </a:r>
            <a:r>
              <a:rPr lang="en-US" altLang="zh-CN" sz="2400" dirty="0" err="1" smtClean="0"/>
              <a:t>api</a:t>
            </a:r>
            <a:r>
              <a:rPr lang="zh-CN" altLang="en-US" sz="2400" dirty="0" smtClean="0"/>
              <a:t>进行上传更新操作。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下载到本地文件线程将每隔</a:t>
            </a:r>
            <a:r>
              <a:rPr lang="en-US" altLang="zh-CN" sz="2400" dirty="0" smtClean="0"/>
              <a:t>5min</a:t>
            </a:r>
            <a:r>
              <a:rPr lang="zh-CN" altLang="en-US" sz="2400" dirty="0" smtClean="0"/>
              <a:t>从网盘获取文件信息与本地进行比对，如果有更新将下载文件到本地。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72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主要流程图</a:t>
            </a:r>
            <a:endParaRPr lang="zh-CN" altLang="en-US" dirty="0"/>
          </a:p>
        </p:txBody>
      </p:sp>
      <p:pic>
        <p:nvPicPr>
          <p:cNvPr id="4" name="Picture 1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37361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不足以及待改进之处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、没有解决在虚拟磁盘中直接右键创建文件和文件夹，只能通过拖入文件的方式进行创建操作。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 smtClean="0"/>
              <a:t>下载动作无法实时进行。由于是接入的第三方网盘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，所以当网盘上变化后，无法实时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到本地，只能通过本地每隔一段时间</a:t>
            </a:r>
            <a:r>
              <a:rPr lang="en-US" altLang="zh-CN" sz="2000" dirty="0" smtClean="0"/>
              <a:t>pull</a:t>
            </a:r>
            <a:r>
              <a:rPr lang="zh-CN" altLang="en-US" sz="2000" dirty="0"/>
              <a:t>网</a:t>
            </a:r>
            <a:r>
              <a:rPr lang="zh-CN" altLang="en-US" sz="2000" dirty="0" smtClean="0"/>
              <a:t>盘上的内容。</a:t>
            </a:r>
            <a:endParaRPr lang="en-US" altLang="zh-CN" sz="2000" dirty="0" smtClean="0"/>
          </a:p>
          <a:p>
            <a:r>
              <a:rPr lang="en-US" altLang="zh-CN" sz="2000" dirty="0"/>
              <a:t>3</a:t>
            </a:r>
            <a:r>
              <a:rPr lang="zh-CN" altLang="en-US" sz="2000" smtClean="0"/>
              <a:t>、</a:t>
            </a:r>
            <a:r>
              <a:rPr lang="zh-CN" altLang="en-US" sz="2000" dirty="0" smtClean="0"/>
              <a:t>不支持断点下载。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6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zh-CN" altLang="en-US" sz="8800" dirty="0" smtClean="0"/>
              <a:t>  谢谢！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0844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、文件系统模块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、文件缓存模块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、网盘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统一操作接口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3.1</a:t>
            </a:r>
            <a:r>
              <a:rPr lang="zh-CN" altLang="en-US" dirty="0" smtClean="0"/>
              <a:t>、金山快盘</a:t>
            </a:r>
            <a:r>
              <a:rPr lang="en-US" altLang="zh-CN" dirty="0" smtClean="0"/>
              <a:t>API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3.2</a:t>
            </a:r>
            <a:r>
              <a:rPr lang="zh-CN" altLang="en-US" dirty="0" smtClean="0"/>
              <a:t>、百度云存储</a:t>
            </a:r>
            <a:r>
              <a:rPr lang="en-US" altLang="zh-CN" dirty="0" smtClean="0"/>
              <a:t>API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3.3</a:t>
            </a:r>
            <a:r>
              <a:rPr lang="zh-CN" altLang="en-US" dirty="0" smtClean="0"/>
              <a:t>、新浪微盘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、客户端应用程序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9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总体框架图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742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6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文件系统基于</a:t>
            </a:r>
            <a:r>
              <a:rPr lang="en-US" altLang="zh-CN" sz="2400" dirty="0" err="1" smtClean="0"/>
              <a:t>Dokan.Net</a:t>
            </a:r>
            <a:r>
              <a:rPr lang="zh-CN" altLang="en-US" sz="2400" dirty="0" smtClean="0"/>
              <a:t>开发</a:t>
            </a:r>
            <a:r>
              <a:rPr lang="zh-CN" altLang="en-US" sz="2400" dirty="0"/>
              <a:t>来实现虚拟磁盘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创建</a:t>
            </a:r>
            <a:r>
              <a:rPr lang="zh-CN" altLang="en-US" sz="2400" dirty="0" smtClean="0"/>
              <a:t>与操作。</a:t>
            </a:r>
            <a:endParaRPr lang="en-US" altLang="zh-CN" sz="2400" dirty="0" smtClean="0"/>
          </a:p>
          <a:p>
            <a:r>
              <a:rPr lang="zh-CN" altLang="en-US" sz="2400" dirty="0" smtClean="0"/>
              <a:t>通过继承</a:t>
            </a:r>
            <a:r>
              <a:rPr lang="en-US" altLang="zh-CN" sz="2400" dirty="0" smtClean="0"/>
              <a:t>Dokan.net</a:t>
            </a:r>
            <a:r>
              <a:rPr lang="zh-CN" altLang="en-US" sz="2400" dirty="0" smtClean="0"/>
              <a:t>类库中的</a:t>
            </a:r>
            <a:r>
              <a:rPr lang="en-US" altLang="zh-CN" sz="2400" dirty="0" err="1" smtClean="0"/>
              <a:t>DokanOperations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具体实现了一下几个方法：</a:t>
            </a:r>
            <a:endParaRPr lang="en-US" altLang="zh-CN" sz="2400" dirty="0" smtClean="0"/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创建文件</a:t>
            </a:r>
            <a:endParaRPr lang="en-US" altLang="zh-CN" sz="1700" dirty="0" smtClean="0"/>
          </a:p>
          <a:p>
            <a:r>
              <a:rPr lang="en-US" altLang="zh-CN" sz="1700" dirty="0"/>
              <a:t>public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CreateFile</a:t>
            </a:r>
            <a:r>
              <a:rPr lang="en-US" altLang="zh-CN" sz="1700" dirty="0"/>
              <a:t>(string filename, </a:t>
            </a:r>
            <a:r>
              <a:rPr lang="en-US" altLang="zh-CN" sz="1700" dirty="0" err="1"/>
              <a:t>FileAccess</a:t>
            </a:r>
            <a:r>
              <a:rPr lang="en-US" altLang="zh-CN" sz="1700" dirty="0"/>
              <a:t> access, </a:t>
            </a:r>
          </a:p>
          <a:p>
            <a:r>
              <a:rPr lang="fr-FR" altLang="zh-CN" sz="1700" dirty="0"/>
              <a:t>            FileShare share, FileMode mode, FileOptions options, DokanFileInfo info</a:t>
            </a:r>
            <a:r>
              <a:rPr lang="fr-FR" altLang="zh-CN" sz="1700" dirty="0" smtClean="0"/>
              <a:t>) </a:t>
            </a:r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查找文件</a:t>
            </a:r>
            <a:endParaRPr lang="fr-FR" altLang="zh-CN" sz="1700" dirty="0" smtClean="0"/>
          </a:p>
          <a:p>
            <a:r>
              <a:rPr lang="en-US" altLang="zh-CN" sz="1700" dirty="0"/>
              <a:t>public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FindFiles</a:t>
            </a:r>
            <a:r>
              <a:rPr lang="en-US" altLang="zh-CN" sz="1700" dirty="0"/>
              <a:t>(string filename, </a:t>
            </a:r>
            <a:r>
              <a:rPr lang="en-US" altLang="zh-CN" sz="1700" dirty="0" err="1"/>
              <a:t>System.Collections.ArrayList</a:t>
            </a:r>
            <a:r>
              <a:rPr lang="en-US" altLang="zh-CN" sz="1700" dirty="0"/>
              <a:t> files, </a:t>
            </a:r>
            <a:r>
              <a:rPr lang="en-US" altLang="zh-CN" sz="1700" dirty="0" err="1"/>
              <a:t>DokanFileInfo</a:t>
            </a:r>
            <a:r>
              <a:rPr lang="en-US" altLang="zh-CN" sz="1700" dirty="0"/>
              <a:t> info</a:t>
            </a:r>
            <a:r>
              <a:rPr lang="en-US" altLang="zh-CN" sz="1700" dirty="0" smtClean="0"/>
              <a:t>)</a:t>
            </a:r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获取文件信息</a:t>
            </a:r>
            <a:endParaRPr lang="en-US" altLang="zh-CN" sz="1700" dirty="0" smtClean="0"/>
          </a:p>
          <a:p>
            <a:r>
              <a:rPr lang="en-US" altLang="zh-CN" sz="1700" dirty="0"/>
              <a:t>public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GetFileInformation</a:t>
            </a:r>
            <a:r>
              <a:rPr lang="en-US" altLang="zh-CN" sz="1700" dirty="0"/>
              <a:t>(string filename, </a:t>
            </a:r>
            <a:r>
              <a:rPr lang="en-US" altLang="zh-CN" sz="1700" dirty="0" err="1"/>
              <a:t>FileInformation</a:t>
            </a:r>
            <a:r>
              <a:rPr lang="en-US" altLang="zh-CN" sz="1700" dirty="0"/>
              <a:t> </a:t>
            </a:r>
            <a:r>
              <a:rPr lang="en-US" altLang="zh-CN" sz="1700" dirty="0" err="1"/>
              <a:t>fileinfo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DokanFileInfo</a:t>
            </a:r>
            <a:r>
              <a:rPr lang="en-US" altLang="zh-CN" sz="1700" dirty="0"/>
              <a:t> info</a:t>
            </a:r>
            <a:r>
              <a:rPr lang="en-US" altLang="zh-CN" sz="1700" dirty="0" smtClean="0"/>
              <a:t>)</a:t>
            </a:r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删除文件</a:t>
            </a:r>
            <a:endParaRPr lang="en-US" altLang="zh-CN" sz="1700" dirty="0" smtClean="0"/>
          </a:p>
          <a:p>
            <a:r>
              <a:rPr lang="nn-NO" altLang="zh-CN" sz="1700" dirty="0"/>
              <a:t>public int DeleteFile(string filename, DokanFileInfo info)</a:t>
            </a:r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创建文件夹</a:t>
            </a:r>
            <a:endParaRPr lang="en-US" altLang="zh-CN" sz="1700" dirty="0" smtClean="0"/>
          </a:p>
          <a:p>
            <a:r>
              <a:rPr lang="en-US" altLang="zh-CN" sz="1700" dirty="0"/>
              <a:t>public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CreateDirectory</a:t>
            </a:r>
            <a:r>
              <a:rPr lang="en-US" altLang="zh-CN" sz="1700" dirty="0"/>
              <a:t>(string filename, </a:t>
            </a:r>
            <a:r>
              <a:rPr lang="en-US" altLang="zh-CN" sz="1700" dirty="0" err="1"/>
              <a:t>DokanFileInfo</a:t>
            </a:r>
            <a:r>
              <a:rPr lang="en-US" altLang="zh-CN" sz="1700" dirty="0"/>
              <a:t> info)</a:t>
            </a:r>
          </a:p>
          <a:p>
            <a:r>
              <a:rPr lang="en-US" altLang="zh-CN" sz="1700" dirty="0" smtClean="0"/>
              <a:t>//</a:t>
            </a:r>
            <a:r>
              <a:rPr lang="zh-CN" altLang="en-US" sz="1700" dirty="0" smtClean="0"/>
              <a:t>打开文件夹</a:t>
            </a:r>
            <a:endParaRPr lang="en-US" altLang="zh-CN" sz="1700" dirty="0" smtClean="0"/>
          </a:p>
          <a:p>
            <a:r>
              <a:rPr lang="en-US" altLang="zh-CN" sz="1700" dirty="0"/>
              <a:t>public </a:t>
            </a:r>
            <a:r>
              <a:rPr lang="en-US" altLang="zh-CN" sz="1700" dirty="0" err="1"/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OpenDirectory</a:t>
            </a:r>
            <a:r>
              <a:rPr lang="en-US" altLang="zh-CN" sz="1700" dirty="0"/>
              <a:t>(string filename, </a:t>
            </a:r>
            <a:r>
              <a:rPr lang="en-US" altLang="zh-CN" sz="1700" dirty="0" err="1"/>
              <a:t>DokanFileInfo</a:t>
            </a:r>
            <a:r>
              <a:rPr lang="en-US" altLang="zh-CN" sz="1700" dirty="0"/>
              <a:t> info</a:t>
            </a:r>
            <a:r>
              <a:rPr lang="en-US" altLang="zh-CN" sz="1700" dirty="0" smtClean="0"/>
              <a:t>)</a:t>
            </a:r>
            <a:endParaRPr lang="en-US" altLang="zh-CN" sz="1700" dirty="0"/>
          </a:p>
          <a:p>
            <a:endParaRPr lang="en-US" altLang="zh-CN" sz="1400" dirty="0"/>
          </a:p>
          <a:p>
            <a:endParaRPr lang="fr-FR" altLang="zh-CN" sz="1400" dirty="0" smtClean="0"/>
          </a:p>
          <a:p>
            <a:endParaRPr lang="fr-FR" altLang="zh-CN" sz="1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1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US" altLang="zh-CN" sz="1600" dirty="0"/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删除文件夹</a:t>
            </a:r>
            <a:endParaRPr lang="en-US" altLang="zh-CN" sz="1600" dirty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DeleteDirectory</a:t>
            </a:r>
            <a:r>
              <a:rPr lang="en-US" altLang="zh-CN" sz="1600" dirty="0"/>
              <a:t>(string filename, </a:t>
            </a:r>
            <a:r>
              <a:rPr lang="en-US" altLang="zh-CN" sz="1600" dirty="0" err="1"/>
              <a:t>DokanFileInfo</a:t>
            </a:r>
            <a:r>
              <a:rPr lang="en-US" altLang="zh-CN" sz="1600" dirty="0"/>
              <a:t> info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获取磁盘空间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GetDiskFreeSpace</a:t>
            </a:r>
            <a:r>
              <a:rPr lang="en-US" altLang="zh-CN" sz="1600" dirty="0"/>
              <a:t>(ref </a:t>
            </a:r>
            <a:r>
              <a:rPr lang="en-US" altLang="zh-CN" sz="1600" dirty="0" err="1"/>
              <a:t>ulong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freeBytesAvailable</a:t>
            </a:r>
            <a:r>
              <a:rPr lang="en-US" altLang="zh-CN" sz="1600" dirty="0"/>
              <a:t>, ref </a:t>
            </a:r>
            <a:r>
              <a:rPr lang="en-US" altLang="zh-CN" sz="1600" dirty="0" err="1"/>
              <a:t>ulong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totalBytes</a:t>
            </a:r>
            <a:r>
              <a:rPr lang="en-US" altLang="zh-CN" sz="1600" dirty="0"/>
              <a:t>, ref </a:t>
            </a:r>
            <a:r>
              <a:rPr lang="en-US" altLang="zh-CN" sz="1600" dirty="0" err="1"/>
              <a:t>ulong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totalFreeBytes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DokanFileInfo</a:t>
            </a:r>
            <a:r>
              <a:rPr lang="en-US" altLang="zh-CN" sz="1600" dirty="0"/>
              <a:t> info</a:t>
            </a:r>
            <a:r>
              <a:rPr lang="en-US" altLang="zh-CN" sz="1600" dirty="0" smtClean="0"/>
              <a:t>)</a:t>
            </a:r>
            <a:endParaRPr lang="en-US" altLang="zh-CN" dirty="0" smtClean="0"/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移动或重命名文件或文件夹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MoveFile</a:t>
            </a:r>
            <a:r>
              <a:rPr lang="en-US" altLang="zh-CN" sz="1600" dirty="0"/>
              <a:t>(string filename, string </a:t>
            </a:r>
            <a:r>
              <a:rPr lang="en-US" altLang="zh-CN" sz="1600" dirty="0" err="1"/>
              <a:t>newname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replace, </a:t>
            </a:r>
            <a:r>
              <a:rPr lang="en-US" altLang="zh-CN" sz="1600" dirty="0" err="1"/>
              <a:t>DokanFileInfo</a:t>
            </a:r>
            <a:r>
              <a:rPr lang="en-US" altLang="zh-CN" sz="1600" dirty="0"/>
              <a:t> info)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读文件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ReadFile</a:t>
            </a:r>
            <a:r>
              <a:rPr lang="en-US" altLang="zh-CN" sz="1600" dirty="0"/>
              <a:t>(string filename, byte[] buffer, ref </a:t>
            </a:r>
            <a:r>
              <a:rPr lang="en-US" altLang="zh-CN" sz="1600" dirty="0" err="1"/>
              <a:t>uint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readBytes</a:t>
            </a:r>
            <a:r>
              <a:rPr lang="en-US" altLang="zh-CN" sz="1600" dirty="0"/>
              <a:t>, long offset, </a:t>
            </a:r>
            <a:r>
              <a:rPr lang="en-US" altLang="zh-CN" sz="1600" dirty="0" err="1"/>
              <a:t>DokanFileInfo</a:t>
            </a:r>
            <a:r>
              <a:rPr lang="en-US" altLang="zh-CN" sz="1600" dirty="0"/>
              <a:t> info)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写文件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WriteFile</a:t>
            </a:r>
            <a:r>
              <a:rPr lang="en-US" altLang="zh-CN" sz="1600" dirty="0"/>
              <a:t>(string filename, byte[] buffer, ref </a:t>
            </a:r>
            <a:r>
              <a:rPr lang="en-US" altLang="zh-CN" sz="1600" dirty="0" err="1"/>
              <a:t>uint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writtenBytes</a:t>
            </a:r>
            <a:r>
              <a:rPr lang="en-US" altLang="zh-CN" sz="1600" dirty="0"/>
              <a:t>, long offset, </a:t>
            </a:r>
            <a:r>
              <a:rPr lang="en-US" altLang="zh-CN" sz="1600" dirty="0" err="1"/>
              <a:t>DokanFileInfo</a:t>
            </a:r>
            <a:r>
              <a:rPr lang="en-US" altLang="zh-CN" sz="1600" dirty="0"/>
              <a:t> info)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1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文件缓存管理模块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zh-CN" altLang="en-US" dirty="0" smtClean="0"/>
              <a:t>文件缓存模块的作用是为了提高性能以及解耦文件模块与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调用之间的关系。如果在操作虚拟磁盘的同时进行文件的上传更新操作，必将使磁盘的操作显得很缓慢，所以通过缓存机制将对虚拟磁盘的操作记录到缓存中，并通过监控线程监控缓存中的操作记录（缓存项的状态有：新建，删除，更新，正常），如果有变动则再进行上传更新操作，以提高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zh-CN" altLang="en-US" dirty="0" smtClean="0"/>
              <a:t>具体提供的方法：</a:t>
            </a:r>
            <a:endParaRPr lang="en-US" altLang="zh-CN" dirty="0" smtClean="0"/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获取实例</a:t>
            </a:r>
            <a:endParaRPr lang="en-US" altLang="zh-CN" sz="1600" dirty="0" smtClean="0"/>
          </a:p>
          <a:p>
            <a:r>
              <a:rPr lang="en-US" altLang="zh-CN" sz="1600" dirty="0"/>
              <a:t>public static </a:t>
            </a:r>
            <a:r>
              <a:rPr lang="en-US" altLang="zh-CN" sz="1600" dirty="0" err="1"/>
              <a:t>MemoryFileManager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GetInstance</a:t>
            </a:r>
            <a:r>
              <a:rPr lang="en-US" altLang="zh-CN" sz="1600" dirty="0" smtClean="0"/>
              <a:t>()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添加或修改文件信息到缓存中</a:t>
            </a:r>
            <a:endParaRPr lang="en-US" altLang="zh-CN" sz="1600" dirty="0" smtClean="0"/>
          </a:p>
          <a:p>
            <a:r>
              <a:rPr lang="en-US" altLang="zh-CN" sz="1600" dirty="0"/>
              <a:t>public void </a:t>
            </a:r>
            <a:r>
              <a:rPr lang="en-US" altLang="zh-CN" sz="1600" dirty="0" err="1"/>
              <a:t>SetFile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MemoryFile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memoryFile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从缓存项中移除文件操作记录</a:t>
            </a:r>
            <a:endParaRPr lang="en-US" altLang="zh-CN" sz="1600" dirty="0" smtClean="0"/>
          </a:p>
          <a:p>
            <a:r>
              <a:rPr lang="en-US" altLang="zh-CN" sz="1600" dirty="0"/>
              <a:t>public void </a:t>
            </a:r>
            <a:r>
              <a:rPr lang="en-US" altLang="zh-CN" sz="1600" dirty="0" err="1"/>
              <a:t>RemoveFile</a:t>
            </a:r>
            <a:r>
              <a:rPr lang="en-US" altLang="zh-CN" sz="1600" dirty="0"/>
              <a:t>(string </a:t>
            </a:r>
            <a:r>
              <a:rPr lang="en-US" altLang="zh-CN" sz="1600" dirty="0" err="1"/>
              <a:t>filePath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获取某个文件的缓存项信息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MemoryFile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GetFile</a:t>
            </a:r>
            <a:r>
              <a:rPr lang="en-US" altLang="zh-CN" sz="1600" dirty="0"/>
              <a:t>(string </a:t>
            </a:r>
            <a:r>
              <a:rPr lang="en-US" altLang="zh-CN" sz="1600" dirty="0" err="1"/>
              <a:t>filePath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获取所有的文件缓存项信息</a:t>
            </a:r>
            <a:endParaRPr lang="en-US" altLang="zh-CN" sz="1600" dirty="0" smtClean="0"/>
          </a:p>
          <a:p>
            <a:r>
              <a:rPr lang="en-US" altLang="zh-CN" sz="1600" dirty="0"/>
              <a:t>public List&lt;</a:t>
            </a:r>
            <a:r>
              <a:rPr lang="en-US" altLang="zh-CN" sz="1600" dirty="0" err="1"/>
              <a:t>MemoryFile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GetAllFiles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初始化文件缓存信息</a:t>
            </a:r>
            <a:endParaRPr lang="en-US" altLang="zh-CN" sz="1600" dirty="0" smtClean="0"/>
          </a:p>
          <a:p>
            <a:r>
              <a:rPr lang="en-US" altLang="zh-CN" sz="1600" dirty="0" smtClean="0"/>
              <a:t>Private static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GetLocalFileData</a:t>
            </a:r>
            <a:r>
              <a:rPr lang="en-US" altLang="zh-CN" sz="1600" dirty="0" smtClean="0"/>
              <a:t>()</a:t>
            </a:r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是否需要进行同步操作</a:t>
            </a:r>
            <a:endParaRPr lang="en-US" altLang="zh-CN" sz="1600" dirty="0" smtClean="0"/>
          </a:p>
          <a:p>
            <a:r>
              <a:rPr lang="en-US" altLang="zh-CN" sz="1600" dirty="0"/>
              <a:t>public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IsNeedSync</a:t>
            </a:r>
            <a:r>
              <a:rPr lang="en-US" altLang="zh-CN" sz="1600" dirty="0"/>
              <a:t>()</a:t>
            </a:r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7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此模块用来管理调用外部网盘的</a:t>
            </a:r>
            <a:r>
              <a:rPr lang="en-US" altLang="zh-CN" dirty="0" err="1" smtClean="0"/>
              <a:t>OpenAPI</a:t>
            </a:r>
            <a:r>
              <a:rPr lang="zh-CN" altLang="en-US" dirty="0" smtClean="0"/>
              <a:t>，并提供统一的接口进行对网盘的操作。本模块中我们通过工厂模式以及反射技术创建具体网盘操作实例，这样可使扩展性较强，以后如果需要接入更多的网盘，只需实现我们提供的接口以及添加配置文件即可。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传策略：我们现在提供了三种策略进行上传操作。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、全部上传：同时上传到三个网盘。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、随机上传：随机上传到某一个网盘。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mtClean="0"/>
              <a:t>最大空间策略：优先</a:t>
            </a:r>
            <a:r>
              <a:rPr lang="zh-CN" altLang="en-US" dirty="0" smtClean="0"/>
              <a:t>选择最大空间的网盘进行上传。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58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9563"/>
            <a:ext cx="8568952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170</TotalTime>
  <Words>846</Words>
  <Application>Microsoft Office PowerPoint</Application>
  <PresentationFormat>全屏显示(4:3)</PresentationFormat>
  <Paragraphs>87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龙腾四海</vt:lpstr>
      <vt:lpstr>基于多云存储的网盘设计与实现</vt:lpstr>
      <vt:lpstr>系统组成部分</vt:lpstr>
      <vt:lpstr>总体框架图</vt:lpstr>
      <vt:lpstr>文件系统</vt:lpstr>
      <vt:lpstr>PowerPoint 演示文稿</vt:lpstr>
      <vt:lpstr>文件缓存管理模块</vt:lpstr>
      <vt:lpstr>PowerPoint 演示文稿</vt:lpstr>
      <vt:lpstr>API管理模块</vt:lpstr>
      <vt:lpstr>PowerPoint 演示文稿</vt:lpstr>
      <vt:lpstr>客户端应用程序</vt:lpstr>
      <vt:lpstr>主要流程图</vt:lpstr>
      <vt:lpstr>不足以及待改进之处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foodtao</dc:creator>
  <cp:lastModifiedBy>foodtao</cp:lastModifiedBy>
  <cp:revision>105</cp:revision>
  <dcterms:created xsi:type="dcterms:W3CDTF">2013-12-02T13:15:59Z</dcterms:created>
  <dcterms:modified xsi:type="dcterms:W3CDTF">2013-12-04T15:32:53Z</dcterms:modified>
</cp:coreProperties>
</file>