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A252-D9E0-A746-2EA0-542977E5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1CC84-0830-756E-3221-52A26F81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27250-DA7A-75C5-E8F2-2D18BD5A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6D85B-822B-0BEB-FD1B-FB714FFC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A2C39-9484-4CA6-19E8-CE17D541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DDAB-4474-7F4E-5AC5-B9349FAB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54F215-BB30-0F62-AE99-67ACFB024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8332D-5983-491B-761A-D0DCC111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8066A-F26F-04AF-0271-EE2905ED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69712-9498-63BB-A038-2DACD2D8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9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157C8-739D-AD73-806B-70E46A215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259BB-AE25-905D-A1D1-C356C9B7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4DD67-A3CA-358E-08EF-96571E25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77C3E-3CB2-D75A-2871-0EB68034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BCA1B-38E7-CB4D-A640-E4261B9A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1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9B213-6FB6-E742-FC70-C44CAC7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E5CE5-3FCB-24F4-AB03-2D2C3DB7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8BFE4-309E-132B-097A-487B1484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3DEDA-CBE8-D078-1A50-04858B37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47F8-7C8C-EB9F-2970-EC1628D5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1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FA06-17AF-37EC-FAD1-0F9FA68E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80205-B1BE-1118-C497-A67BD119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BA5C0-18A9-C9D8-8914-2425869A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C0AB1-3311-0DFF-756A-A570BB4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5FD54-6DBE-9079-DFFF-D07C07B2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7FB0E-C50D-59A5-447E-C3C26D4C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DE2BC-B06D-91D9-FB1D-34C3F9D56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E38B4-4387-64C4-D27D-4D7D6A29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FB627-9201-D90C-C975-DD974792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F93E8-48A4-BFBF-FB79-4E1D1776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D9BAC-F4F8-4C67-0602-1987836D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3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FA344-34A0-CE74-CFA4-A5B0A8C3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0E9DC-93DC-A7EF-8ED8-D8113D81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3F7B0-9F33-589E-1E68-440E3AB08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5B9D72-F060-8CDA-FFA2-34E56E1D0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3AAEF8-0A95-0867-EE74-7F605F9B8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F45C5-DC96-A74A-D436-38ED2D4F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FD0351-7F84-D076-078B-0663C3C7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CC145E-9165-D717-3C7D-0287B498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7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44104-735F-30EB-6DB4-BA9C0885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C4697D-1741-5361-A5D4-CD640ECE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16869B-73E8-7CC1-F343-2783449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4B594-721B-B433-04AF-0ED0BF4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5D732-3DA5-8D87-D5F9-F1F898B3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FAB2D-9390-F661-1B3F-94095801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ABADC9-12C8-7708-A3AA-267B4A71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3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4F356-CAE9-4410-F692-E6DE9EFC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907C5-D0B3-C6FB-693C-A5CBD0A0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FBC83-1249-7530-484B-3DB68BC1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F818-CD6B-3717-1DF2-6AA7536C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3054C-305A-C062-9C12-1F785628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D8074-8D21-97F3-539A-C7D44E94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A68A-99B2-301F-03D4-1FAF9005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D6571-8440-6219-1FEB-0885760D7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E80BF-DF33-87A0-1EA4-EEF626622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04E83-016D-9829-0627-667C7742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07414-7E95-EC20-9024-59517284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DB51-0FEC-8610-8719-B213515F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2502BA-D0D1-D7E5-7CA1-D183F30C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F9EA6-51D7-AF60-409A-87FB8715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BB81F-6794-F45C-EB38-37E27F42F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15B0-CC7B-4B13-9D3F-C24E34B99CF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24856-1098-0305-D064-8E45AE400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ED544-F097-90D4-72F2-FF752996D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73FB-75EF-4836-8B91-D3B7712EF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4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proximabeta.nikke" TargetMode="External"/><Relationship Id="rId7" Type="http://schemas.openxmlformats.org/officeDocument/2006/relationships/hyperlink" Target="https://play.google.com/store/apps/details?id=com.kakaogames.umamusume" TargetMode="External"/><Relationship Id="rId2" Type="http://schemas.openxmlformats.org/officeDocument/2006/relationships/hyperlink" Target="https://play.google.com/store/apps/details?id=com.nexon.bluearch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netmarble.fgok" TargetMode="External"/><Relationship Id="rId5" Type="http://schemas.openxmlformats.org/officeDocument/2006/relationships/hyperlink" Target="https://play.google.com/store/apps/details?id=com.HoYoverse.hkrpgoversea" TargetMode="External"/><Relationship Id="rId4" Type="http://schemas.openxmlformats.org/officeDocument/2006/relationships/hyperlink" Target="https://play.google.com/store/apps/details?id=com.miHoYo.GenshinImpa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rail.honeyhunterworld.com/?lang=KR" TargetMode="External"/><Relationship Id="rId2" Type="http://schemas.openxmlformats.org/officeDocument/2006/relationships/hyperlink" Target="https://gensh.honeyhunterworld.com/?lang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kke.g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5976-83AD-CB08-49E6-10FD9C1AC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인격 생성 </a:t>
            </a:r>
            <a:r>
              <a:rPr lang="en-US" altLang="ko-KR" dirty="0"/>
              <a:t>– </a:t>
            </a:r>
            <a:r>
              <a:rPr lang="ko-KR" altLang="en-US" dirty="0"/>
              <a:t>블록체인 웹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99363-9CC2-8C96-D538-5541F4309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4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39B0C-0A95-1BFA-0D12-8DF88C64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버전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445E8C9-076B-B84B-41B4-4A7CE3F07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077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570335103"/>
                    </a:ext>
                  </a:extLst>
                </a:gridCol>
                <a:gridCol w="7444509">
                  <a:extLst>
                    <a:ext uri="{9D8B030D-6E8A-4147-A177-3AD203B41FA5}">
                      <a16:colId xmlns:a16="http://schemas.microsoft.com/office/drawing/2014/main" val="1739304362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825591957"/>
                    </a:ext>
                  </a:extLst>
                </a:gridCol>
                <a:gridCol w="907473">
                  <a:extLst>
                    <a:ext uri="{9D8B030D-6E8A-4147-A177-3AD203B41FA5}">
                      <a16:colId xmlns:a16="http://schemas.microsoft.com/office/drawing/2014/main" val="167637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6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v0.001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이재건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7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3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0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4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B459-7CF9-A5AA-19E9-2FF9FFC7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90D30-AAA7-8DCC-9F16-A5577FD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96345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수집형 </a:t>
            </a:r>
            <a:r>
              <a:rPr lang="en-US" altLang="ko-KR" sz="2000" dirty="0"/>
              <a:t>RPG </a:t>
            </a:r>
            <a:r>
              <a:rPr lang="ko-KR" altLang="en-US" sz="2000" dirty="0"/>
              <a:t>장르 메이저 게임 상 정형화된 </a:t>
            </a:r>
            <a:r>
              <a:rPr lang="en-US" altLang="ko-KR" sz="2000" dirty="0"/>
              <a:t>‘</a:t>
            </a:r>
            <a:r>
              <a:rPr lang="ko-KR" altLang="en-US" sz="2000" dirty="0"/>
              <a:t>메신저</a:t>
            </a:r>
            <a:r>
              <a:rPr lang="en-US" altLang="ko-KR" sz="2000" dirty="0"/>
              <a:t>‘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메신저 기능이란</a:t>
            </a:r>
            <a:r>
              <a:rPr lang="en-US" altLang="ko-KR" sz="2000" dirty="0"/>
              <a:t>? – </a:t>
            </a:r>
            <a:r>
              <a:rPr lang="ko-KR" altLang="en-US" sz="2000" dirty="0"/>
              <a:t>게임 캐릭터와 유저와 캐릭터가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현재 상용화된 수집형 </a:t>
            </a:r>
            <a:r>
              <a:rPr lang="en-US" altLang="ko-KR" sz="2000" dirty="0"/>
              <a:t>RPG </a:t>
            </a:r>
            <a:r>
              <a:rPr lang="ko-KR" altLang="en-US" sz="2000" dirty="0"/>
              <a:t>상에서는 </a:t>
            </a:r>
            <a:r>
              <a:rPr lang="en-US" altLang="ko-KR" sz="2000" dirty="0"/>
              <a:t>‘</a:t>
            </a:r>
            <a:r>
              <a:rPr lang="ko-KR" altLang="en-US" sz="2000" dirty="0"/>
              <a:t>정해진 대사</a:t>
            </a:r>
            <a:r>
              <a:rPr lang="en-US" altLang="ko-KR" sz="2000" dirty="0"/>
              <a:t>＇</a:t>
            </a:r>
            <a:r>
              <a:rPr lang="ko-KR" altLang="en-US" sz="2000" dirty="0"/>
              <a:t>에 </a:t>
            </a:r>
            <a:r>
              <a:rPr lang="en-US" altLang="ko-KR" sz="2000" dirty="0"/>
              <a:t>‘</a:t>
            </a:r>
            <a:r>
              <a:rPr lang="ko-KR" altLang="en-US" sz="2000" dirty="0"/>
              <a:t>정해진</a:t>
            </a:r>
            <a:r>
              <a:rPr lang="en-US" altLang="ko-KR" sz="2000" dirty="0"/>
              <a:t>‘ </a:t>
            </a:r>
            <a:r>
              <a:rPr lang="ko-KR" altLang="en-US" sz="2000" dirty="0"/>
              <a:t>답변만 가능한 상황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94F2C1-EF45-3EDB-F0F9-1E0CBAA9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74" y="593436"/>
            <a:ext cx="3799104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4D79-9D18-B318-84A7-DA059AD5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메신저 게임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0BAF5-6519-EADB-9BE1-73BB6286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메신저 기능 채용 게임 예시 </a:t>
            </a:r>
            <a:r>
              <a:rPr lang="en-US" altLang="ko-KR" sz="2000" dirty="0"/>
              <a:t>: </a:t>
            </a:r>
            <a:r>
              <a:rPr lang="ko-KR" altLang="en-US" sz="2000" dirty="0">
                <a:hlinkClick r:id="rId2"/>
              </a:rPr>
              <a:t>블루 아카이브</a:t>
            </a:r>
            <a:r>
              <a:rPr lang="en-US" altLang="ko-KR" sz="2000" dirty="0"/>
              <a:t>, </a:t>
            </a:r>
            <a:r>
              <a:rPr lang="ko-KR" altLang="en-US" sz="2000" dirty="0">
                <a:hlinkClick r:id="rId3"/>
              </a:rPr>
              <a:t>니케</a:t>
            </a:r>
            <a:r>
              <a:rPr lang="ko-KR" altLang="en-US" sz="2000" dirty="0"/>
              <a:t> 등</a:t>
            </a:r>
            <a:endParaRPr lang="en-US" altLang="ko-KR" sz="2000" dirty="0"/>
          </a:p>
          <a:p>
            <a:r>
              <a:rPr lang="ko-KR" altLang="en-US" sz="2000" dirty="0"/>
              <a:t>메신저 기능 </a:t>
            </a:r>
            <a:r>
              <a:rPr lang="ko-KR" altLang="en-US" sz="2000" dirty="0" err="1"/>
              <a:t>미채용</a:t>
            </a:r>
            <a:r>
              <a:rPr lang="ko-KR" altLang="en-US" sz="2000" dirty="0"/>
              <a:t> 유사 장르 </a:t>
            </a:r>
            <a:r>
              <a:rPr lang="en-US" altLang="ko-KR" sz="2000" dirty="0"/>
              <a:t>: </a:t>
            </a:r>
            <a:r>
              <a:rPr lang="ko-KR" altLang="en-US" sz="2000" dirty="0">
                <a:hlinkClick r:id="rId4"/>
              </a:rPr>
              <a:t>원신</a:t>
            </a:r>
            <a:r>
              <a:rPr lang="en-US" altLang="ko-KR" sz="2000" dirty="0"/>
              <a:t>, </a:t>
            </a:r>
            <a:r>
              <a:rPr lang="ko-KR" altLang="en-US" sz="2000" dirty="0">
                <a:hlinkClick r:id="rId5"/>
              </a:rPr>
              <a:t>붕괴</a:t>
            </a:r>
            <a:r>
              <a:rPr lang="en-US" altLang="ko-KR" sz="2000" dirty="0">
                <a:hlinkClick r:id="rId5"/>
              </a:rPr>
              <a:t>:</a:t>
            </a:r>
            <a:r>
              <a:rPr lang="ko-KR" altLang="en-US" sz="2000" dirty="0">
                <a:hlinkClick r:id="rId5"/>
              </a:rPr>
              <a:t>스타레일</a:t>
            </a:r>
            <a:r>
              <a:rPr lang="en-US" altLang="ko-KR" sz="2000" dirty="0"/>
              <a:t>, </a:t>
            </a:r>
            <a:r>
              <a:rPr lang="ko-KR" altLang="en-US" sz="2000" dirty="0">
                <a:hlinkClick r:id="rId6"/>
              </a:rPr>
              <a:t>페이트 그랜드 오더</a:t>
            </a:r>
            <a:r>
              <a:rPr lang="ko-KR" altLang="en-US" sz="2000" dirty="0"/>
              <a:t> 등</a:t>
            </a:r>
            <a:endParaRPr lang="en-US" altLang="ko-KR" sz="2000" dirty="0"/>
          </a:p>
          <a:p>
            <a:r>
              <a:rPr lang="ko-KR" altLang="en-US" sz="2000" dirty="0"/>
              <a:t>애매 </a:t>
            </a:r>
            <a:r>
              <a:rPr lang="en-US" altLang="ko-KR" sz="2000" dirty="0"/>
              <a:t>: </a:t>
            </a:r>
            <a:r>
              <a:rPr lang="ko-KR" altLang="en-US" sz="2000" dirty="0">
                <a:hlinkClick r:id="rId7"/>
              </a:rPr>
              <a:t>우마무스메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60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38D7-F732-6822-0B72-E37F785C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학습해야하는가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6204669-5A39-F93D-1B12-9E548CC7C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451818"/>
              </p:ext>
            </p:extLst>
          </p:nvPr>
        </p:nvGraphicFramePr>
        <p:xfrm>
          <a:off x="6096000" y="1690688"/>
          <a:ext cx="57912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881605376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310557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1043187"/>
                    </a:ext>
                  </a:extLst>
                </a:gridCol>
              </a:tblGrid>
              <a:tr h="541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공통 학습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08649"/>
                  </a:ext>
                </a:extLst>
              </a:tr>
              <a:tr h="50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나무위키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https://gensh.honeyhunterworld.com/?lang=KO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원신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대사 라인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자막 파일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 err="1"/>
                        <a:t>크롤링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78882"/>
                  </a:ext>
                </a:extLst>
              </a:tr>
              <a:tr h="773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fandom wiki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키워드</a:t>
                      </a:r>
                      <a:r>
                        <a:rPr lang="en-US" altLang="ko-KR" dirty="0"/>
                        <a:t>’ </a:t>
                      </a:r>
                      <a:r>
                        <a:rPr lang="en-US" altLang="ko-KR" dirty="0" err="1"/>
                        <a:t>site:fandom.com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https://starrail.honeyhunterworld.com/?lang=KR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붕괴 스타레일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18297"/>
                  </a:ext>
                </a:extLst>
              </a:tr>
              <a:tr h="5037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4"/>
                        </a:rPr>
                        <a:t>https://nikke.gg/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ko-KR" altLang="en-US" dirty="0"/>
                        <a:t>니케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3078"/>
                  </a:ext>
                </a:extLst>
              </a:tr>
              <a:tr h="5037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게임 내 대사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유니티로 </a:t>
                      </a:r>
                      <a:r>
                        <a:rPr lang="ko-KR" altLang="en-US" dirty="0" err="1"/>
                        <a:t>앱뜯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시도중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56459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6775F7-6BC4-7E3B-5AE6-974FBA6DB171}"/>
              </a:ext>
            </a:extLst>
          </p:cNvPr>
          <p:cNvSpPr txBox="1">
            <a:spLocks/>
          </p:cNvSpPr>
          <p:nvPr/>
        </p:nvSpPr>
        <p:spPr>
          <a:xfrm>
            <a:off x="304800" y="1690688"/>
            <a:ext cx="52578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크게 게임 캐릭터</a:t>
            </a:r>
            <a:r>
              <a:rPr lang="en-US" altLang="ko-KR" sz="2000" dirty="0"/>
              <a:t>/</a:t>
            </a:r>
            <a:r>
              <a:rPr lang="ko-KR" altLang="en-US" sz="2000" dirty="0"/>
              <a:t>애니메이션 캐릭터로 구분하여 학습할 영역을 구분</a:t>
            </a:r>
            <a:endParaRPr lang="en-US" altLang="ko-KR" sz="2000" dirty="0"/>
          </a:p>
          <a:p>
            <a:r>
              <a:rPr lang="ko-KR" altLang="en-US" sz="2000" dirty="0"/>
              <a:t>학습할 정보 </a:t>
            </a:r>
            <a:r>
              <a:rPr lang="en-US" altLang="ko-KR" sz="2000" dirty="0"/>
              <a:t>: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정보</a:t>
            </a:r>
            <a:r>
              <a:rPr lang="en-US" altLang="ko-KR" sz="2000" dirty="0"/>
              <a:t>, </a:t>
            </a:r>
            <a:r>
              <a:rPr lang="ko-KR" altLang="en-US" sz="2000" dirty="0"/>
              <a:t>톤</a:t>
            </a:r>
            <a:r>
              <a:rPr lang="en-US" altLang="ko-KR" sz="2000" dirty="0"/>
              <a:t>(</a:t>
            </a:r>
            <a:r>
              <a:rPr lang="ko-KR" altLang="en-US" sz="2000" dirty="0"/>
              <a:t>대사</a:t>
            </a:r>
            <a:r>
              <a:rPr lang="en-US" altLang="ko-KR" sz="2000" dirty="0"/>
              <a:t>)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r>
              <a:rPr lang="ko-KR" altLang="en-US" sz="2000" dirty="0"/>
              <a:t>우선 </a:t>
            </a:r>
            <a:r>
              <a:rPr lang="en-US" altLang="ko-KR" sz="2000" dirty="0"/>
              <a:t>ai</a:t>
            </a:r>
            <a:r>
              <a:rPr lang="ko-KR" altLang="en-US" sz="2000" dirty="0"/>
              <a:t>에게 대표 캐릭터를 학습시켜 세부사항 조정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주술회전 캐릭터 특징 수집하고 싶으면 </a:t>
            </a:r>
            <a:r>
              <a:rPr lang="en-US" altLang="ko-KR" sz="2000" dirty="0"/>
              <a:t>‘jujutsu </a:t>
            </a:r>
            <a:r>
              <a:rPr lang="en-US" altLang="ko-KR" sz="2000" dirty="0" err="1"/>
              <a:t>kaisen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site:fandom.com</a:t>
            </a:r>
            <a:r>
              <a:rPr lang="en-US" altLang="ko-KR" sz="2000" dirty="0"/>
              <a:t>’ 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38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FDF41-6DD1-4BDD-3815-CE69B7E3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 인격 생성 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59C61-126C-2EE2-06F0-56DDFAC6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 dirty="0"/>
              <a:t>이용자 입장에서 입력해야 할 항목</a:t>
            </a:r>
            <a:endParaRPr lang="en-US" altLang="ko-KR" sz="2000" dirty="0"/>
          </a:p>
          <a:p>
            <a:r>
              <a:rPr lang="ko-KR" altLang="en-US" sz="2000" dirty="0"/>
              <a:t>이름</a:t>
            </a:r>
            <a:endParaRPr lang="en-US" altLang="ko-KR" sz="2000" dirty="0"/>
          </a:p>
          <a:p>
            <a:r>
              <a:rPr lang="ko-KR" altLang="en-US" sz="2000" dirty="0"/>
              <a:t>배경 정보</a:t>
            </a:r>
            <a:endParaRPr lang="en-US" altLang="ko-KR" sz="2000" dirty="0"/>
          </a:p>
          <a:p>
            <a:r>
              <a:rPr lang="ko-KR" altLang="en-US" sz="2000" dirty="0"/>
              <a:t>주 사용 어휘</a:t>
            </a:r>
            <a:r>
              <a:rPr lang="en-US" altLang="ko-KR" sz="2000" dirty="0"/>
              <a:t>, </a:t>
            </a:r>
            <a:r>
              <a:rPr lang="ko-KR" altLang="en-US" sz="2000" dirty="0"/>
              <a:t>톤</a:t>
            </a:r>
            <a:endParaRPr lang="en-US" altLang="ko-KR" sz="2000" dirty="0"/>
          </a:p>
          <a:p>
            <a:r>
              <a:rPr lang="ko-KR" altLang="en-US" sz="2000" dirty="0"/>
              <a:t>이 외 기타 행동 패턴 및 특징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배경 정보 대상 </a:t>
            </a:r>
            <a:r>
              <a:rPr lang="en-US" altLang="ko-KR" sz="2000" dirty="0"/>
              <a:t>: </a:t>
            </a:r>
            <a:r>
              <a:rPr lang="ko-KR" altLang="en-US" sz="2000" dirty="0"/>
              <a:t>종족</a:t>
            </a:r>
            <a:r>
              <a:rPr lang="en-US" altLang="ko-KR" sz="2000" dirty="0"/>
              <a:t>, </a:t>
            </a:r>
            <a:r>
              <a:rPr lang="ko-KR" altLang="en-US" sz="2000" dirty="0"/>
              <a:t>인종</a:t>
            </a:r>
            <a:r>
              <a:rPr lang="en-US" altLang="ko-KR" sz="2000" dirty="0"/>
              <a:t>, 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체형</a:t>
            </a:r>
            <a:r>
              <a:rPr lang="en-US" altLang="ko-KR" sz="2000" dirty="0"/>
              <a:t>, </a:t>
            </a:r>
            <a:r>
              <a:rPr lang="ko-KR" altLang="en-US" sz="2000" dirty="0"/>
              <a:t>눈 색</a:t>
            </a:r>
            <a:r>
              <a:rPr lang="en-US" altLang="ko-KR" sz="2000" dirty="0"/>
              <a:t>, </a:t>
            </a:r>
            <a:r>
              <a:rPr lang="ko-KR" altLang="en-US" sz="2000" dirty="0"/>
              <a:t>머리카락 색</a:t>
            </a:r>
            <a:r>
              <a:rPr lang="en-US" altLang="ko-KR" sz="2000" dirty="0"/>
              <a:t>/</a:t>
            </a:r>
            <a:r>
              <a:rPr lang="ko-KR" altLang="en-US" sz="2000" dirty="0"/>
              <a:t>길이</a:t>
            </a:r>
            <a:r>
              <a:rPr lang="en-US" altLang="ko-KR" sz="2000" dirty="0"/>
              <a:t>/</a:t>
            </a:r>
            <a:r>
              <a:rPr lang="ko-KR" altLang="en-US" sz="2000" dirty="0"/>
              <a:t>스타일</a:t>
            </a:r>
            <a:r>
              <a:rPr lang="en-US" altLang="ko-KR" sz="2000" dirty="0"/>
              <a:t>, </a:t>
            </a:r>
            <a:r>
              <a:rPr lang="ko-KR" altLang="en-US" sz="2000" dirty="0"/>
              <a:t>선호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비선호</a:t>
            </a:r>
            <a:r>
              <a:rPr lang="ko-KR" altLang="en-US" sz="2000" dirty="0"/>
              <a:t> 성향</a:t>
            </a:r>
            <a:r>
              <a:rPr lang="en-US" altLang="ko-KR" sz="2000" dirty="0"/>
              <a:t>, </a:t>
            </a:r>
            <a:r>
              <a:rPr lang="ko-KR" altLang="en-US" sz="2000" dirty="0"/>
              <a:t>출생지</a:t>
            </a:r>
            <a:r>
              <a:rPr lang="en-US" altLang="ko-KR" sz="2000" dirty="0"/>
              <a:t>, </a:t>
            </a:r>
            <a:r>
              <a:rPr lang="ko-KR" altLang="en-US" sz="2000" dirty="0"/>
              <a:t>가족 구성</a:t>
            </a:r>
            <a:r>
              <a:rPr lang="en-US" altLang="ko-KR" sz="2000" dirty="0"/>
              <a:t>, </a:t>
            </a:r>
            <a:r>
              <a:rPr lang="ko-KR" altLang="en-US" sz="2000" dirty="0"/>
              <a:t>성장 배경</a:t>
            </a:r>
            <a:r>
              <a:rPr lang="en-US" altLang="ko-KR" sz="2000" dirty="0"/>
              <a:t>, </a:t>
            </a:r>
            <a:r>
              <a:rPr lang="ko-KR" altLang="en-US" sz="2000" dirty="0"/>
              <a:t>직업</a:t>
            </a:r>
            <a:r>
              <a:rPr lang="en-US" altLang="ko-KR" sz="2000" dirty="0"/>
              <a:t>, </a:t>
            </a:r>
            <a:r>
              <a:rPr lang="ko-KR" altLang="en-US" sz="2000" dirty="0"/>
              <a:t>능력</a:t>
            </a:r>
            <a:r>
              <a:rPr lang="en-US" altLang="ko-KR" sz="2000" dirty="0"/>
              <a:t>(</a:t>
            </a:r>
            <a:r>
              <a:rPr lang="ko-KR" altLang="en-US" sz="2000" dirty="0"/>
              <a:t>역량</a:t>
            </a:r>
            <a:r>
              <a:rPr lang="en-US" altLang="ko-KR" sz="2000" dirty="0"/>
              <a:t>), </a:t>
            </a:r>
            <a:r>
              <a:rPr lang="ko-KR" altLang="en-US" sz="2000" dirty="0"/>
              <a:t>주변 인물</a:t>
            </a:r>
            <a:r>
              <a:rPr lang="en-US" altLang="ko-KR" sz="2000" dirty="0"/>
              <a:t>(</a:t>
            </a:r>
            <a:r>
              <a:rPr lang="ko-KR" altLang="en-US" sz="2000" dirty="0"/>
              <a:t>캐릭터 관계</a:t>
            </a:r>
            <a:r>
              <a:rPr lang="en-US" altLang="ko-KR" sz="2000" dirty="0"/>
              <a:t>) </a:t>
            </a:r>
            <a:r>
              <a:rPr lang="ko-KR" altLang="en-US" sz="2000" dirty="0"/>
              <a:t>등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6357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C8545-ACFF-825B-2017-1EE52634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구조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7D4AC3D-76CF-84E9-2EE7-524E162B06EE}"/>
              </a:ext>
            </a:extLst>
          </p:cNvPr>
          <p:cNvSpPr/>
          <p:nvPr/>
        </p:nvSpPr>
        <p:spPr>
          <a:xfrm>
            <a:off x="987139" y="1412705"/>
            <a:ext cx="1250840" cy="27081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60A87096-EF87-18A0-33E0-B2731DADB3BE}"/>
              </a:ext>
            </a:extLst>
          </p:cNvPr>
          <p:cNvSpPr/>
          <p:nvPr/>
        </p:nvSpPr>
        <p:spPr>
          <a:xfrm>
            <a:off x="1193602" y="1889738"/>
            <a:ext cx="839946" cy="4231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E4B3426E-2ECE-2239-5594-81874B27E483}"/>
              </a:ext>
            </a:extLst>
          </p:cNvPr>
          <p:cNvSpPr/>
          <p:nvPr/>
        </p:nvSpPr>
        <p:spPr>
          <a:xfrm>
            <a:off x="2571315" y="1967278"/>
            <a:ext cx="1250840" cy="2681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인증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583390-CC82-5540-4817-E6B4B47CD4B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12559" y="1683516"/>
            <a:ext cx="1016" cy="20622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00D116-AB4B-826E-2EA1-770F94A8348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2033548" y="2101297"/>
            <a:ext cx="537767" cy="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EF2B03-E319-21B3-7BBA-C9B2332AC0E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196735" y="2217731"/>
            <a:ext cx="0" cy="22914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문서 63">
            <a:extLst>
              <a:ext uri="{FF2B5EF4-FFF2-40B4-BE49-F238E27FC236}">
                <a16:creationId xmlns:a16="http://schemas.microsoft.com/office/drawing/2014/main" id="{127DAAC7-CF7F-9916-5845-3F3C40BAD7FF}"/>
              </a:ext>
            </a:extLst>
          </p:cNvPr>
          <p:cNvSpPr/>
          <p:nvPr/>
        </p:nvSpPr>
        <p:spPr>
          <a:xfrm>
            <a:off x="4130804" y="1967903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메인 페이지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순서도: 문서 64">
            <a:extLst>
              <a:ext uri="{FF2B5EF4-FFF2-40B4-BE49-F238E27FC236}">
                <a16:creationId xmlns:a16="http://schemas.microsoft.com/office/drawing/2014/main" id="{FD2AC7AE-1F8F-5720-894D-6D80095936ED}"/>
              </a:ext>
            </a:extLst>
          </p:cNvPr>
          <p:cNvSpPr/>
          <p:nvPr/>
        </p:nvSpPr>
        <p:spPr>
          <a:xfrm>
            <a:off x="5637645" y="1954857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캐릭터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인격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66" name="순서도: 문서 65">
            <a:extLst>
              <a:ext uri="{FF2B5EF4-FFF2-40B4-BE49-F238E27FC236}">
                <a16:creationId xmlns:a16="http://schemas.microsoft.com/office/drawing/2014/main" id="{93A29628-37CF-3F7D-4CD4-ABD183B4F716}"/>
              </a:ext>
            </a:extLst>
          </p:cNvPr>
          <p:cNvSpPr/>
          <p:nvPr/>
        </p:nvSpPr>
        <p:spPr>
          <a:xfrm>
            <a:off x="7103301" y="1959045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생성된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인격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검색</a:t>
            </a:r>
          </a:p>
        </p:txBody>
      </p: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424490A5-34A6-29CB-0A0C-3C03EDACAF61}"/>
              </a:ext>
            </a:extLst>
          </p:cNvPr>
          <p:cNvSpPr/>
          <p:nvPr/>
        </p:nvSpPr>
        <p:spPr>
          <a:xfrm>
            <a:off x="8608901" y="1961499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블록체인</a:t>
            </a:r>
          </a:p>
        </p:txBody>
      </p:sp>
      <p:sp>
        <p:nvSpPr>
          <p:cNvPr id="68" name="순서도: 문서 67">
            <a:extLst>
              <a:ext uri="{FF2B5EF4-FFF2-40B4-BE49-F238E27FC236}">
                <a16:creationId xmlns:a16="http://schemas.microsoft.com/office/drawing/2014/main" id="{2A7E209D-FD8A-9BD3-EE35-3B534CF0ACAF}"/>
              </a:ext>
            </a:extLst>
          </p:cNvPr>
          <p:cNvSpPr/>
          <p:nvPr/>
        </p:nvSpPr>
        <p:spPr>
          <a:xfrm>
            <a:off x="4130804" y="2422553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계정 정보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순서도: 문서 68">
            <a:extLst>
              <a:ext uri="{FF2B5EF4-FFF2-40B4-BE49-F238E27FC236}">
                <a16:creationId xmlns:a16="http://schemas.microsoft.com/office/drawing/2014/main" id="{533B183A-3E4F-1018-0E67-B347F7685B2D}"/>
              </a:ext>
            </a:extLst>
          </p:cNvPr>
          <p:cNvSpPr/>
          <p:nvPr/>
        </p:nvSpPr>
        <p:spPr>
          <a:xfrm>
            <a:off x="4130804" y="2925342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설정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순서도: 문서 69">
            <a:extLst>
              <a:ext uri="{FF2B5EF4-FFF2-40B4-BE49-F238E27FC236}">
                <a16:creationId xmlns:a16="http://schemas.microsoft.com/office/drawing/2014/main" id="{BD45ADF1-D6B0-5FFE-900F-044D060DDA5A}"/>
              </a:ext>
            </a:extLst>
          </p:cNvPr>
          <p:cNvSpPr/>
          <p:nvPr/>
        </p:nvSpPr>
        <p:spPr>
          <a:xfrm>
            <a:off x="4130804" y="3429000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492D207-ED71-CB22-3A4A-7952E619F82A}"/>
              </a:ext>
            </a:extLst>
          </p:cNvPr>
          <p:cNvCxnSpPr>
            <a:cxnSpLocks/>
            <a:stCxn id="6" idx="3"/>
            <a:endCxn id="64" idx="1"/>
          </p:cNvCxnSpPr>
          <p:nvPr/>
        </p:nvCxnSpPr>
        <p:spPr>
          <a:xfrm>
            <a:off x="3822155" y="2101370"/>
            <a:ext cx="308649" cy="193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문서 75">
            <a:extLst>
              <a:ext uri="{FF2B5EF4-FFF2-40B4-BE49-F238E27FC236}">
                <a16:creationId xmlns:a16="http://schemas.microsoft.com/office/drawing/2014/main" id="{7ACA34A4-44FF-5BA5-0EF8-9947B26A3C01}"/>
              </a:ext>
            </a:extLst>
          </p:cNvPr>
          <p:cNvSpPr/>
          <p:nvPr/>
        </p:nvSpPr>
        <p:spPr>
          <a:xfrm>
            <a:off x="8608901" y="2422552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지갑 연동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순서도: 문서 76">
            <a:extLst>
              <a:ext uri="{FF2B5EF4-FFF2-40B4-BE49-F238E27FC236}">
                <a16:creationId xmlns:a16="http://schemas.microsoft.com/office/drawing/2014/main" id="{0E48BF76-AB2A-4874-0DA4-A74502C0B1F0}"/>
              </a:ext>
            </a:extLst>
          </p:cNvPr>
          <p:cNvSpPr/>
          <p:nvPr/>
        </p:nvSpPr>
        <p:spPr>
          <a:xfrm>
            <a:off x="8608901" y="2883605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내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NFT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관리</a:t>
            </a:r>
          </a:p>
        </p:txBody>
      </p:sp>
      <p:sp>
        <p:nvSpPr>
          <p:cNvPr id="78" name="순서도: 문서 77">
            <a:extLst>
              <a:ext uri="{FF2B5EF4-FFF2-40B4-BE49-F238E27FC236}">
                <a16:creationId xmlns:a16="http://schemas.microsoft.com/office/drawing/2014/main" id="{F31EC96B-68F1-F852-52EB-16F99D6346FC}"/>
              </a:ext>
            </a:extLst>
          </p:cNvPr>
          <p:cNvSpPr/>
          <p:nvPr/>
        </p:nvSpPr>
        <p:spPr>
          <a:xfrm>
            <a:off x="7103301" y="2422551"/>
            <a:ext cx="1250840" cy="27081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NFT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AI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인격 구매</a:t>
            </a:r>
          </a:p>
        </p:txBody>
      </p:sp>
    </p:spTree>
    <p:extLst>
      <p:ext uri="{BB962C8B-B14F-4D97-AF65-F5344CB8AC3E}">
        <p14:creationId xmlns:p14="http://schemas.microsoft.com/office/powerpoint/2010/main" val="160178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5FFB-76A2-8C43-2D29-40F1280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F14AD-80BB-A7FC-AE47-2A9F01F5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생성된 캐릭터 </a:t>
            </a:r>
            <a:r>
              <a:rPr lang="en-US" altLang="ko-KR" sz="2000" dirty="0"/>
              <a:t>AI</a:t>
            </a:r>
            <a:r>
              <a:rPr lang="ko-KR" altLang="en-US" sz="2000" dirty="0"/>
              <a:t>인격은 </a:t>
            </a:r>
            <a:r>
              <a:rPr lang="en-US" altLang="ko-KR" sz="2000" dirty="0"/>
              <a:t>NFT</a:t>
            </a:r>
            <a:r>
              <a:rPr lang="ko-KR" altLang="en-US" sz="2000" dirty="0"/>
              <a:t>화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NFT</a:t>
            </a:r>
            <a:r>
              <a:rPr lang="ko-KR" altLang="en-US" sz="2000" dirty="0"/>
              <a:t>화되지 않은 </a:t>
            </a:r>
            <a:r>
              <a:rPr lang="en-US" altLang="ko-KR" sz="2000" dirty="0"/>
              <a:t>AI</a:t>
            </a:r>
            <a:r>
              <a:rPr lang="ko-KR" altLang="en-US" sz="2000" dirty="0"/>
              <a:t>인격은 비공개</a:t>
            </a:r>
            <a:r>
              <a:rPr lang="en-US" altLang="ko-KR" sz="2000" dirty="0"/>
              <a:t>(</a:t>
            </a:r>
            <a:r>
              <a:rPr lang="ko-KR" altLang="en-US" sz="2000" dirty="0"/>
              <a:t>웹 상 검색되지 않음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NFT</a:t>
            </a:r>
            <a:r>
              <a:rPr lang="ko-KR" altLang="en-US" sz="2000" dirty="0"/>
              <a:t>화된 </a:t>
            </a:r>
            <a:r>
              <a:rPr lang="en-US" altLang="ko-KR" sz="2000" dirty="0"/>
              <a:t>AI</a:t>
            </a:r>
            <a:r>
              <a:rPr lang="ko-KR" altLang="en-US" sz="2000" dirty="0"/>
              <a:t> 인격은 유저가 가상화폐로 구매 가능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2000" dirty="0"/>
              <a:t>구매한 </a:t>
            </a:r>
            <a:r>
              <a:rPr lang="en-US" altLang="ko-KR" sz="2000" dirty="0"/>
              <a:t>AI </a:t>
            </a:r>
            <a:r>
              <a:rPr lang="ko-KR" altLang="en-US" sz="2000" dirty="0"/>
              <a:t>인격은 구매자가 </a:t>
            </a:r>
            <a:r>
              <a:rPr lang="en-US" altLang="ko-KR" sz="2000" dirty="0"/>
              <a:t>API</a:t>
            </a:r>
            <a:r>
              <a:rPr lang="ko-KR" altLang="en-US" sz="2000" dirty="0"/>
              <a:t>화여 상업적 이용 가능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000" dirty="0"/>
              <a:t>(</a:t>
            </a:r>
            <a:r>
              <a:rPr lang="ko-KR" altLang="en-US" sz="2000" dirty="0"/>
              <a:t>유니티 </a:t>
            </a:r>
            <a:r>
              <a:rPr lang="ko-KR" altLang="en-US" sz="2000" dirty="0" err="1"/>
              <a:t>애셋</a:t>
            </a:r>
            <a:r>
              <a:rPr lang="ko-KR" altLang="en-US" sz="2000" dirty="0"/>
              <a:t> 스토어와 유사</a:t>
            </a:r>
            <a:r>
              <a:rPr lang="en-US" altLang="ko-KR" sz="2000" dirty="0"/>
              <a:t>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822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DAAC-7DE6-505D-3F00-DB632C69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목표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E8D6C7A-3B28-3433-478A-305269339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60" y="1690688"/>
            <a:ext cx="3406987" cy="4351338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910D05C-5040-9D9E-7EB4-792976A90C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256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C9FB3AF-058B-6427-1B90-DB87C13BCD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719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생성된 인격이 </a:t>
            </a:r>
            <a:r>
              <a:rPr lang="en-US" altLang="ko-KR" sz="2000" dirty="0"/>
              <a:t>‘</a:t>
            </a:r>
            <a:r>
              <a:rPr lang="ko-KR" altLang="en-US" sz="2000" dirty="0"/>
              <a:t>일관성</a:t>
            </a:r>
            <a:r>
              <a:rPr lang="en-US" altLang="ko-KR" sz="2000" dirty="0"/>
              <a:t>＇</a:t>
            </a:r>
            <a:r>
              <a:rPr lang="ko-KR" altLang="en-US" sz="2000" dirty="0"/>
              <a:t>을 유지하며</a:t>
            </a:r>
            <a:r>
              <a:rPr lang="en-US" altLang="ko-KR" sz="2000" dirty="0"/>
              <a:t>, </a:t>
            </a:r>
            <a:r>
              <a:rPr lang="ko-KR" altLang="en-US" sz="2000" dirty="0"/>
              <a:t>문자를 인식 후 의도를 확인하여 </a:t>
            </a:r>
            <a:r>
              <a:rPr lang="ko-KR" altLang="en-US" sz="2000" u="sng" dirty="0"/>
              <a:t>캐릭터성에 부합</a:t>
            </a:r>
            <a:r>
              <a:rPr lang="ko-KR" altLang="en-US" sz="2000" dirty="0"/>
              <a:t>하게 답변</a:t>
            </a:r>
            <a:endParaRPr lang="en-US" altLang="ko-KR" sz="2000" dirty="0"/>
          </a:p>
          <a:p>
            <a:r>
              <a:rPr lang="ko-KR" altLang="en-US" sz="2000" dirty="0"/>
              <a:t>예시 이미지 </a:t>
            </a:r>
            <a:r>
              <a:rPr lang="en-US" altLang="ko-KR" sz="2000" dirty="0"/>
              <a:t>‘</a:t>
            </a:r>
            <a:r>
              <a:rPr lang="ko-KR" altLang="en-US" sz="2000" dirty="0"/>
              <a:t>나만의 작은 아이돌</a:t>
            </a:r>
            <a:r>
              <a:rPr lang="en-US" altLang="ko-KR" sz="2000" dirty="0"/>
              <a:t>＇</a:t>
            </a:r>
            <a:r>
              <a:rPr lang="ko-KR" altLang="en-US" sz="2000" dirty="0"/>
              <a:t>의 경우 대사 자유도가 </a:t>
            </a:r>
            <a:r>
              <a:rPr lang="en-US" altLang="ko-KR" sz="2000" dirty="0"/>
              <a:t>100%</a:t>
            </a:r>
            <a:r>
              <a:rPr lang="ko-KR" altLang="en-US" sz="2000" dirty="0"/>
              <a:t>라고 볼 수 없지만</a:t>
            </a:r>
            <a:r>
              <a:rPr lang="en-US" altLang="ko-KR" sz="2000" dirty="0"/>
              <a:t>, </a:t>
            </a:r>
            <a:r>
              <a:rPr lang="ko-KR" altLang="en-US" sz="2000" dirty="0"/>
              <a:t>당시 </a:t>
            </a:r>
            <a:r>
              <a:rPr lang="en-US" altLang="ko-KR" sz="2000" dirty="0"/>
              <a:t>AI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활용 국내 최초 사례로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113967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399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AI 인격 생성 – 블록체인 웹 기획서</vt:lpstr>
      <vt:lpstr>문서 버전</vt:lpstr>
      <vt:lpstr>대목표</vt:lpstr>
      <vt:lpstr>메신저 게임 예시</vt:lpstr>
      <vt:lpstr>무엇을 학습해야하는가?</vt:lpstr>
      <vt:lpstr>AI 인격 생성 준비물</vt:lpstr>
      <vt:lpstr>웹 구조</vt:lpstr>
      <vt:lpstr>블록체인 요소</vt:lpstr>
      <vt:lpstr>최종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재건 이</dc:creator>
  <cp:lastModifiedBy>재건 이</cp:lastModifiedBy>
  <cp:revision>11</cp:revision>
  <dcterms:created xsi:type="dcterms:W3CDTF">2024-08-03T13:36:09Z</dcterms:created>
  <dcterms:modified xsi:type="dcterms:W3CDTF">2024-08-13T14:49:36Z</dcterms:modified>
</cp:coreProperties>
</file>