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0062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5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50D496-368E-40F4-8B21-F0435638F70B}" type="datetimeFigureOut">
              <a:rPr lang="zh-CN" altLang="en-US" smtClean="0"/>
              <a:pPr/>
              <a:t>2014/11/27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B5E376B-30BE-49F3-827A-32EC828295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Spacecraft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764704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ainGame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1988840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7585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5617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56176" y="285293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0192" y="429309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UIManager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07704" y="3140968"/>
            <a:ext cx="230425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DisplayManager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6" idx="1"/>
          </p:cNvCxnSpPr>
          <p:nvPr/>
        </p:nvCxnSpPr>
        <p:spPr>
          <a:xfrm>
            <a:off x="2339752" y="101673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肘形连接符 15"/>
          <p:cNvCxnSpPr>
            <a:stCxn id="4" idx="2"/>
            <a:endCxn id="5" idx="1"/>
          </p:cNvCxnSpPr>
          <p:nvPr/>
        </p:nvCxnSpPr>
        <p:spPr>
          <a:xfrm rot="16200000" flipH="1">
            <a:off x="1475656" y="1232756"/>
            <a:ext cx="97210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直接箭头连接符 22"/>
          <p:cNvCxnSpPr>
            <a:stCxn id="6" idx="3"/>
            <a:endCxn id="7" idx="1"/>
          </p:cNvCxnSpPr>
          <p:nvPr/>
        </p:nvCxnSpPr>
        <p:spPr>
          <a:xfrm>
            <a:off x="5580112" y="10167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" name="直接箭头连接符 32"/>
          <p:cNvCxnSpPr>
            <a:stCxn id="7" idx="2"/>
            <a:endCxn id="8" idx="0"/>
          </p:cNvCxnSpPr>
          <p:nvPr/>
        </p:nvCxnSpPr>
        <p:spPr>
          <a:xfrm>
            <a:off x="7308304" y="126876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直接箭头连接符 34"/>
          <p:cNvCxnSpPr>
            <a:stCxn id="5" idx="3"/>
            <a:endCxn id="8" idx="1"/>
          </p:cNvCxnSpPr>
          <p:nvPr/>
        </p:nvCxnSpPr>
        <p:spPr>
          <a:xfrm>
            <a:off x="4788024" y="224086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>
            <a:stCxn id="8" idx="1"/>
            <a:endCxn id="10" idx="3"/>
          </p:cNvCxnSpPr>
          <p:nvPr/>
        </p:nvCxnSpPr>
        <p:spPr>
          <a:xfrm flipH="1">
            <a:off x="4211960" y="3104964"/>
            <a:ext cx="19442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直接箭头连接符 49"/>
          <p:cNvCxnSpPr>
            <a:stCxn id="9" idx="1"/>
            <a:endCxn id="10" idx="3"/>
          </p:cNvCxnSpPr>
          <p:nvPr/>
        </p:nvCxnSpPr>
        <p:spPr>
          <a:xfrm flipH="1" flipV="1">
            <a:off x="4211960" y="3717032"/>
            <a:ext cx="208823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MainGame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This class contains main class. It will create a </a:t>
            </a:r>
            <a:r>
              <a:rPr lang="en-US" altLang="zh-CN" dirty="0" err="1" smtClean="0"/>
              <a:t>SelectionManager</a:t>
            </a:r>
            <a:r>
              <a:rPr lang="en-US" altLang="zh-CN" dirty="0" smtClean="0"/>
              <a:t> And a </a:t>
            </a:r>
            <a:r>
              <a:rPr lang="en-US" altLang="zh-CN" dirty="0" err="1" smtClean="0"/>
              <a:t>TimeManager</a:t>
            </a:r>
            <a:r>
              <a:rPr lang="en-US" altLang="zh-CN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1979712" y="3573016"/>
            <a:ext cx="18002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ainGame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23928" y="4797152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16016" y="357301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8" idx="1"/>
          </p:cNvCxnSpPr>
          <p:nvPr/>
        </p:nvCxnSpPr>
        <p:spPr>
          <a:xfrm>
            <a:off x="3779912" y="382504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肘形连接符 15"/>
          <p:cNvCxnSpPr>
            <a:stCxn id="6" idx="2"/>
            <a:endCxn id="7" idx="1"/>
          </p:cNvCxnSpPr>
          <p:nvPr/>
        </p:nvCxnSpPr>
        <p:spPr>
          <a:xfrm rot="16200000" flipH="1">
            <a:off x="2915816" y="4041068"/>
            <a:ext cx="97210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SelctionManager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Create a GUI of level selection. And create a </a:t>
            </a:r>
            <a:r>
              <a:rPr lang="en-US" altLang="zh-CN" dirty="0" err="1" smtClean="0"/>
              <a:t>GameManager</a:t>
            </a:r>
            <a:r>
              <a:rPr lang="en-US" altLang="zh-CN" dirty="0" smtClean="0"/>
              <a:t> with certain leave.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9712" y="472514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SelectionManager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60032" y="472514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283968" y="497717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TimeManager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runable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should be a Thread.</a:t>
            </a:r>
          </a:p>
          <a:p>
            <a:r>
              <a:rPr lang="en-US" altLang="zh-CN" dirty="0" smtClean="0"/>
              <a:t>It will update MapManager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43651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TimeManager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5229200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995936" y="4617132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read the map.</a:t>
            </a:r>
          </a:p>
          <a:p>
            <a:r>
              <a:rPr lang="en-US" altLang="zh-CN" dirty="0" smtClean="0"/>
              <a:t>This class contains </a:t>
            </a:r>
            <a:r>
              <a:rPr lang="en-US" altLang="zh-CN" dirty="0" err="1" smtClean="0"/>
              <a:t>keyListeners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MouseListeners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It add elements to MapManager</a:t>
            </a:r>
          </a:p>
        </p:txBody>
      </p:sp>
      <p:sp>
        <p:nvSpPr>
          <p:cNvPr id="4" name="矩形 3"/>
          <p:cNvSpPr/>
          <p:nvPr/>
        </p:nvSpPr>
        <p:spPr>
          <a:xfrm>
            <a:off x="6156176" y="764704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56176" y="2852936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>
            <a:off x="7308304" y="126876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MapManager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This class contains elements.</a:t>
            </a:r>
          </a:p>
          <a:p>
            <a:r>
              <a:rPr lang="en-US" altLang="zh-CN" dirty="0" smtClean="0"/>
              <a:t>Has method update(); to update the element and give the address of Image to the </a:t>
            </a:r>
            <a:r>
              <a:rPr lang="en-US" altLang="zh-CN" dirty="0" err="1" smtClean="0"/>
              <a:t>DisplayManager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52120" y="3861048"/>
            <a:ext cx="2304256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4149080"/>
            <a:ext cx="2304256" cy="1152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DisplayManager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1"/>
            <a:endCxn id="5" idx="3"/>
          </p:cNvCxnSpPr>
          <p:nvPr/>
        </p:nvCxnSpPr>
        <p:spPr>
          <a:xfrm flipH="1">
            <a:off x="3707904" y="4113076"/>
            <a:ext cx="194421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SpaceShip</a:t>
            </a:r>
            <a:endParaRPr lang="en-US" altLang="zh-CN" dirty="0" smtClean="0"/>
          </a:p>
          <a:p>
            <a:r>
              <a:rPr lang="en-US" altLang="zh-CN" dirty="0" smtClean="0"/>
              <a:t>Bullet</a:t>
            </a:r>
          </a:p>
          <a:p>
            <a:r>
              <a:rPr lang="en-US" altLang="zh-CN" dirty="0" smtClean="0"/>
              <a:t>Weapon</a:t>
            </a:r>
          </a:p>
          <a:p>
            <a:r>
              <a:rPr lang="en-US" altLang="zh-CN" dirty="0" smtClean="0"/>
              <a:t>Ornament</a:t>
            </a:r>
          </a:p>
          <a:p>
            <a:r>
              <a:rPr lang="en-US" altLang="zh-CN" dirty="0" smtClean="0"/>
              <a:t>Enemy</a:t>
            </a:r>
            <a:r>
              <a:rPr lang="zh-CN" altLang="en-US" dirty="0" smtClean="0"/>
              <a:t>（敌人，这个可以考虑给敌人加上</a:t>
            </a:r>
            <a:r>
              <a:rPr lang="en-US" altLang="zh-CN" dirty="0" smtClean="0"/>
              <a:t>Weapon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Item</a:t>
            </a:r>
            <a:r>
              <a:rPr lang="zh-CN" altLang="en-US" dirty="0" smtClean="0"/>
              <a:t>（掉落物，比如武器血包什么的）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</TotalTime>
  <Words>142</Words>
  <Application>Microsoft Office PowerPoint</Application>
  <PresentationFormat>全屏显示(4:3)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凸显</vt:lpstr>
      <vt:lpstr>Spacecraft project</vt:lpstr>
      <vt:lpstr>幻灯片 2</vt:lpstr>
      <vt:lpstr>Class MainGame</vt:lpstr>
      <vt:lpstr>Class SelctionManager</vt:lpstr>
      <vt:lpstr>Class TimeManager implements runable</vt:lpstr>
      <vt:lpstr>Class GameManager</vt:lpstr>
      <vt:lpstr>Class MapManager</vt:lpstr>
      <vt:lpstr>Elements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project</dc:title>
  <dc:creator>mhz</dc:creator>
  <cp:lastModifiedBy>mhz</cp:lastModifiedBy>
  <cp:revision>4</cp:revision>
  <dcterms:created xsi:type="dcterms:W3CDTF">2014-11-24T12:02:31Z</dcterms:created>
  <dcterms:modified xsi:type="dcterms:W3CDTF">2014-11-27T11:15:31Z</dcterms:modified>
</cp:coreProperties>
</file>