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50D496-368E-40F4-8B21-F0435638F70B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E376B-30BE-49F3-827A-32EC82829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Spacecraft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98884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429309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140968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2339752" y="10167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肘形连接符 15"/>
          <p:cNvCxnSpPr>
            <a:stCxn id="4" idx="2"/>
            <a:endCxn id="5" idx="1"/>
          </p:cNvCxnSpPr>
          <p:nvPr/>
        </p:nvCxnSpPr>
        <p:spPr>
          <a:xfrm rot="16200000" flipH="1">
            <a:off x="1475656" y="1232756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>
            <a:off x="5580112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直接箭头连接符 32"/>
          <p:cNvCxnSpPr>
            <a:stCxn id="7" idx="2"/>
            <a:endCxn id="8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5" idx="3"/>
            <a:endCxn id="8" idx="1"/>
          </p:cNvCxnSpPr>
          <p:nvPr/>
        </p:nvCxnSpPr>
        <p:spPr>
          <a:xfrm>
            <a:off x="4788024" y="224086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>
            <a:stCxn id="8" idx="1"/>
            <a:endCxn id="10" idx="3"/>
          </p:cNvCxnSpPr>
          <p:nvPr/>
        </p:nvCxnSpPr>
        <p:spPr>
          <a:xfrm flipH="1">
            <a:off x="4211960" y="3104964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>
            <a:stCxn id="9" idx="1"/>
            <a:endCxn id="10" idx="3"/>
          </p:cNvCxnSpPr>
          <p:nvPr/>
        </p:nvCxnSpPr>
        <p:spPr>
          <a:xfrm flipH="1" flipV="1">
            <a:off x="4211960" y="371703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MainGame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This class contains main class. It will create a </a:t>
            </a:r>
            <a:r>
              <a:rPr lang="en-US" altLang="zh-CN" dirty="0" err="1" smtClean="0"/>
              <a:t>SelectionManager</a:t>
            </a:r>
            <a:r>
              <a:rPr lang="en-US" altLang="zh-CN" dirty="0" smtClean="0"/>
              <a:t> And a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3573016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4797152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357301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779912" y="38250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肘形连接符 15"/>
          <p:cNvCxnSpPr>
            <a:stCxn id="6" idx="2"/>
            <a:endCxn id="7" idx="1"/>
          </p:cNvCxnSpPr>
          <p:nvPr/>
        </p:nvCxnSpPr>
        <p:spPr>
          <a:xfrm rot="16200000" flipH="1">
            <a:off x="2915816" y="4041068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SelctionManager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Create a GUI of level selection. And create a </a:t>
            </a:r>
            <a:r>
              <a:rPr lang="en-US" altLang="zh-CN" dirty="0" err="1" smtClean="0"/>
              <a:t>GameManager</a:t>
            </a:r>
            <a:r>
              <a:rPr lang="en-US" altLang="zh-CN" dirty="0" smtClean="0"/>
              <a:t> with certain leave.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28396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runable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should be a Thread.</a:t>
            </a:r>
          </a:p>
          <a:p>
            <a:r>
              <a:rPr lang="en-US" altLang="zh-CN" dirty="0" smtClean="0"/>
              <a:t>It will update MapManager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522920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995936" y="4617132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read the map.</a:t>
            </a:r>
          </a:p>
          <a:p>
            <a:r>
              <a:rPr lang="en-US" altLang="zh-CN" dirty="0" smtClean="0"/>
              <a:t>This class contains </a:t>
            </a:r>
            <a:r>
              <a:rPr lang="en-US" altLang="zh-CN" dirty="0" err="1" smtClean="0"/>
              <a:t>keyListeners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MouseListeners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add elements to MapManager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contains elements.</a:t>
            </a:r>
          </a:p>
          <a:p>
            <a:r>
              <a:rPr lang="en-US" altLang="zh-CN" dirty="0" smtClean="0"/>
              <a:t>Has method update(); to update the element and give the address of Image to the </a:t>
            </a:r>
            <a:r>
              <a:rPr lang="en-US" altLang="zh-CN" dirty="0" err="1" smtClean="0"/>
              <a:t>DisplayManager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120" y="3861048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4149080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  <a:endCxn id="5" idx="3"/>
          </p:cNvCxnSpPr>
          <p:nvPr/>
        </p:nvCxnSpPr>
        <p:spPr>
          <a:xfrm flipH="1">
            <a:off x="3707904" y="4113076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114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Spacecraft project</vt:lpstr>
      <vt:lpstr>幻灯片 2</vt:lpstr>
      <vt:lpstr>Class MainGame</vt:lpstr>
      <vt:lpstr>Class SelctionManager</vt:lpstr>
      <vt:lpstr>Class TimeManager implements runable</vt:lpstr>
      <vt:lpstr>Class GameManager</vt:lpstr>
      <vt:lpstr>Class MapManager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project</dc:title>
  <dc:creator>mhz</dc:creator>
  <cp:lastModifiedBy>mhz</cp:lastModifiedBy>
  <cp:revision>3</cp:revision>
  <dcterms:created xsi:type="dcterms:W3CDTF">2014-11-24T12:02:31Z</dcterms:created>
  <dcterms:modified xsi:type="dcterms:W3CDTF">2014-11-24T12:23:06Z</dcterms:modified>
</cp:coreProperties>
</file>