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썸네일 이미지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),</a:t>
            </a:r>
            <a:r>
              <a:rPr lang="ko-KR" altLang="en-US"/>
              <a:t> 이미지 </a:t>
            </a:r>
            <a:r>
              <a:rPr lang="en-US" altLang="ko-KR"/>
              <a:t>1,2(</a:t>
            </a:r>
            <a:r>
              <a:rPr lang="ko-KR" altLang="en-US"/>
              <a:t>필수아님</a:t>
            </a:r>
            <a:r>
              <a:rPr lang="en-US" altLang="ko-KR"/>
              <a:t>)</a:t>
            </a:r>
            <a:endParaRPr lang="ko-KR" altLang="en-US"/>
          </a:p>
          <a:p>
            <a:pPr>
              <a:defRPr/>
            </a:pPr>
            <a:r>
              <a:rPr lang="ko-KR" altLang="en-US"/>
              <a:t>해당 상품 이름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2075" y="0"/>
            <a:ext cx="9467850" cy="3962400"/>
          </a:xfrm>
          <a:prstGeom prst="rect">
            <a:avLst/>
          </a:prstGeom>
        </p:spPr>
      </p:pic>
      <p:cxnSp>
        <p:nvCxnSpPr>
          <p:cNvPr id="5" name=""/>
          <p:cNvCxnSpPr/>
          <p:nvPr/>
        </p:nvCxnSpPr>
        <p:spPr>
          <a:xfrm rot="5400000" flipH="1" flipV="1">
            <a:off x="5115020" y="2347860"/>
            <a:ext cx="4200819" cy="628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/>
          <p:cNvCxnSpPr/>
          <p:nvPr/>
        </p:nvCxnSpPr>
        <p:spPr>
          <a:xfrm rot="16200000" flipV="1">
            <a:off x="3292508" y="3060766"/>
            <a:ext cx="1875540" cy="27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 rot="10800000">
            <a:off x="1696825" y="1249051"/>
            <a:ext cx="5832832" cy="288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217" y="1600200"/>
            <a:ext cx="474717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/>
              <a:t>상세 내용에 들어갈 이미지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캡쳐 이미지로 가져와도 상관없음 </a:t>
            </a:r>
            <a:r>
              <a:rPr lang="en-US" altLang="ko-KR"/>
              <a:t>(</a:t>
            </a:r>
            <a:r>
              <a:rPr lang="ko-KR" altLang="en-US"/>
              <a:t>썸네일 이미지 포함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자료는 미리 많이 구해둬야할듯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558" y="302090"/>
            <a:ext cx="6433903" cy="6253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</ep:Words>
  <ep:PresentationFormat>화면 슬라이드 쇼(4:3)</ep:PresentationFormat>
  <ep:Paragraphs>5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2022-09-14T01:40:12.592</dcterms:created>
  <dc:creator>HKH</dc:creator>
  <cp:lastModifiedBy>HKH</cp:lastModifiedBy>
  <dcterms:modified xsi:type="dcterms:W3CDTF">2022-09-14T01:48:00.340</dcterms:modified>
  <cp:revision>2</cp:revision>
  <cp:version>1000.0100.01</cp:version>
</cp:coreProperties>
</file>