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58" r:id="rId3"/>
    <p:sldId id="263" r:id="rId4"/>
    <p:sldId id="292" r:id="rId5"/>
    <p:sldId id="289" r:id="rId6"/>
    <p:sldId id="293" r:id="rId7"/>
    <p:sldId id="290" r:id="rId8"/>
    <p:sldId id="291" r:id="rId9"/>
    <p:sldId id="274" r:id="rId10"/>
    <p:sldId id="294" r:id="rId11"/>
    <p:sldId id="295" r:id="rId12"/>
    <p:sldId id="283" r:id="rId13"/>
    <p:sldId id="297" r:id="rId14"/>
    <p:sldId id="310" r:id="rId15"/>
    <p:sldId id="296" r:id="rId16"/>
    <p:sldId id="301" r:id="rId17"/>
    <p:sldId id="299" r:id="rId18"/>
    <p:sldId id="298" r:id="rId19"/>
    <p:sldId id="300" r:id="rId20"/>
    <p:sldId id="302" r:id="rId21"/>
    <p:sldId id="303" r:id="rId22"/>
    <p:sldId id="305" r:id="rId23"/>
    <p:sldId id="306" r:id="rId24"/>
    <p:sldId id="308" r:id="rId25"/>
    <p:sldId id="309" r:id="rId26"/>
    <p:sldId id="282" r:id="rId27"/>
    <p:sldId id="25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99F"/>
    <a:srgbClr val="E89472"/>
    <a:srgbClr val="DE6838"/>
    <a:srgbClr val="69E0DB"/>
    <a:srgbClr val="FED352"/>
    <a:srgbClr val="EB788F"/>
    <a:srgbClr val="01A6CF"/>
    <a:srgbClr val="0392B5"/>
    <a:srgbClr val="6B8F3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52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A631-9A3C-424E-BC4A-009585B2817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B592-6F72-46DF-8003-4B5E85CEC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0A3CD-E5DF-40F5-8BE8-50011C1A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9A18EB-D217-42EC-BCEB-AA95C6A0E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68366-20EB-4FB6-8D93-005B6C7C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15522-E62F-48AF-828F-F04AC89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EFFDA-6B83-47D0-A05C-3E43493F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3D64-8CBF-4D0B-8129-5C613A2A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25E448-76E5-4F04-8B1C-D08A5CC71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D035E-E698-4617-BD75-932401A93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EF1C9-524F-48C7-A0E2-493E3FB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57301-DFA8-4896-84AF-E80D045E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DCE3-F842-4240-9E15-4FB08E82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F435-4E36-4304-B2E1-9824EB60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AEFD7-A3BD-4600-B0F6-6D537C86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123C3-C402-45E9-A621-175ADAD8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A6BDF-3BC8-485F-B84D-69096B10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B12A-E0C8-4ADB-BBE9-A09CFF2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116BBD-9308-421B-8900-DA7FD237F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81E66-5511-4DE8-8862-91B27BCD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2B67-33CA-4EB4-A1F6-19FF94B7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54EA8-6F90-47F9-89D8-5698D70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25673-BAB6-4933-92D3-104D1C51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A10BB-47FB-4005-9DB0-DFCEBF5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F2812-B004-43C7-8076-725EC0BB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6E71-8DED-4E0A-BD33-28E122B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718EA-8739-46F8-BF71-133BA155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1FDFE-BD10-44FC-A35F-9AF1FDD9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608A-C3DA-4DF4-8721-2662DE1F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FC008-0997-4848-BA7C-18B8E004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C5C5-D2B5-4ED6-B75A-E0BD7413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43212-B3FB-49C5-B7D7-BE850F44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0E42A-0DD0-4DE9-A328-28228913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57EA-EC5B-48E6-A53C-B38E3B76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6D0B-0F94-4498-8F00-90B12954B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26799-56A3-4E40-B6C4-21B067F3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3317A-5918-4045-BC36-10787FFD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02A31-5EB4-469B-A018-91419E1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AA63B-D0E2-428C-97D6-81AFD3C5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255F-18D2-475C-AD7E-84612127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1AD3C-0AD1-4E59-8160-7A178CC3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D7A0D-3AF5-47D1-8691-A75EBFD8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27B98E-7EAB-4F1F-BB22-27A278E41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F229F3-7E45-4E15-8A85-958051E52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44068-15FC-46C5-917F-4E0A048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D18AF-0006-4F99-B626-F044EAD8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4770EB-754C-42A9-8267-30767DC0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7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DF2A-69CA-4457-95A1-5DBBAE73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55013-3F14-4094-B8A7-993F424F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D6703-C004-47A2-90AC-63D52BFB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F2072-67F3-47B0-8461-534FF5F8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0044B-8C19-4BBE-A747-62E3CA869AD5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4335E-3532-4835-B0D6-11B45F3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40CCD-1125-4231-8F97-20B217D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91CC8-E0D1-4146-B4EE-C9656481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9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0044B-8C19-4BBE-A747-62E3CA869AD5}"/>
              </a:ext>
            </a:extLst>
          </p:cNvPr>
          <p:cNvSpPr txBox="1"/>
          <p:nvPr userDrawn="1"/>
        </p:nvSpPr>
        <p:spPr>
          <a:xfrm>
            <a:off x="9971768" y="6606059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4335E-3532-4835-B0D6-11B45F3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40CCD-1125-4231-8F97-20B217D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91CC8-E0D1-4146-B4EE-C9656481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383D-390B-421A-9D51-664770EC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72E4B-FD10-494D-8D6E-E2D41166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8AB90-E639-43C2-8957-74FA426D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BAC61-C4FD-4453-A887-3C039276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6741D-84E3-4129-9825-FF1342DB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30039-A2DC-41B5-9C8E-D978DC6B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CCE09-CE02-4B2F-91AB-A3C0152A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F07F0-86C3-4667-81FA-40BEE800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268C0-2D47-481D-B915-D504A37FE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EA87-F010-4468-A907-FB628D93673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3CC7F-C65E-48D6-9805-6B018E2D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E67E1-D030-4D84-8BB4-388E5B526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A7E9F9-38E7-4C72-AB6B-55234B0E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3DEAC-E0D3-4E34-A524-2835111B8C30}"/>
              </a:ext>
            </a:extLst>
          </p:cNvPr>
          <p:cNvSpPr txBox="1"/>
          <p:nvPr/>
        </p:nvSpPr>
        <p:spPr>
          <a:xfrm>
            <a:off x="2473570" y="761253"/>
            <a:ext cx="6240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i="1" spc="-300" dirty="0">
                <a:solidFill>
                  <a:srgbClr val="FED352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Beach Mall</a:t>
            </a:r>
            <a:endParaRPr lang="ko-KR" altLang="en-US" sz="9600" b="1" i="1" spc="-300" dirty="0">
              <a:solidFill>
                <a:srgbClr val="FED352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F9056-1484-4FD6-BEF4-92D568646793}"/>
              </a:ext>
            </a:extLst>
          </p:cNvPr>
          <p:cNvSpPr txBox="1"/>
          <p:nvPr/>
        </p:nvSpPr>
        <p:spPr>
          <a:xfrm>
            <a:off x="6096000" y="2395488"/>
            <a:ext cx="3659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i="1" spc="-300" dirty="0">
                <a:solidFill>
                  <a:srgbClr val="FED352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여름 그리고 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A8244-DD44-4775-B059-5538C1A221D2}"/>
              </a:ext>
            </a:extLst>
          </p:cNvPr>
          <p:cNvSpPr txBox="1"/>
          <p:nvPr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E498D-CB7D-49E1-B439-369780F308D4}"/>
              </a:ext>
            </a:extLst>
          </p:cNvPr>
          <p:cNvSpPr txBox="1"/>
          <p:nvPr/>
        </p:nvSpPr>
        <p:spPr>
          <a:xfrm>
            <a:off x="9071722" y="3943711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팀장   </a:t>
            </a:r>
            <a:r>
              <a:rPr lang="en-US" altLang="ko-KR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: </a:t>
            </a:r>
            <a:r>
              <a:rPr lang="ko-KR" altLang="en-US" b="1" i="1" spc="-3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한강희</a:t>
            </a:r>
            <a:endParaRPr lang="en-US" altLang="ko-KR" b="1" i="1" spc="-3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algn="ctr"/>
            <a:r>
              <a:rPr lang="ko-KR" altLang="en-US" sz="1800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팀원  </a:t>
            </a:r>
            <a:r>
              <a:rPr lang="en-US" altLang="ko-KR" sz="1800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:  </a:t>
            </a:r>
            <a:r>
              <a:rPr lang="ko-KR" altLang="en-US" sz="1800" b="1" i="1" spc="-3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유제욱</a:t>
            </a:r>
            <a:endParaRPr lang="en-US" altLang="ko-KR" sz="1800" b="1" i="1" spc="-3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algn="ctr"/>
            <a:r>
              <a:rPr lang="en-US" altLang="ko-KR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          </a:t>
            </a:r>
            <a:r>
              <a:rPr lang="ko-KR" altLang="en-US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이정훈</a:t>
            </a:r>
            <a:endParaRPr lang="en-US" altLang="ko-KR" b="1" i="1" spc="-3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algn="ctr"/>
            <a:r>
              <a:rPr lang="en-US" altLang="ko-KR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         </a:t>
            </a:r>
            <a:r>
              <a:rPr lang="ko-KR" altLang="en-US" b="1" i="1" spc="-3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박대근</a:t>
            </a:r>
            <a:endParaRPr lang="ko-KR" altLang="en-US" sz="1800" b="1" i="1" spc="-3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r>
              <a:rPr lang="ko-KR" alt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454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03C716-5C17-464B-B437-4544455A4324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0C089-4CB5-44E2-9082-62BF8BE9AA38}"/>
              </a:ext>
            </a:extLst>
          </p:cNvPr>
          <p:cNvSpPr txBox="1"/>
          <p:nvPr/>
        </p:nvSpPr>
        <p:spPr>
          <a:xfrm>
            <a:off x="685800" y="337065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Require </a:t>
            </a:r>
            <a:r>
              <a:rPr lang="en-US" altLang="ko-KR" sz="3600" spc="-300" dirty="0" err="1">
                <a:solidFill>
                  <a:schemeClr val="bg1"/>
                </a:solidFill>
                <a:latin typeface="+mj-ea"/>
                <a:ea typeface="+mj-ea"/>
              </a:rPr>
              <a:t>statement_Member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4FE001-0724-4D7D-AF40-87A890F0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" y="1218863"/>
            <a:ext cx="12133457" cy="55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03C716-5C17-464B-B437-4544455A4324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0C089-4CB5-44E2-9082-62BF8BE9AA38}"/>
              </a:ext>
            </a:extLst>
          </p:cNvPr>
          <p:cNvSpPr txBox="1"/>
          <p:nvPr/>
        </p:nvSpPr>
        <p:spPr>
          <a:xfrm>
            <a:off x="685800" y="337065"/>
            <a:ext cx="4685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Require </a:t>
            </a:r>
            <a:r>
              <a:rPr lang="en-US" altLang="ko-KR" sz="3600" spc="-300" dirty="0" err="1">
                <a:solidFill>
                  <a:schemeClr val="bg1"/>
                </a:solidFill>
                <a:latin typeface="+mj-ea"/>
                <a:ea typeface="+mj-ea"/>
              </a:rPr>
              <a:t>statement_Admin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1C7C0C-CD69-4466-90E7-D8323A9C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605"/>
            <a:ext cx="12192000" cy="37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97675"/>
            <a:ext cx="1412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1.</a:t>
            </a:r>
            <a:r>
              <a:rPr lang="en-US" altLang="ko-KR" sz="3600" b="1" dirty="0">
                <a:solidFill>
                  <a:schemeClr val="bg1"/>
                </a:solidFill>
              </a:rPr>
              <a:t>2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AC65-FC45-46B4-AFB1-1DDD727DD73A}"/>
              </a:ext>
            </a:extLst>
          </p:cNvPr>
          <p:cNvSpPr txBox="1"/>
          <p:nvPr/>
        </p:nvSpPr>
        <p:spPr>
          <a:xfrm>
            <a:off x="1349188" y="389595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Require statement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107509-94F9-4816-9420-A636DC83EA3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F02FAA-2E9D-471F-8C6B-71A2BE97CD30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1DC20D-A21B-4DD6-AAEE-F1DE4DA0E5AE}"/>
              </a:ext>
            </a:extLst>
          </p:cNvPr>
          <p:cNvSpPr/>
          <p:nvPr/>
        </p:nvSpPr>
        <p:spPr>
          <a:xfrm>
            <a:off x="3766239" y="4128027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5C1E68-CE03-4698-A6AA-F014E5D78DBC}"/>
              </a:ext>
            </a:extLst>
          </p:cNvPr>
          <p:cNvSpPr txBox="1"/>
          <p:nvPr/>
        </p:nvSpPr>
        <p:spPr>
          <a:xfrm>
            <a:off x="4501284" y="3240645"/>
            <a:ext cx="141577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추천상품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EA75E5-7F67-4D68-AFE9-EF5E4F7E82D0}"/>
              </a:ext>
            </a:extLst>
          </p:cNvPr>
          <p:cNvSpPr txBox="1"/>
          <p:nvPr/>
        </p:nvSpPr>
        <p:spPr>
          <a:xfrm>
            <a:off x="6261403" y="3262515"/>
            <a:ext cx="1955985" cy="430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</a:rPr>
              <a:t>인기 검색상품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24BBB7-D344-41E4-B55B-9975650BC871}"/>
              </a:ext>
            </a:extLst>
          </p:cNvPr>
          <p:cNvSpPr txBox="1"/>
          <p:nvPr/>
        </p:nvSpPr>
        <p:spPr>
          <a:xfrm>
            <a:off x="3884043" y="4256209"/>
            <a:ext cx="189346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>
                <a:solidFill>
                  <a:schemeClr val="bg1"/>
                </a:solidFill>
              </a:rPr>
              <a:t>최근 본 상품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표시의 무료 벡터 그래픽">
            <a:extLst>
              <a:ext uri="{FF2B5EF4-FFF2-40B4-BE49-F238E27FC236}">
                <a16:creationId xmlns:a16="http://schemas.microsoft.com/office/drawing/2014/main" id="{070FA38E-62C2-41F5-955D-CB4DD463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65" y="1612374"/>
            <a:ext cx="2978437" cy="22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역사의 무료 벡터 그래픽">
            <a:extLst>
              <a:ext uri="{FF2B5EF4-FFF2-40B4-BE49-F238E27FC236}">
                <a16:creationId xmlns:a16="http://schemas.microsoft.com/office/drawing/2014/main" id="{5A4EB4C0-BDBC-48FB-9BB0-07B954AB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72" y="4187999"/>
            <a:ext cx="2115249" cy="21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-커머스의 성공을 좌우하는 재구매 분석의 모든 것! | 뷰저블">
            <a:extLst>
              <a:ext uri="{FF2B5EF4-FFF2-40B4-BE49-F238E27FC236}">
                <a16:creationId xmlns:a16="http://schemas.microsoft.com/office/drawing/2014/main" id="{96F7AA82-894A-40B1-AA8A-28B6B35E9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07" y="1719742"/>
            <a:ext cx="2572328" cy="20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정사각형 2개와 지그재그 선">
            <a:extLst>
              <a:ext uri="{FF2B5EF4-FFF2-40B4-BE49-F238E27FC236}">
                <a16:creationId xmlns:a16="http://schemas.microsoft.com/office/drawing/2014/main" id="{5F362EC3-77F7-40E4-AAB9-E8B811C2C5B9}"/>
              </a:ext>
            </a:extLst>
          </p:cNvPr>
          <p:cNvSpPr/>
          <p:nvPr/>
        </p:nvSpPr>
        <p:spPr>
          <a:xfrm>
            <a:off x="7274218" y="1727200"/>
            <a:ext cx="2405062" cy="2405062"/>
          </a:xfrm>
          <a:custGeom>
            <a:avLst/>
            <a:gdLst>
              <a:gd name="connsiteX0" fmla="*/ 0 w 2405062"/>
              <a:gd name="connsiteY0" fmla="*/ 0 h 2405062"/>
              <a:gd name="connsiteX1" fmla="*/ 2405063 w 2405062"/>
              <a:gd name="connsiteY1" fmla="*/ 0 h 2405062"/>
              <a:gd name="connsiteX2" fmla="*/ 2405063 w 2405062"/>
              <a:gd name="connsiteY2" fmla="*/ 2405063 h 2405062"/>
              <a:gd name="connsiteX3" fmla="*/ 0 w 2405062"/>
              <a:gd name="connsiteY3" fmla="*/ 2405063 h 24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62" h="2405062">
                <a:moveTo>
                  <a:pt x="0" y="0"/>
                </a:moveTo>
                <a:lnTo>
                  <a:pt x="2405063" y="0"/>
                </a:lnTo>
                <a:lnTo>
                  <a:pt x="2405063" y="2405063"/>
                </a:lnTo>
                <a:lnTo>
                  <a:pt x="0" y="2405063"/>
                </a:lnTo>
                <a:close/>
              </a:path>
            </a:pathLst>
          </a:custGeom>
          <a:solidFill>
            <a:schemeClr val="accent4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" name="그래픽 2" descr="정사각형 2개와 지그재그 선">
            <a:extLst>
              <a:ext uri="{FF2B5EF4-FFF2-40B4-BE49-F238E27FC236}">
                <a16:creationId xmlns:a16="http://schemas.microsoft.com/office/drawing/2014/main" id="{1834D8C2-4782-450D-BC62-6185AC6A08A4}"/>
              </a:ext>
            </a:extLst>
          </p:cNvPr>
          <p:cNvGrpSpPr/>
          <p:nvPr/>
        </p:nvGrpSpPr>
        <p:grpSpPr>
          <a:xfrm>
            <a:off x="8890955" y="3330575"/>
            <a:ext cx="2271447" cy="2271447"/>
            <a:chOff x="6109655" y="3330575"/>
            <a:chExt cx="2271447" cy="2271447"/>
          </a:xfrm>
          <a:solidFill>
            <a:schemeClr val="bg1">
              <a:lumMod val="9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6E888D0-7929-4D25-8893-0A0703E8E8D8}"/>
                </a:ext>
              </a:extLst>
            </p:cNvPr>
            <p:cNvSpPr/>
            <p:nvPr/>
          </p:nvSpPr>
          <p:spPr>
            <a:xfrm>
              <a:off x="6109655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7C0EF1A-0357-4FDF-8F2C-F5C8FC7876B4}"/>
                </a:ext>
              </a:extLst>
            </p:cNvPr>
            <p:cNvSpPr/>
            <p:nvPr/>
          </p:nvSpPr>
          <p:spPr>
            <a:xfrm>
              <a:off x="6310077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F80D494-5617-4961-9FF0-F3CED62B55ED}"/>
                </a:ext>
              </a:extLst>
            </p:cNvPr>
            <p:cNvSpPr/>
            <p:nvPr/>
          </p:nvSpPr>
          <p:spPr>
            <a:xfrm>
              <a:off x="6510499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071FA23-F219-4F18-97AA-F15EAC9EC370}"/>
                </a:ext>
              </a:extLst>
            </p:cNvPr>
            <p:cNvSpPr/>
            <p:nvPr/>
          </p:nvSpPr>
          <p:spPr>
            <a:xfrm>
              <a:off x="6710921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7DC475C-4B7E-49A8-9E45-F56A5E6C7A4C}"/>
                </a:ext>
              </a:extLst>
            </p:cNvPr>
            <p:cNvSpPr/>
            <p:nvPr/>
          </p:nvSpPr>
          <p:spPr>
            <a:xfrm>
              <a:off x="691134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BF16E34-66B6-4903-88C2-1F52DB9B86BC}"/>
                </a:ext>
              </a:extLst>
            </p:cNvPr>
            <p:cNvSpPr/>
            <p:nvPr/>
          </p:nvSpPr>
          <p:spPr>
            <a:xfrm>
              <a:off x="711176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DC51D8-BEFD-42E2-9F00-714FA87E5248}"/>
                </a:ext>
              </a:extLst>
            </p:cNvPr>
            <p:cNvSpPr/>
            <p:nvPr/>
          </p:nvSpPr>
          <p:spPr>
            <a:xfrm>
              <a:off x="731218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785D4DF-DFA5-4DFF-A3F0-82B5A55F6E0D}"/>
                </a:ext>
              </a:extLst>
            </p:cNvPr>
            <p:cNvSpPr/>
            <p:nvPr/>
          </p:nvSpPr>
          <p:spPr>
            <a:xfrm>
              <a:off x="7512608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7D301C2-CDEA-40D9-A8F2-49C9A9CC9458}"/>
                </a:ext>
              </a:extLst>
            </p:cNvPr>
            <p:cNvSpPr/>
            <p:nvPr/>
          </p:nvSpPr>
          <p:spPr>
            <a:xfrm>
              <a:off x="7713030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1ABC5AF-3DEA-4836-9C62-57C7ED24AB1B}"/>
                </a:ext>
              </a:extLst>
            </p:cNvPr>
            <p:cNvSpPr/>
            <p:nvPr/>
          </p:nvSpPr>
          <p:spPr>
            <a:xfrm>
              <a:off x="791345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878E571-1361-4933-BDD1-B17628F3430A}"/>
                </a:ext>
              </a:extLst>
            </p:cNvPr>
            <p:cNvSpPr/>
            <p:nvPr/>
          </p:nvSpPr>
          <p:spPr>
            <a:xfrm>
              <a:off x="811387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3FA9C0F-F217-443B-A32A-8CDD91951FEE}"/>
                </a:ext>
              </a:extLst>
            </p:cNvPr>
            <p:cNvSpPr/>
            <p:nvPr/>
          </p:nvSpPr>
          <p:spPr>
            <a:xfrm>
              <a:off x="831429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F515C33-1233-47FF-A920-A4246E30DFB7}"/>
                </a:ext>
              </a:extLst>
            </p:cNvPr>
            <p:cNvSpPr/>
            <p:nvPr/>
          </p:nvSpPr>
          <p:spPr>
            <a:xfrm>
              <a:off x="6109655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4B7DA8A-C568-47A5-9443-8C6B7BF1B2B9}"/>
                </a:ext>
              </a:extLst>
            </p:cNvPr>
            <p:cNvSpPr/>
            <p:nvPr/>
          </p:nvSpPr>
          <p:spPr>
            <a:xfrm>
              <a:off x="6310077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69F2203-4AE2-403B-B857-955FA60F9EC3}"/>
                </a:ext>
              </a:extLst>
            </p:cNvPr>
            <p:cNvSpPr/>
            <p:nvPr/>
          </p:nvSpPr>
          <p:spPr>
            <a:xfrm>
              <a:off x="6510499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1B378B-217B-46C8-9499-9C50936AB3D2}"/>
                </a:ext>
              </a:extLst>
            </p:cNvPr>
            <p:cNvSpPr/>
            <p:nvPr/>
          </p:nvSpPr>
          <p:spPr>
            <a:xfrm>
              <a:off x="6710921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EF2FAE-0D29-4736-92F9-D89A63A97BC5}"/>
                </a:ext>
              </a:extLst>
            </p:cNvPr>
            <p:cNvSpPr/>
            <p:nvPr/>
          </p:nvSpPr>
          <p:spPr>
            <a:xfrm>
              <a:off x="691134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F014D70-23CB-42AB-8B65-CA39D32EC153}"/>
                </a:ext>
              </a:extLst>
            </p:cNvPr>
            <p:cNvSpPr/>
            <p:nvPr/>
          </p:nvSpPr>
          <p:spPr>
            <a:xfrm>
              <a:off x="711176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CB9D0A8-5F6C-469E-995C-5D9D8FB35750}"/>
                </a:ext>
              </a:extLst>
            </p:cNvPr>
            <p:cNvSpPr/>
            <p:nvPr/>
          </p:nvSpPr>
          <p:spPr>
            <a:xfrm>
              <a:off x="731218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C11E7A2-6278-4387-8502-F817E33C6E44}"/>
                </a:ext>
              </a:extLst>
            </p:cNvPr>
            <p:cNvSpPr/>
            <p:nvPr/>
          </p:nvSpPr>
          <p:spPr>
            <a:xfrm>
              <a:off x="7512608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D820E4-45AA-4A93-AE44-2A69B3D1214E}"/>
                </a:ext>
              </a:extLst>
            </p:cNvPr>
            <p:cNvSpPr/>
            <p:nvPr/>
          </p:nvSpPr>
          <p:spPr>
            <a:xfrm>
              <a:off x="7713030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963224-F9C1-4461-86BD-4B6513384943}"/>
                </a:ext>
              </a:extLst>
            </p:cNvPr>
            <p:cNvSpPr/>
            <p:nvPr/>
          </p:nvSpPr>
          <p:spPr>
            <a:xfrm>
              <a:off x="791345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0070E09-7255-4DA0-9E3E-F947B3216C3B}"/>
                </a:ext>
              </a:extLst>
            </p:cNvPr>
            <p:cNvSpPr/>
            <p:nvPr/>
          </p:nvSpPr>
          <p:spPr>
            <a:xfrm>
              <a:off x="811387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B02E6BB-08A9-44FC-8D32-50BFE4946543}"/>
                </a:ext>
              </a:extLst>
            </p:cNvPr>
            <p:cNvSpPr/>
            <p:nvPr/>
          </p:nvSpPr>
          <p:spPr>
            <a:xfrm>
              <a:off x="831429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E46AEB4-0527-4B31-9DD0-BD2480E9270E}"/>
                </a:ext>
              </a:extLst>
            </p:cNvPr>
            <p:cNvSpPr/>
            <p:nvPr/>
          </p:nvSpPr>
          <p:spPr>
            <a:xfrm>
              <a:off x="6109655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9FF4DC1-503A-4E07-8CA2-292B443E21B9}"/>
                </a:ext>
              </a:extLst>
            </p:cNvPr>
            <p:cNvSpPr/>
            <p:nvPr/>
          </p:nvSpPr>
          <p:spPr>
            <a:xfrm>
              <a:off x="6310077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1CB82BA-DBDF-4E44-964E-01AB9C1702D9}"/>
                </a:ext>
              </a:extLst>
            </p:cNvPr>
            <p:cNvSpPr/>
            <p:nvPr/>
          </p:nvSpPr>
          <p:spPr>
            <a:xfrm>
              <a:off x="6510499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D6D50A1-ECBE-4367-A769-9A81CC7503F0}"/>
                </a:ext>
              </a:extLst>
            </p:cNvPr>
            <p:cNvSpPr/>
            <p:nvPr/>
          </p:nvSpPr>
          <p:spPr>
            <a:xfrm>
              <a:off x="6710921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80CCA79-7B9F-46FF-A444-636D26C1B78F}"/>
                </a:ext>
              </a:extLst>
            </p:cNvPr>
            <p:cNvSpPr/>
            <p:nvPr/>
          </p:nvSpPr>
          <p:spPr>
            <a:xfrm>
              <a:off x="691134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734D6B9-0B96-4D5F-9C94-7C5992340649}"/>
                </a:ext>
              </a:extLst>
            </p:cNvPr>
            <p:cNvSpPr/>
            <p:nvPr/>
          </p:nvSpPr>
          <p:spPr>
            <a:xfrm>
              <a:off x="711176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85E7558-D1F8-44CE-84BA-CB3254FD394B}"/>
                </a:ext>
              </a:extLst>
            </p:cNvPr>
            <p:cNvSpPr/>
            <p:nvPr/>
          </p:nvSpPr>
          <p:spPr>
            <a:xfrm>
              <a:off x="731218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1905F4D-CCC2-4BC5-A7AF-70E96D5A24C7}"/>
                </a:ext>
              </a:extLst>
            </p:cNvPr>
            <p:cNvSpPr/>
            <p:nvPr/>
          </p:nvSpPr>
          <p:spPr>
            <a:xfrm>
              <a:off x="7512608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CC3135-F76C-4505-A040-532B4DF49478}"/>
                </a:ext>
              </a:extLst>
            </p:cNvPr>
            <p:cNvSpPr/>
            <p:nvPr/>
          </p:nvSpPr>
          <p:spPr>
            <a:xfrm>
              <a:off x="7713030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A655C2-FFA9-418F-922A-09D1FC97177A}"/>
                </a:ext>
              </a:extLst>
            </p:cNvPr>
            <p:cNvSpPr/>
            <p:nvPr/>
          </p:nvSpPr>
          <p:spPr>
            <a:xfrm>
              <a:off x="791345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92D9744-BE34-449B-A87B-FC51F9B0FEB3}"/>
                </a:ext>
              </a:extLst>
            </p:cNvPr>
            <p:cNvSpPr/>
            <p:nvPr/>
          </p:nvSpPr>
          <p:spPr>
            <a:xfrm>
              <a:off x="811387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F57621-8729-423E-A1F6-E9E954EF7DE4}"/>
                </a:ext>
              </a:extLst>
            </p:cNvPr>
            <p:cNvSpPr/>
            <p:nvPr/>
          </p:nvSpPr>
          <p:spPr>
            <a:xfrm>
              <a:off x="831429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2ADCB4A-C3A8-4158-AC33-5939F382A74C}"/>
                </a:ext>
              </a:extLst>
            </p:cNvPr>
            <p:cNvSpPr/>
            <p:nvPr/>
          </p:nvSpPr>
          <p:spPr>
            <a:xfrm>
              <a:off x="6109655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35BE8C-E3A7-4793-A3F3-9BBD96A73380}"/>
                </a:ext>
              </a:extLst>
            </p:cNvPr>
            <p:cNvSpPr/>
            <p:nvPr/>
          </p:nvSpPr>
          <p:spPr>
            <a:xfrm>
              <a:off x="6310077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F21FEC9-31B2-4245-BA96-DCB03E283EA6}"/>
                </a:ext>
              </a:extLst>
            </p:cNvPr>
            <p:cNvSpPr/>
            <p:nvPr/>
          </p:nvSpPr>
          <p:spPr>
            <a:xfrm>
              <a:off x="6510499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2C88588-4883-4174-87CC-FD1772DBB372}"/>
                </a:ext>
              </a:extLst>
            </p:cNvPr>
            <p:cNvSpPr/>
            <p:nvPr/>
          </p:nvSpPr>
          <p:spPr>
            <a:xfrm>
              <a:off x="6710921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173C763-1A4A-435E-B984-CA5D88160F6A}"/>
                </a:ext>
              </a:extLst>
            </p:cNvPr>
            <p:cNvSpPr/>
            <p:nvPr/>
          </p:nvSpPr>
          <p:spPr>
            <a:xfrm>
              <a:off x="691134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86B1D3C-97F9-42F7-BB12-9DC3E7E0D0BB}"/>
                </a:ext>
              </a:extLst>
            </p:cNvPr>
            <p:cNvSpPr/>
            <p:nvPr/>
          </p:nvSpPr>
          <p:spPr>
            <a:xfrm>
              <a:off x="711176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9F7D5B0-0A10-427E-B51F-98EC1DD88850}"/>
                </a:ext>
              </a:extLst>
            </p:cNvPr>
            <p:cNvSpPr/>
            <p:nvPr/>
          </p:nvSpPr>
          <p:spPr>
            <a:xfrm>
              <a:off x="731218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DEFD788-2512-4202-B864-C6D682D88B30}"/>
                </a:ext>
              </a:extLst>
            </p:cNvPr>
            <p:cNvSpPr/>
            <p:nvPr/>
          </p:nvSpPr>
          <p:spPr>
            <a:xfrm>
              <a:off x="7512608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2B157C5-E5CF-46C8-A094-331B519A91B3}"/>
                </a:ext>
              </a:extLst>
            </p:cNvPr>
            <p:cNvSpPr/>
            <p:nvPr/>
          </p:nvSpPr>
          <p:spPr>
            <a:xfrm>
              <a:off x="7713030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235288-2EAD-429E-82D0-586111055B29}"/>
                </a:ext>
              </a:extLst>
            </p:cNvPr>
            <p:cNvSpPr/>
            <p:nvPr/>
          </p:nvSpPr>
          <p:spPr>
            <a:xfrm>
              <a:off x="791345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A31BA2F-ADA0-4700-94BE-F81242A2698C}"/>
                </a:ext>
              </a:extLst>
            </p:cNvPr>
            <p:cNvSpPr/>
            <p:nvPr/>
          </p:nvSpPr>
          <p:spPr>
            <a:xfrm>
              <a:off x="811387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3D8FDD6-09AE-4FFA-8759-B5358A6FB636}"/>
                </a:ext>
              </a:extLst>
            </p:cNvPr>
            <p:cNvSpPr/>
            <p:nvPr/>
          </p:nvSpPr>
          <p:spPr>
            <a:xfrm>
              <a:off x="831429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CD7AAA3-8224-4113-9715-A4B1976D9A67}"/>
                </a:ext>
              </a:extLst>
            </p:cNvPr>
            <p:cNvSpPr/>
            <p:nvPr/>
          </p:nvSpPr>
          <p:spPr>
            <a:xfrm>
              <a:off x="6109655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026F595-89DB-42E5-9A68-62AFB9938512}"/>
                </a:ext>
              </a:extLst>
            </p:cNvPr>
            <p:cNvSpPr/>
            <p:nvPr/>
          </p:nvSpPr>
          <p:spPr>
            <a:xfrm>
              <a:off x="6310077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66D5CFE-0F95-4A22-9977-61DD3D1310B3}"/>
                </a:ext>
              </a:extLst>
            </p:cNvPr>
            <p:cNvSpPr/>
            <p:nvPr/>
          </p:nvSpPr>
          <p:spPr>
            <a:xfrm>
              <a:off x="6510499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EA3C42A-54D3-4573-8F80-DA2FC35E0898}"/>
                </a:ext>
              </a:extLst>
            </p:cNvPr>
            <p:cNvSpPr/>
            <p:nvPr/>
          </p:nvSpPr>
          <p:spPr>
            <a:xfrm>
              <a:off x="6710921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AA4205C-1D28-4F0C-BD41-DD340B54A0C8}"/>
                </a:ext>
              </a:extLst>
            </p:cNvPr>
            <p:cNvSpPr/>
            <p:nvPr/>
          </p:nvSpPr>
          <p:spPr>
            <a:xfrm>
              <a:off x="691134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4446CA6-B125-4347-9CC6-D55DB185E899}"/>
                </a:ext>
              </a:extLst>
            </p:cNvPr>
            <p:cNvSpPr/>
            <p:nvPr/>
          </p:nvSpPr>
          <p:spPr>
            <a:xfrm>
              <a:off x="711176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D53F966-0137-4C3C-ABED-873297BC2D44}"/>
                </a:ext>
              </a:extLst>
            </p:cNvPr>
            <p:cNvSpPr/>
            <p:nvPr/>
          </p:nvSpPr>
          <p:spPr>
            <a:xfrm>
              <a:off x="731218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44CA871-29A0-473B-9DBE-9780223498A0}"/>
                </a:ext>
              </a:extLst>
            </p:cNvPr>
            <p:cNvSpPr/>
            <p:nvPr/>
          </p:nvSpPr>
          <p:spPr>
            <a:xfrm>
              <a:off x="7512608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7DF752A6-22AB-4AAE-8B8C-9054EC9C0D1A}"/>
                </a:ext>
              </a:extLst>
            </p:cNvPr>
            <p:cNvSpPr/>
            <p:nvPr/>
          </p:nvSpPr>
          <p:spPr>
            <a:xfrm>
              <a:off x="7713030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F8BA866-EA08-4894-9C8B-BAD031C0B1FD}"/>
                </a:ext>
              </a:extLst>
            </p:cNvPr>
            <p:cNvSpPr/>
            <p:nvPr/>
          </p:nvSpPr>
          <p:spPr>
            <a:xfrm>
              <a:off x="791345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C8BEE19-B131-43C7-9959-5631867BD421}"/>
                </a:ext>
              </a:extLst>
            </p:cNvPr>
            <p:cNvSpPr/>
            <p:nvPr/>
          </p:nvSpPr>
          <p:spPr>
            <a:xfrm>
              <a:off x="811387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99746D3-982B-44AE-9C3F-8B25B6A05226}"/>
                </a:ext>
              </a:extLst>
            </p:cNvPr>
            <p:cNvSpPr/>
            <p:nvPr/>
          </p:nvSpPr>
          <p:spPr>
            <a:xfrm>
              <a:off x="831429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31F6339-4D11-44E7-BFC5-A15C3055FC4C}"/>
                </a:ext>
              </a:extLst>
            </p:cNvPr>
            <p:cNvSpPr/>
            <p:nvPr/>
          </p:nvSpPr>
          <p:spPr>
            <a:xfrm>
              <a:off x="6109655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AA0BDD9-3AAC-41F0-ABF7-C6AD2AB350F7}"/>
                </a:ext>
              </a:extLst>
            </p:cNvPr>
            <p:cNvSpPr/>
            <p:nvPr/>
          </p:nvSpPr>
          <p:spPr>
            <a:xfrm>
              <a:off x="6310077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F55AEFF-A446-47D9-A2AD-DC21FE74E480}"/>
                </a:ext>
              </a:extLst>
            </p:cNvPr>
            <p:cNvSpPr/>
            <p:nvPr/>
          </p:nvSpPr>
          <p:spPr>
            <a:xfrm>
              <a:off x="6510499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78760AA-0BFA-42A5-862A-4CA195DDDDF4}"/>
                </a:ext>
              </a:extLst>
            </p:cNvPr>
            <p:cNvSpPr/>
            <p:nvPr/>
          </p:nvSpPr>
          <p:spPr>
            <a:xfrm>
              <a:off x="6710921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C9C8DE8F-6271-4027-937B-D99D89CE5E34}"/>
                </a:ext>
              </a:extLst>
            </p:cNvPr>
            <p:cNvSpPr/>
            <p:nvPr/>
          </p:nvSpPr>
          <p:spPr>
            <a:xfrm>
              <a:off x="691134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93AF288-CB67-49C9-BD56-0DE8909BFC7D}"/>
                </a:ext>
              </a:extLst>
            </p:cNvPr>
            <p:cNvSpPr/>
            <p:nvPr/>
          </p:nvSpPr>
          <p:spPr>
            <a:xfrm>
              <a:off x="711176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A5229EC-B827-456B-9D0E-DAFD74227FD7}"/>
                </a:ext>
              </a:extLst>
            </p:cNvPr>
            <p:cNvSpPr/>
            <p:nvPr/>
          </p:nvSpPr>
          <p:spPr>
            <a:xfrm>
              <a:off x="731218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DCD8443B-B054-4C72-B4A6-4DE8179F0138}"/>
                </a:ext>
              </a:extLst>
            </p:cNvPr>
            <p:cNvSpPr/>
            <p:nvPr/>
          </p:nvSpPr>
          <p:spPr>
            <a:xfrm>
              <a:off x="7512608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E2CE9A9-93FB-419F-B36E-BAD28F62F9CE}"/>
                </a:ext>
              </a:extLst>
            </p:cNvPr>
            <p:cNvSpPr/>
            <p:nvPr/>
          </p:nvSpPr>
          <p:spPr>
            <a:xfrm>
              <a:off x="7713030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1AF1444-915F-4454-9413-C94426BAC69E}"/>
                </a:ext>
              </a:extLst>
            </p:cNvPr>
            <p:cNvSpPr/>
            <p:nvPr/>
          </p:nvSpPr>
          <p:spPr>
            <a:xfrm>
              <a:off x="791345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3186651-01A9-416B-A280-4E8A9898EF6A}"/>
                </a:ext>
              </a:extLst>
            </p:cNvPr>
            <p:cNvSpPr/>
            <p:nvPr/>
          </p:nvSpPr>
          <p:spPr>
            <a:xfrm>
              <a:off x="811387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6362169-8360-4FE6-BC59-4B37350C252A}"/>
                </a:ext>
              </a:extLst>
            </p:cNvPr>
            <p:cNvSpPr/>
            <p:nvPr/>
          </p:nvSpPr>
          <p:spPr>
            <a:xfrm>
              <a:off x="831429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F1E553C-10E2-4E45-8D82-D33DA96A9D9D}"/>
                </a:ext>
              </a:extLst>
            </p:cNvPr>
            <p:cNvSpPr/>
            <p:nvPr/>
          </p:nvSpPr>
          <p:spPr>
            <a:xfrm>
              <a:off x="6109655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B222B43-7212-4590-8135-7222549FC69C}"/>
                </a:ext>
              </a:extLst>
            </p:cNvPr>
            <p:cNvSpPr/>
            <p:nvPr/>
          </p:nvSpPr>
          <p:spPr>
            <a:xfrm>
              <a:off x="6310077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DAFA870-A82E-4B58-85A1-35C34B108E90}"/>
                </a:ext>
              </a:extLst>
            </p:cNvPr>
            <p:cNvSpPr/>
            <p:nvPr/>
          </p:nvSpPr>
          <p:spPr>
            <a:xfrm>
              <a:off x="6510499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3D27332-5854-4825-BD47-C6C9B0493EEB}"/>
                </a:ext>
              </a:extLst>
            </p:cNvPr>
            <p:cNvSpPr/>
            <p:nvPr/>
          </p:nvSpPr>
          <p:spPr>
            <a:xfrm>
              <a:off x="6710921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21CB411-AEAC-49E9-A042-217A8F47A80C}"/>
                </a:ext>
              </a:extLst>
            </p:cNvPr>
            <p:cNvSpPr/>
            <p:nvPr/>
          </p:nvSpPr>
          <p:spPr>
            <a:xfrm>
              <a:off x="691134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BE89BFB-A677-45F6-B245-0021893B9441}"/>
                </a:ext>
              </a:extLst>
            </p:cNvPr>
            <p:cNvSpPr/>
            <p:nvPr/>
          </p:nvSpPr>
          <p:spPr>
            <a:xfrm>
              <a:off x="711176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2041C30-3E9F-490F-B5D1-2B2C7C468284}"/>
                </a:ext>
              </a:extLst>
            </p:cNvPr>
            <p:cNvSpPr/>
            <p:nvPr/>
          </p:nvSpPr>
          <p:spPr>
            <a:xfrm>
              <a:off x="731218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AB1C395-64EB-4980-9B63-5506AA0C158C}"/>
                </a:ext>
              </a:extLst>
            </p:cNvPr>
            <p:cNvSpPr/>
            <p:nvPr/>
          </p:nvSpPr>
          <p:spPr>
            <a:xfrm>
              <a:off x="7512608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017E765-7FD6-419C-B166-E18B51703A61}"/>
                </a:ext>
              </a:extLst>
            </p:cNvPr>
            <p:cNvSpPr/>
            <p:nvPr/>
          </p:nvSpPr>
          <p:spPr>
            <a:xfrm>
              <a:off x="7713030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233E23-FFCB-44D9-92FE-3DBD3A5A1151}"/>
                </a:ext>
              </a:extLst>
            </p:cNvPr>
            <p:cNvSpPr/>
            <p:nvPr/>
          </p:nvSpPr>
          <p:spPr>
            <a:xfrm>
              <a:off x="791345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75AA234-3FC8-4564-8E16-949A45A700B1}"/>
                </a:ext>
              </a:extLst>
            </p:cNvPr>
            <p:cNvSpPr/>
            <p:nvPr/>
          </p:nvSpPr>
          <p:spPr>
            <a:xfrm>
              <a:off x="811387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32F8490-0F7B-43D1-A5E9-1E1A4F78A20B}"/>
                </a:ext>
              </a:extLst>
            </p:cNvPr>
            <p:cNvSpPr/>
            <p:nvPr/>
          </p:nvSpPr>
          <p:spPr>
            <a:xfrm>
              <a:off x="831429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4FA8695-8562-484A-A68F-E8A705E7A7BD}"/>
                </a:ext>
              </a:extLst>
            </p:cNvPr>
            <p:cNvSpPr/>
            <p:nvPr/>
          </p:nvSpPr>
          <p:spPr>
            <a:xfrm>
              <a:off x="6109655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D208D20A-32B4-4E5E-A3CB-F955A734DC40}"/>
                </a:ext>
              </a:extLst>
            </p:cNvPr>
            <p:cNvSpPr/>
            <p:nvPr/>
          </p:nvSpPr>
          <p:spPr>
            <a:xfrm>
              <a:off x="6310077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74922A68-B528-4DE5-B1FF-931ED7E4CBB6}"/>
                </a:ext>
              </a:extLst>
            </p:cNvPr>
            <p:cNvSpPr/>
            <p:nvPr/>
          </p:nvSpPr>
          <p:spPr>
            <a:xfrm>
              <a:off x="6510499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A924656F-CB4A-41E6-A561-74FE0F3C9822}"/>
                </a:ext>
              </a:extLst>
            </p:cNvPr>
            <p:cNvSpPr/>
            <p:nvPr/>
          </p:nvSpPr>
          <p:spPr>
            <a:xfrm>
              <a:off x="6710921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539AC5B-DC7E-40B4-9B0E-F27D7A2FE5EA}"/>
                </a:ext>
              </a:extLst>
            </p:cNvPr>
            <p:cNvSpPr/>
            <p:nvPr/>
          </p:nvSpPr>
          <p:spPr>
            <a:xfrm>
              <a:off x="691134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A73016F4-3C0F-41A3-AC81-6000EB83C072}"/>
                </a:ext>
              </a:extLst>
            </p:cNvPr>
            <p:cNvSpPr/>
            <p:nvPr/>
          </p:nvSpPr>
          <p:spPr>
            <a:xfrm>
              <a:off x="711176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79F2215-B6A0-42B7-8E3E-3827B63DBC10}"/>
                </a:ext>
              </a:extLst>
            </p:cNvPr>
            <p:cNvSpPr/>
            <p:nvPr/>
          </p:nvSpPr>
          <p:spPr>
            <a:xfrm>
              <a:off x="731218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1378AFC-9BA3-4E0E-838B-B18221641F67}"/>
                </a:ext>
              </a:extLst>
            </p:cNvPr>
            <p:cNvSpPr/>
            <p:nvPr/>
          </p:nvSpPr>
          <p:spPr>
            <a:xfrm>
              <a:off x="7512608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D67D43C9-EDA7-4990-A6EE-AE55ABF3CEE5}"/>
                </a:ext>
              </a:extLst>
            </p:cNvPr>
            <p:cNvSpPr/>
            <p:nvPr/>
          </p:nvSpPr>
          <p:spPr>
            <a:xfrm>
              <a:off x="7713030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E26DCEF-24FB-4075-A975-7A8F2F2F32F0}"/>
                </a:ext>
              </a:extLst>
            </p:cNvPr>
            <p:cNvSpPr/>
            <p:nvPr/>
          </p:nvSpPr>
          <p:spPr>
            <a:xfrm>
              <a:off x="791345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9146E21-E2CD-4555-AB56-443F15BCEF8B}"/>
                </a:ext>
              </a:extLst>
            </p:cNvPr>
            <p:cNvSpPr/>
            <p:nvPr/>
          </p:nvSpPr>
          <p:spPr>
            <a:xfrm>
              <a:off x="811387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359F87A-D809-4418-A6D8-47E4A6E03F1F}"/>
                </a:ext>
              </a:extLst>
            </p:cNvPr>
            <p:cNvSpPr/>
            <p:nvPr/>
          </p:nvSpPr>
          <p:spPr>
            <a:xfrm>
              <a:off x="831429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D61BC4F-0D0C-4676-828A-13C1B39541AF}"/>
                </a:ext>
              </a:extLst>
            </p:cNvPr>
            <p:cNvSpPr/>
            <p:nvPr/>
          </p:nvSpPr>
          <p:spPr>
            <a:xfrm>
              <a:off x="6109655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5AF93D6-EF75-44AC-A5EA-A16A0B4323D8}"/>
                </a:ext>
              </a:extLst>
            </p:cNvPr>
            <p:cNvSpPr/>
            <p:nvPr/>
          </p:nvSpPr>
          <p:spPr>
            <a:xfrm>
              <a:off x="6310077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C7349EA-7669-4F71-91E6-03AE95A38D99}"/>
                </a:ext>
              </a:extLst>
            </p:cNvPr>
            <p:cNvSpPr/>
            <p:nvPr/>
          </p:nvSpPr>
          <p:spPr>
            <a:xfrm>
              <a:off x="6510499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D6CE10-2F9A-476D-A70F-3FC0DBDB591C}"/>
                </a:ext>
              </a:extLst>
            </p:cNvPr>
            <p:cNvSpPr/>
            <p:nvPr/>
          </p:nvSpPr>
          <p:spPr>
            <a:xfrm>
              <a:off x="6710921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99463FF-020A-4CBA-AE72-9F86338302AE}"/>
                </a:ext>
              </a:extLst>
            </p:cNvPr>
            <p:cNvSpPr/>
            <p:nvPr/>
          </p:nvSpPr>
          <p:spPr>
            <a:xfrm>
              <a:off x="691134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C7F4700-42AE-493B-91DA-D4B56E548D62}"/>
                </a:ext>
              </a:extLst>
            </p:cNvPr>
            <p:cNvSpPr/>
            <p:nvPr/>
          </p:nvSpPr>
          <p:spPr>
            <a:xfrm>
              <a:off x="711176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2CEECF1-3416-4ECE-B157-B87FF6150512}"/>
                </a:ext>
              </a:extLst>
            </p:cNvPr>
            <p:cNvSpPr/>
            <p:nvPr/>
          </p:nvSpPr>
          <p:spPr>
            <a:xfrm>
              <a:off x="731218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D4B7CE3B-4DB6-447E-8C73-1B72B358CBCA}"/>
                </a:ext>
              </a:extLst>
            </p:cNvPr>
            <p:cNvSpPr/>
            <p:nvPr/>
          </p:nvSpPr>
          <p:spPr>
            <a:xfrm>
              <a:off x="7512608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5459956-12BA-43F8-B7F4-C67C008D185A}"/>
                </a:ext>
              </a:extLst>
            </p:cNvPr>
            <p:cNvSpPr/>
            <p:nvPr/>
          </p:nvSpPr>
          <p:spPr>
            <a:xfrm>
              <a:off x="7713030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AC6C689-02E9-4A74-B196-A7156A4D56B9}"/>
                </a:ext>
              </a:extLst>
            </p:cNvPr>
            <p:cNvSpPr/>
            <p:nvPr/>
          </p:nvSpPr>
          <p:spPr>
            <a:xfrm>
              <a:off x="791345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DCBB1081-73BA-4945-B1C1-0257B78AF19C}"/>
                </a:ext>
              </a:extLst>
            </p:cNvPr>
            <p:cNvSpPr/>
            <p:nvPr/>
          </p:nvSpPr>
          <p:spPr>
            <a:xfrm>
              <a:off x="811387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CAFC57D-2870-4CE5-A2A0-AE84AD072C94}"/>
                </a:ext>
              </a:extLst>
            </p:cNvPr>
            <p:cNvSpPr/>
            <p:nvPr/>
          </p:nvSpPr>
          <p:spPr>
            <a:xfrm>
              <a:off x="831429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1D7EE19-290C-48C3-A24C-8DB246D47B37}"/>
                </a:ext>
              </a:extLst>
            </p:cNvPr>
            <p:cNvSpPr/>
            <p:nvPr/>
          </p:nvSpPr>
          <p:spPr>
            <a:xfrm>
              <a:off x="6109655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AB12B9-EE00-490D-9302-E4AF65A99AEB}"/>
                </a:ext>
              </a:extLst>
            </p:cNvPr>
            <p:cNvSpPr/>
            <p:nvPr/>
          </p:nvSpPr>
          <p:spPr>
            <a:xfrm>
              <a:off x="6310077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536857E-7FD1-4E1B-8679-620C2D012C69}"/>
                </a:ext>
              </a:extLst>
            </p:cNvPr>
            <p:cNvSpPr/>
            <p:nvPr/>
          </p:nvSpPr>
          <p:spPr>
            <a:xfrm>
              <a:off x="6510499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AB2F1FB-F015-4660-96B5-5AE7F178A576}"/>
                </a:ext>
              </a:extLst>
            </p:cNvPr>
            <p:cNvSpPr/>
            <p:nvPr/>
          </p:nvSpPr>
          <p:spPr>
            <a:xfrm>
              <a:off x="6710921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FF6486A-1A2D-4193-AB92-CF7FFDA7022B}"/>
                </a:ext>
              </a:extLst>
            </p:cNvPr>
            <p:cNvSpPr/>
            <p:nvPr/>
          </p:nvSpPr>
          <p:spPr>
            <a:xfrm>
              <a:off x="691134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BF0BA5C6-4006-42CC-93D3-FC89EA47E2CF}"/>
                </a:ext>
              </a:extLst>
            </p:cNvPr>
            <p:cNvSpPr/>
            <p:nvPr/>
          </p:nvSpPr>
          <p:spPr>
            <a:xfrm>
              <a:off x="711176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7DCF28A-DE47-4395-A10E-26C4E6283301}"/>
                </a:ext>
              </a:extLst>
            </p:cNvPr>
            <p:cNvSpPr/>
            <p:nvPr/>
          </p:nvSpPr>
          <p:spPr>
            <a:xfrm>
              <a:off x="731218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7227CC58-EF5C-4703-8365-D3F7CEEE9EE7}"/>
                </a:ext>
              </a:extLst>
            </p:cNvPr>
            <p:cNvSpPr/>
            <p:nvPr/>
          </p:nvSpPr>
          <p:spPr>
            <a:xfrm>
              <a:off x="7512608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18560AA-0C8C-49E9-BA21-C82630EB9FFA}"/>
                </a:ext>
              </a:extLst>
            </p:cNvPr>
            <p:cNvSpPr/>
            <p:nvPr/>
          </p:nvSpPr>
          <p:spPr>
            <a:xfrm>
              <a:off x="7713030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6F4DED66-2538-4CAF-BA04-3B4871BF8EAF}"/>
                </a:ext>
              </a:extLst>
            </p:cNvPr>
            <p:cNvSpPr/>
            <p:nvPr/>
          </p:nvSpPr>
          <p:spPr>
            <a:xfrm>
              <a:off x="791345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318B3B-E3AE-4F15-B0D1-CC9822CB4F15}"/>
                </a:ext>
              </a:extLst>
            </p:cNvPr>
            <p:cNvSpPr/>
            <p:nvPr/>
          </p:nvSpPr>
          <p:spPr>
            <a:xfrm>
              <a:off x="811387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267F122F-BF83-494E-8B4E-805CEEB7F461}"/>
                </a:ext>
              </a:extLst>
            </p:cNvPr>
            <p:cNvSpPr/>
            <p:nvPr/>
          </p:nvSpPr>
          <p:spPr>
            <a:xfrm>
              <a:off x="831429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DB2071DE-05EC-4CE7-804F-B302AC01BB59}"/>
                </a:ext>
              </a:extLst>
            </p:cNvPr>
            <p:cNvSpPr/>
            <p:nvPr/>
          </p:nvSpPr>
          <p:spPr>
            <a:xfrm>
              <a:off x="6109655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CD2BECA-D35F-4DAF-91AE-9D5B91ADA708}"/>
                </a:ext>
              </a:extLst>
            </p:cNvPr>
            <p:cNvSpPr/>
            <p:nvPr/>
          </p:nvSpPr>
          <p:spPr>
            <a:xfrm>
              <a:off x="6310077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920550-45AD-4CB9-8790-7DB3806EB8AB}"/>
                </a:ext>
              </a:extLst>
            </p:cNvPr>
            <p:cNvSpPr/>
            <p:nvPr/>
          </p:nvSpPr>
          <p:spPr>
            <a:xfrm>
              <a:off x="6510499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4F3336F-6C11-45C1-9CFD-142A18CFCEF8}"/>
                </a:ext>
              </a:extLst>
            </p:cNvPr>
            <p:cNvSpPr/>
            <p:nvPr/>
          </p:nvSpPr>
          <p:spPr>
            <a:xfrm>
              <a:off x="6710921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CB88BE2-248C-479B-804D-52D0EA23AA89}"/>
                </a:ext>
              </a:extLst>
            </p:cNvPr>
            <p:cNvSpPr/>
            <p:nvPr/>
          </p:nvSpPr>
          <p:spPr>
            <a:xfrm>
              <a:off x="691134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2467FAF-C6FE-4099-A27A-16F9E7DF694B}"/>
                </a:ext>
              </a:extLst>
            </p:cNvPr>
            <p:cNvSpPr/>
            <p:nvPr/>
          </p:nvSpPr>
          <p:spPr>
            <a:xfrm>
              <a:off x="711176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AB4BF02A-8D7D-4739-A7C9-68333C042180}"/>
                </a:ext>
              </a:extLst>
            </p:cNvPr>
            <p:cNvSpPr/>
            <p:nvPr/>
          </p:nvSpPr>
          <p:spPr>
            <a:xfrm>
              <a:off x="731218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CF8EB5F-5147-4346-B3EF-97FFE8601A13}"/>
                </a:ext>
              </a:extLst>
            </p:cNvPr>
            <p:cNvSpPr/>
            <p:nvPr/>
          </p:nvSpPr>
          <p:spPr>
            <a:xfrm>
              <a:off x="7512608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9AFC1E9-B889-4A1B-913C-E9AE025BF637}"/>
                </a:ext>
              </a:extLst>
            </p:cNvPr>
            <p:cNvSpPr/>
            <p:nvPr/>
          </p:nvSpPr>
          <p:spPr>
            <a:xfrm>
              <a:off x="7713030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30BCB31D-2BC1-453E-B307-29E76F10017F}"/>
                </a:ext>
              </a:extLst>
            </p:cNvPr>
            <p:cNvSpPr/>
            <p:nvPr/>
          </p:nvSpPr>
          <p:spPr>
            <a:xfrm>
              <a:off x="791345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95EE15E-84C5-4B49-98D0-4DFEF795E7DF}"/>
                </a:ext>
              </a:extLst>
            </p:cNvPr>
            <p:cNvSpPr/>
            <p:nvPr/>
          </p:nvSpPr>
          <p:spPr>
            <a:xfrm>
              <a:off x="811387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223B8C73-65BC-4D3F-A09E-481EC9260460}"/>
                </a:ext>
              </a:extLst>
            </p:cNvPr>
            <p:cNvSpPr/>
            <p:nvPr/>
          </p:nvSpPr>
          <p:spPr>
            <a:xfrm>
              <a:off x="831429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8FBE89-8DA7-4CDF-9081-F5DB08588E48}"/>
                </a:ext>
              </a:extLst>
            </p:cNvPr>
            <p:cNvSpPr/>
            <p:nvPr/>
          </p:nvSpPr>
          <p:spPr>
            <a:xfrm>
              <a:off x="6109655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33924C5E-FF8F-46E5-8334-09DFF304347A}"/>
                </a:ext>
              </a:extLst>
            </p:cNvPr>
            <p:cNvSpPr/>
            <p:nvPr/>
          </p:nvSpPr>
          <p:spPr>
            <a:xfrm>
              <a:off x="6310077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E8926D71-9367-4EA0-AF74-CA6962A9436C}"/>
                </a:ext>
              </a:extLst>
            </p:cNvPr>
            <p:cNvSpPr/>
            <p:nvPr/>
          </p:nvSpPr>
          <p:spPr>
            <a:xfrm>
              <a:off x="6510499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7B398215-48C0-4F11-82C7-EFFC0DA36F8C}"/>
                </a:ext>
              </a:extLst>
            </p:cNvPr>
            <p:cNvSpPr/>
            <p:nvPr/>
          </p:nvSpPr>
          <p:spPr>
            <a:xfrm>
              <a:off x="6710921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F67A09E-0B86-481E-8AF8-5DA78992400C}"/>
                </a:ext>
              </a:extLst>
            </p:cNvPr>
            <p:cNvSpPr/>
            <p:nvPr/>
          </p:nvSpPr>
          <p:spPr>
            <a:xfrm>
              <a:off x="691134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09403C5-0F50-45A5-9636-BEBD3D51210E}"/>
                </a:ext>
              </a:extLst>
            </p:cNvPr>
            <p:cNvSpPr/>
            <p:nvPr/>
          </p:nvSpPr>
          <p:spPr>
            <a:xfrm>
              <a:off x="711176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AF236A3-9932-4C4A-A8CC-3F2F4FB927DC}"/>
                </a:ext>
              </a:extLst>
            </p:cNvPr>
            <p:cNvSpPr/>
            <p:nvPr/>
          </p:nvSpPr>
          <p:spPr>
            <a:xfrm>
              <a:off x="731218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C81F131-35F9-4A81-931A-F03E61CCE506}"/>
                </a:ext>
              </a:extLst>
            </p:cNvPr>
            <p:cNvSpPr/>
            <p:nvPr/>
          </p:nvSpPr>
          <p:spPr>
            <a:xfrm>
              <a:off x="7512608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383F3D1-B6B5-41D9-ACD9-F82FD12BFD80}"/>
                </a:ext>
              </a:extLst>
            </p:cNvPr>
            <p:cNvSpPr/>
            <p:nvPr/>
          </p:nvSpPr>
          <p:spPr>
            <a:xfrm>
              <a:off x="7713030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46A5326-F6D5-406B-9EE9-40B740A362A2}"/>
                </a:ext>
              </a:extLst>
            </p:cNvPr>
            <p:cNvSpPr/>
            <p:nvPr/>
          </p:nvSpPr>
          <p:spPr>
            <a:xfrm>
              <a:off x="791345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B62CD0A-E1A6-4DBF-8A96-CADBD8949C8A}"/>
                </a:ext>
              </a:extLst>
            </p:cNvPr>
            <p:cNvSpPr/>
            <p:nvPr/>
          </p:nvSpPr>
          <p:spPr>
            <a:xfrm>
              <a:off x="811387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195E0FB-E38E-4A15-9E32-8CC3AD434679}"/>
                </a:ext>
              </a:extLst>
            </p:cNvPr>
            <p:cNvSpPr/>
            <p:nvPr/>
          </p:nvSpPr>
          <p:spPr>
            <a:xfrm>
              <a:off x="831429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0" name="그래픽 2" descr="정사각형 2개와 지그재그 선">
            <a:extLst>
              <a:ext uri="{FF2B5EF4-FFF2-40B4-BE49-F238E27FC236}">
                <a16:creationId xmlns:a16="http://schemas.microsoft.com/office/drawing/2014/main" id="{869521E4-F0CA-4DFB-970B-F63F423533A9}"/>
              </a:ext>
            </a:extLst>
          </p:cNvPr>
          <p:cNvSpPr/>
          <p:nvPr/>
        </p:nvSpPr>
        <p:spPr>
          <a:xfrm>
            <a:off x="6592490" y="2833702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rgbClr val="737373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그래픽 2" descr="정사각형 2개와 지그재그 선">
            <a:extLst>
              <a:ext uri="{FF2B5EF4-FFF2-40B4-BE49-F238E27FC236}">
                <a16:creationId xmlns:a16="http://schemas.microsoft.com/office/drawing/2014/main" id="{D989A7F8-9984-4B49-BE2D-3E7966B18533}"/>
              </a:ext>
            </a:extLst>
          </p:cNvPr>
          <p:cNvSpPr/>
          <p:nvPr/>
        </p:nvSpPr>
        <p:spPr>
          <a:xfrm>
            <a:off x="6592490" y="2432858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chemeClr val="bg1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A664AA1-2F81-4A80-98BF-2899F8B3ABC7}"/>
              </a:ext>
            </a:extLst>
          </p:cNvPr>
          <p:cNvSpPr txBox="1"/>
          <p:nvPr/>
        </p:nvSpPr>
        <p:spPr>
          <a:xfrm>
            <a:off x="4021235" y="3293767"/>
            <a:ext cx="29995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+mj-ea"/>
                <a:ea typeface="+mj-ea"/>
              </a:rPr>
              <a:t>Class Diagram</a:t>
            </a:r>
          </a:p>
          <a:p>
            <a:r>
              <a:rPr lang="en-US" altLang="ko-KR" sz="4000" spc="-300" dirty="0">
                <a:solidFill>
                  <a:schemeClr val="bg1"/>
                </a:solidFill>
                <a:latin typeface="+mj-ea"/>
                <a:ea typeface="+mj-ea"/>
              </a:rPr>
              <a:t>E.R.D</a:t>
            </a:r>
          </a:p>
          <a:p>
            <a:r>
              <a:rPr lang="en-US" altLang="ko-KR" sz="4000" spc="-300" dirty="0">
                <a:solidFill>
                  <a:schemeClr val="bg1"/>
                </a:solidFill>
                <a:latin typeface="+mj-ea"/>
                <a:ea typeface="+mj-ea"/>
              </a:rPr>
              <a:t>Sequence</a:t>
            </a:r>
            <a:endParaRPr lang="ko-KR" altLang="en-US" sz="4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121884-FA4F-4FF9-A78C-A6648DF7C1BF}"/>
              </a:ext>
            </a:extLst>
          </p:cNvPr>
          <p:cNvSpPr txBox="1"/>
          <p:nvPr/>
        </p:nvSpPr>
        <p:spPr>
          <a:xfrm>
            <a:off x="463286" y="1364108"/>
            <a:ext cx="34243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1.</a:t>
            </a:r>
            <a:r>
              <a:rPr lang="en-US" altLang="ko-KR" sz="9600" b="1" dirty="0">
                <a:solidFill>
                  <a:schemeClr val="bg1"/>
                </a:solidFill>
              </a:rPr>
              <a:t>3</a:t>
            </a:r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AC28A6-12C5-49E9-936E-810A57A8B313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1B9AE-C4F0-413B-8ED6-5A09A2D17552}"/>
              </a:ext>
            </a:extLst>
          </p:cNvPr>
          <p:cNvSpPr txBox="1"/>
          <p:nvPr/>
        </p:nvSpPr>
        <p:spPr>
          <a:xfrm>
            <a:off x="569012" y="387200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Class Diagram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FC398F-91DB-45A9-844F-2608D463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83" y="1218863"/>
            <a:ext cx="9374972" cy="56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7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B9DE02-6837-43F6-9181-03A4368C37F2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B48B7C-AA4D-4BF8-81E5-68219770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1218863"/>
            <a:ext cx="8773311" cy="5251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6A6174-65C8-40AE-9912-E993D37681A6}"/>
              </a:ext>
            </a:extLst>
          </p:cNvPr>
          <p:cNvSpPr txBox="1"/>
          <p:nvPr/>
        </p:nvSpPr>
        <p:spPr>
          <a:xfrm>
            <a:off x="569012" y="387200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E. R. D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7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74536-1344-4DDB-B9E6-681B6F4833B8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3655-B578-4DFF-8B04-DB7A2F6087FF}"/>
              </a:ext>
            </a:extLst>
          </p:cNvPr>
          <p:cNvSpPr txBox="1"/>
          <p:nvPr/>
        </p:nvSpPr>
        <p:spPr>
          <a:xfrm>
            <a:off x="569012" y="387200"/>
            <a:ext cx="648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Sequence – 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상품구매 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클라이언트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95F0B-2F07-48DE-B0DF-CBF62384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78" y="1218863"/>
            <a:ext cx="8354591" cy="52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2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B86F5D-7696-4041-BE27-568F9024A3DF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0F491-F611-4879-B44A-5B397035F690}"/>
              </a:ext>
            </a:extLst>
          </p:cNvPr>
          <p:cNvSpPr txBox="1"/>
          <p:nvPr/>
        </p:nvSpPr>
        <p:spPr>
          <a:xfrm>
            <a:off x="569012" y="387200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Sequence – </a:t>
            </a:r>
            <a:r>
              <a:rPr lang="en-US" altLang="ko-KR" sz="3600" spc="-300" dirty="0" err="1">
                <a:solidFill>
                  <a:schemeClr val="bg1"/>
                </a:solidFill>
                <a:latin typeface="+mj-ea"/>
                <a:ea typeface="+mj-ea"/>
              </a:rPr>
              <a:t>QnA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리뷰 게시판 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클라이언트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BC5817-A599-47AF-B196-753586BE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88" y="1685925"/>
            <a:ext cx="4572000" cy="409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545FAE-C381-4D01-9959-3AC486B7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12" y="1685926"/>
            <a:ext cx="450996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5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3314A-438F-4B65-8964-4840DA84F789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F901D-B29C-4C24-9369-67F76BB719E4}"/>
              </a:ext>
            </a:extLst>
          </p:cNvPr>
          <p:cNvSpPr txBox="1"/>
          <p:nvPr/>
        </p:nvSpPr>
        <p:spPr>
          <a:xfrm>
            <a:off x="569012" y="387200"/>
            <a:ext cx="715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Sequence – 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교환 및 반품 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클라이언트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FE00F-917E-4F03-95FA-B007BC4E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89" y="2087418"/>
            <a:ext cx="6575111" cy="41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3314A-438F-4B65-8964-4840DA84F789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F901D-B29C-4C24-9369-67F76BB719E4}"/>
              </a:ext>
            </a:extLst>
          </p:cNvPr>
          <p:cNvSpPr txBox="1"/>
          <p:nvPr/>
        </p:nvSpPr>
        <p:spPr>
          <a:xfrm>
            <a:off x="569012" y="387200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Sequence – 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상품등록 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관리자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4189D-24EF-4412-B638-00F8E4F9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3" y="1643544"/>
            <a:ext cx="7425928" cy="48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2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F13297-7418-4485-ADF0-B07F0993B9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6B1242-F298-4107-B524-4AF5282CDC8D}"/>
              </a:ext>
            </a:extLst>
          </p:cNvPr>
          <p:cNvCxnSpPr/>
          <p:nvPr/>
        </p:nvCxnSpPr>
        <p:spPr>
          <a:xfrm>
            <a:off x="0" y="812800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D7C506-F345-4F8F-B459-EC710C9309EE}"/>
              </a:ext>
            </a:extLst>
          </p:cNvPr>
          <p:cNvSpPr txBox="1"/>
          <p:nvPr/>
        </p:nvSpPr>
        <p:spPr>
          <a:xfrm>
            <a:off x="254000" y="30033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FB270-2A15-49F7-ACA6-88BEF6C3060C}"/>
              </a:ext>
            </a:extLst>
          </p:cNvPr>
          <p:cNvSpPr txBox="1"/>
          <p:nvPr/>
        </p:nvSpPr>
        <p:spPr>
          <a:xfrm>
            <a:off x="999717" y="365780"/>
            <a:ext cx="227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table of contents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CB735-583E-4595-A653-675C3B75EEC7}"/>
              </a:ext>
            </a:extLst>
          </p:cNvPr>
          <p:cNvSpPr txBox="1"/>
          <p:nvPr/>
        </p:nvSpPr>
        <p:spPr>
          <a:xfrm>
            <a:off x="2541175" y="2307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6D564-7683-47C1-B375-5CF91B11D6B9}"/>
              </a:ext>
            </a:extLst>
          </p:cNvPr>
          <p:cNvSpPr txBox="1"/>
          <p:nvPr/>
        </p:nvSpPr>
        <p:spPr>
          <a:xfrm>
            <a:off x="2541175" y="30699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8CCCC-916F-4014-B221-594CDC0A8A65}"/>
              </a:ext>
            </a:extLst>
          </p:cNvPr>
          <p:cNvSpPr txBox="1"/>
          <p:nvPr/>
        </p:nvSpPr>
        <p:spPr>
          <a:xfrm>
            <a:off x="2541175" y="383193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13C0D-F476-4FF1-B3E6-6D80810F0F32}"/>
              </a:ext>
            </a:extLst>
          </p:cNvPr>
          <p:cNvSpPr txBox="1"/>
          <p:nvPr/>
        </p:nvSpPr>
        <p:spPr>
          <a:xfrm>
            <a:off x="2953467" y="24156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D77116-2BC4-45C2-80CC-E438595150CD}"/>
              </a:ext>
            </a:extLst>
          </p:cNvPr>
          <p:cNvSpPr/>
          <p:nvPr/>
        </p:nvSpPr>
        <p:spPr>
          <a:xfrm rot="5400000">
            <a:off x="2609784" y="1617551"/>
            <a:ext cx="119846" cy="105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2742E-F5E9-4BA0-A490-48DB9FBC927A}"/>
              </a:ext>
            </a:extLst>
          </p:cNvPr>
          <p:cNvSpPr txBox="1"/>
          <p:nvPr/>
        </p:nvSpPr>
        <p:spPr>
          <a:xfrm>
            <a:off x="2940384" y="318233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E6678-CDA1-4517-9A75-B4C395A37FEC}"/>
              </a:ext>
            </a:extLst>
          </p:cNvPr>
          <p:cNvSpPr txBox="1"/>
          <p:nvPr/>
        </p:nvSpPr>
        <p:spPr>
          <a:xfrm>
            <a:off x="2892880" y="394901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A48EF-5E1A-4848-A4D7-42AEDC5C657A}"/>
              </a:ext>
            </a:extLst>
          </p:cNvPr>
          <p:cNvSpPr txBox="1"/>
          <p:nvPr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래픽 7" descr="불규칙한 점들로 채워진 원">
            <a:extLst>
              <a:ext uri="{FF2B5EF4-FFF2-40B4-BE49-F238E27FC236}">
                <a16:creationId xmlns:a16="http://schemas.microsoft.com/office/drawing/2014/main" id="{3088C25B-61EF-4E57-BD83-8694912E292F}"/>
              </a:ext>
            </a:extLst>
          </p:cNvPr>
          <p:cNvGrpSpPr/>
          <p:nvPr/>
        </p:nvGrpSpPr>
        <p:grpSpPr>
          <a:xfrm>
            <a:off x="-1151052" y="3930420"/>
            <a:ext cx="3373545" cy="3343288"/>
            <a:chOff x="10267950" y="-1079513"/>
            <a:chExt cx="3373545" cy="3343288"/>
          </a:xfrm>
          <a:solidFill>
            <a:schemeClr val="accent2"/>
          </a:solidFill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1E7C9BE-F375-4CD7-8BBE-8B04AF15132D}"/>
                </a:ext>
              </a:extLst>
            </p:cNvPr>
            <p:cNvSpPr/>
            <p:nvPr/>
          </p:nvSpPr>
          <p:spPr>
            <a:xfrm>
              <a:off x="12126181" y="-1079385"/>
              <a:ext cx="39996" cy="38109"/>
            </a:xfrm>
            <a:custGeom>
              <a:avLst/>
              <a:gdLst>
                <a:gd name="connsiteX0" fmla="*/ 18908 w 39996"/>
                <a:gd name="connsiteY0" fmla="*/ 38100 h 38109"/>
                <a:gd name="connsiteX1" fmla="*/ 20803 w 39996"/>
                <a:gd name="connsiteY1" fmla="*/ 38110 h 38109"/>
                <a:gd name="connsiteX2" fmla="*/ 20946 w 39996"/>
                <a:gd name="connsiteY2" fmla="*/ 38110 h 38109"/>
                <a:gd name="connsiteX3" fmla="*/ 39996 w 39996"/>
                <a:gd name="connsiteY3" fmla="*/ 19202 h 38109"/>
                <a:gd name="connsiteX4" fmla="*/ 21089 w 39996"/>
                <a:gd name="connsiteY4" fmla="*/ 10 h 38109"/>
                <a:gd name="connsiteX5" fmla="*/ 19194 w 39996"/>
                <a:gd name="connsiteY5" fmla="*/ 0 h 38109"/>
                <a:gd name="connsiteX6" fmla="*/ 19051 w 39996"/>
                <a:gd name="connsiteY6" fmla="*/ 0 h 38109"/>
                <a:gd name="connsiteX7" fmla="*/ 1 w 39996"/>
                <a:gd name="connsiteY7" fmla="*/ 18907 h 38109"/>
                <a:gd name="connsiteX8" fmla="*/ 18908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8908" y="38100"/>
                  </a:moveTo>
                  <a:lnTo>
                    <a:pt x="20803" y="38110"/>
                  </a:lnTo>
                  <a:cubicBezTo>
                    <a:pt x="20851" y="38110"/>
                    <a:pt x="20898" y="38110"/>
                    <a:pt x="20946" y="38110"/>
                  </a:cubicBezTo>
                  <a:cubicBezTo>
                    <a:pt x="31404" y="38110"/>
                    <a:pt x="39920" y="29670"/>
                    <a:pt x="39996" y="19202"/>
                  </a:cubicBezTo>
                  <a:cubicBezTo>
                    <a:pt x="40072" y="8687"/>
                    <a:pt x="31604" y="95"/>
                    <a:pt x="21089" y="10"/>
                  </a:cubicBezTo>
                  <a:lnTo>
                    <a:pt x="19194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32"/>
                    <a:pt x="8383" y="3801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4B92006-3A4B-407A-B082-D2555D2DE8FE}"/>
                </a:ext>
              </a:extLst>
            </p:cNvPr>
            <p:cNvSpPr/>
            <p:nvPr/>
          </p:nvSpPr>
          <p:spPr>
            <a:xfrm>
              <a:off x="12185208" y="-1078880"/>
              <a:ext cx="39996" cy="38109"/>
            </a:xfrm>
            <a:custGeom>
              <a:avLst/>
              <a:gdLst>
                <a:gd name="connsiteX0" fmla="*/ 18908 w 39996"/>
                <a:gd name="connsiteY0" fmla="*/ 38100 h 38109"/>
                <a:gd name="connsiteX1" fmla="*/ 20803 w 39996"/>
                <a:gd name="connsiteY1" fmla="*/ 38110 h 38109"/>
                <a:gd name="connsiteX2" fmla="*/ 20946 w 39996"/>
                <a:gd name="connsiteY2" fmla="*/ 38110 h 38109"/>
                <a:gd name="connsiteX3" fmla="*/ 39996 w 39996"/>
                <a:gd name="connsiteY3" fmla="*/ 19202 h 38109"/>
                <a:gd name="connsiteX4" fmla="*/ 21089 w 39996"/>
                <a:gd name="connsiteY4" fmla="*/ 10 h 38109"/>
                <a:gd name="connsiteX5" fmla="*/ 19194 w 39996"/>
                <a:gd name="connsiteY5" fmla="*/ 0 h 38109"/>
                <a:gd name="connsiteX6" fmla="*/ 19051 w 39996"/>
                <a:gd name="connsiteY6" fmla="*/ 0 h 38109"/>
                <a:gd name="connsiteX7" fmla="*/ 1 w 39996"/>
                <a:gd name="connsiteY7" fmla="*/ 18907 h 38109"/>
                <a:gd name="connsiteX8" fmla="*/ 18908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8908" y="38100"/>
                  </a:moveTo>
                  <a:lnTo>
                    <a:pt x="20803" y="38110"/>
                  </a:lnTo>
                  <a:cubicBezTo>
                    <a:pt x="20851" y="38110"/>
                    <a:pt x="20898" y="38110"/>
                    <a:pt x="20946" y="38110"/>
                  </a:cubicBezTo>
                  <a:cubicBezTo>
                    <a:pt x="31405" y="38110"/>
                    <a:pt x="39920" y="29670"/>
                    <a:pt x="39996" y="19202"/>
                  </a:cubicBezTo>
                  <a:cubicBezTo>
                    <a:pt x="40072" y="8687"/>
                    <a:pt x="31605" y="95"/>
                    <a:pt x="21089" y="10"/>
                  </a:cubicBezTo>
                  <a:lnTo>
                    <a:pt x="19194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32"/>
                    <a:pt x="8392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519BF87-E2D6-4413-A4FE-4114523B0658}"/>
                </a:ext>
              </a:extLst>
            </p:cNvPr>
            <p:cNvSpPr/>
            <p:nvPr/>
          </p:nvSpPr>
          <p:spPr>
            <a:xfrm>
              <a:off x="12244263" y="-1078509"/>
              <a:ext cx="39996" cy="38100"/>
            </a:xfrm>
            <a:custGeom>
              <a:avLst/>
              <a:gdLst>
                <a:gd name="connsiteX0" fmla="*/ 19040 w 39996"/>
                <a:gd name="connsiteY0" fmla="*/ 38100 h 38100"/>
                <a:gd name="connsiteX1" fmla="*/ 20803 w 39996"/>
                <a:gd name="connsiteY1" fmla="*/ 38100 h 38100"/>
                <a:gd name="connsiteX2" fmla="*/ 20946 w 39996"/>
                <a:gd name="connsiteY2" fmla="*/ 38100 h 38100"/>
                <a:gd name="connsiteX3" fmla="*/ 39996 w 39996"/>
                <a:gd name="connsiteY3" fmla="*/ 19193 h 38100"/>
                <a:gd name="connsiteX4" fmla="*/ 21088 w 39996"/>
                <a:gd name="connsiteY4" fmla="*/ 0 h 38100"/>
                <a:gd name="connsiteX5" fmla="*/ 19050 w 39996"/>
                <a:gd name="connsiteY5" fmla="*/ 0 h 38100"/>
                <a:gd name="connsiteX6" fmla="*/ 0 w 39996"/>
                <a:gd name="connsiteY6" fmla="*/ 19050 h 38100"/>
                <a:gd name="connsiteX7" fmla="*/ 19040 w 39996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00">
                  <a:moveTo>
                    <a:pt x="19040" y="38100"/>
                  </a:moveTo>
                  <a:lnTo>
                    <a:pt x="20803" y="38100"/>
                  </a:lnTo>
                  <a:cubicBezTo>
                    <a:pt x="20850" y="38100"/>
                    <a:pt x="20898" y="38100"/>
                    <a:pt x="20946" y="38100"/>
                  </a:cubicBezTo>
                  <a:cubicBezTo>
                    <a:pt x="31404" y="38100"/>
                    <a:pt x="39919" y="29661"/>
                    <a:pt x="39996" y="19193"/>
                  </a:cubicBezTo>
                  <a:cubicBezTo>
                    <a:pt x="40072" y="8677"/>
                    <a:pt x="31604" y="86"/>
                    <a:pt x="21088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25" y="38100"/>
                    <a:pt x="1904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E309DA6-050E-49D0-BB1A-1F89DCD27236}"/>
                </a:ext>
              </a:extLst>
            </p:cNvPr>
            <p:cNvSpPr/>
            <p:nvPr/>
          </p:nvSpPr>
          <p:spPr>
            <a:xfrm>
              <a:off x="11998774" y="-1079513"/>
              <a:ext cx="40007" cy="38122"/>
            </a:xfrm>
            <a:custGeom>
              <a:avLst/>
              <a:gdLst>
                <a:gd name="connsiteX0" fmla="*/ 19052 w 40007"/>
                <a:gd name="connsiteY0" fmla="*/ 38123 h 38122"/>
                <a:gd name="connsiteX1" fmla="*/ 19338 w 40007"/>
                <a:gd name="connsiteY1" fmla="*/ 38123 h 38122"/>
                <a:gd name="connsiteX2" fmla="*/ 21100 w 40007"/>
                <a:gd name="connsiteY2" fmla="*/ 38104 h 38122"/>
                <a:gd name="connsiteX3" fmla="*/ 40007 w 40007"/>
                <a:gd name="connsiteY3" fmla="*/ 18911 h 38122"/>
                <a:gd name="connsiteX4" fmla="*/ 20814 w 40007"/>
                <a:gd name="connsiteY4" fmla="*/ 4 h 38122"/>
                <a:gd name="connsiteX5" fmla="*/ 18776 w 40007"/>
                <a:gd name="connsiteY5" fmla="*/ 23 h 38122"/>
                <a:gd name="connsiteX6" fmla="*/ 2 w 40007"/>
                <a:gd name="connsiteY6" fmla="*/ 19349 h 38122"/>
                <a:gd name="connsiteX7" fmla="*/ 19052 w 40007"/>
                <a:gd name="connsiteY7" fmla="*/ 38123 h 3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22">
                  <a:moveTo>
                    <a:pt x="19052" y="38123"/>
                  </a:moveTo>
                  <a:cubicBezTo>
                    <a:pt x="19157" y="38123"/>
                    <a:pt x="19252" y="38123"/>
                    <a:pt x="19338" y="38123"/>
                  </a:cubicBezTo>
                  <a:lnTo>
                    <a:pt x="21100" y="38104"/>
                  </a:lnTo>
                  <a:cubicBezTo>
                    <a:pt x="31615" y="38028"/>
                    <a:pt x="40083" y="29436"/>
                    <a:pt x="40007" y="18911"/>
                  </a:cubicBezTo>
                  <a:cubicBezTo>
                    <a:pt x="39931" y="8386"/>
                    <a:pt x="31177" y="-206"/>
                    <a:pt x="20814" y="4"/>
                  </a:cubicBezTo>
                  <a:lnTo>
                    <a:pt x="18776" y="23"/>
                  </a:lnTo>
                  <a:cubicBezTo>
                    <a:pt x="8260" y="185"/>
                    <a:pt x="-141" y="8833"/>
                    <a:pt x="2" y="19349"/>
                  </a:cubicBezTo>
                  <a:cubicBezTo>
                    <a:pt x="164" y="29779"/>
                    <a:pt x="8660" y="38123"/>
                    <a:pt x="19052" y="38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C0CE512-F490-477B-800F-9491D4E45F51}"/>
                </a:ext>
              </a:extLst>
            </p:cNvPr>
            <p:cNvSpPr/>
            <p:nvPr/>
          </p:nvSpPr>
          <p:spPr>
            <a:xfrm>
              <a:off x="11471509" y="-1059042"/>
              <a:ext cx="39871" cy="28901"/>
            </a:xfrm>
            <a:custGeom>
              <a:avLst/>
              <a:gdLst>
                <a:gd name="connsiteX0" fmla="*/ 18783 w 39871"/>
                <a:gd name="connsiteY0" fmla="*/ 28882 h 28901"/>
                <a:gd name="connsiteX1" fmla="*/ 20545 w 39871"/>
                <a:gd name="connsiteY1" fmla="*/ 28901 h 28901"/>
                <a:gd name="connsiteX2" fmla="*/ 20831 w 39871"/>
                <a:gd name="connsiteY2" fmla="*/ 28901 h 28901"/>
                <a:gd name="connsiteX3" fmla="*/ 37214 w 39871"/>
                <a:gd name="connsiteY3" fmla="*/ 19814 h 28901"/>
                <a:gd name="connsiteX4" fmla="*/ 37100 w 39871"/>
                <a:gd name="connsiteY4" fmla="*/ 50 h 28901"/>
                <a:gd name="connsiteX5" fmla="*/ 36986 w 39871"/>
                <a:gd name="connsiteY5" fmla="*/ 2 h 28901"/>
                <a:gd name="connsiteX6" fmla="*/ 76 w 39871"/>
                <a:gd name="connsiteY6" fmla="*/ 11013 h 28901"/>
                <a:gd name="connsiteX7" fmla="*/ 0 w 39871"/>
                <a:gd name="connsiteY7" fmla="*/ 11118 h 28901"/>
                <a:gd name="connsiteX8" fmla="*/ 18783 w 39871"/>
                <a:gd name="connsiteY8" fmla="*/ 28882 h 2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71" h="28901">
                  <a:moveTo>
                    <a:pt x="18783" y="28882"/>
                  </a:moveTo>
                  <a:lnTo>
                    <a:pt x="20545" y="28901"/>
                  </a:lnTo>
                  <a:lnTo>
                    <a:pt x="20831" y="28901"/>
                  </a:lnTo>
                  <a:cubicBezTo>
                    <a:pt x="27489" y="28901"/>
                    <a:pt x="34042" y="25663"/>
                    <a:pt x="37214" y="19814"/>
                  </a:cubicBezTo>
                  <a:cubicBezTo>
                    <a:pt x="41158" y="12537"/>
                    <a:pt x="40367" y="5460"/>
                    <a:pt x="37100" y="50"/>
                  </a:cubicBezTo>
                  <a:cubicBezTo>
                    <a:pt x="37081" y="12"/>
                    <a:pt x="37024" y="-7"/>
                    <a:pt x="36986" y="2"/>
                  </a:cubicBezTo>
                  <a:cubicBezTo>
                    <a:pt x="24632" y="3546"/>
                    <a:pt x="12316" y="7194"/>
                    <a:pt x="76" y="11013"/>
                  </a:cubicBezTo>
                  <a:cubicBezTo>
                    <a:pt x="28" y="11023"/>
                    <a:pt x="0" y="11070"/>
                    <a:pt x="0" y="11118"/>
                  </a:cubicBezTo>
                  <a:cubicBezTo>
                    <a:pt x="676" y="20967"/>
                    <a:pt x="8753" y="28806"/>
                    <a:pt x="18783" y="288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E7BD289-0543-42E0-8A29-74621CFF997B}"/>
                </a:ext>
              </a:extLst>
            </p:cNvPr>
            <p:cNvSpPr/>
            <p:nvPr/>
          </p:nvSpPr>
          <p:spPr>
            <a:xfrm>
              <a:off x="11705630" y="-1069609"/>
              <a:ext cx="39994" cy="38134"/>
            </a:xfrm>
            <a:custGeom>
              <a:avLst/>
              <a:gdLst>
                <a:gd name="connsiteX0" fmla="*/ 19045 w 39994"/>
                <a:gd name="connsiteY0" fmla="*/ 38135 h 38134"/>
                <a:gd name="connsiteX1" fmla="*/ 19473 w 39994"/>
                <a:gd name="connsiteY1" fmla="*/ 38135 h 38134"/>
                <a:gd name="connsiteX2" fmla="*/ 21369 w 39994"/>
                <a:gd name="connsiteY2" fmla="*/ 38097 h 38134"/>
                <a:gd name="connsiteX3" fmla="*/ 39990 w 39994"/>
                <a:gd name="connsiteY3" fmla="*/ 18637 h 38134"/>
                <a:gd name="connsiteX4" fmla="*/ 20531 w 39994"/>
                <a:gd name="connsiteY4" fmla="*/ 6 h 38134"/>
                <a:gd name="connsiteX5" fmla="*/ 18635 w 39994"/>
                <a:gd name="connsiteY5" fmla="*/ 44 h 38134"/>
                <a:gd name="connsiteX6" fmla="*/ 4 w 39994"/>
                <a:gd name="connsiteY6" fmla="*/ 19504 h 38134"/>
                <a:gd name="connsiteX7" fmla="*/ 19045 w 39994"/>
                <a:gd name="connsiteY7" fmla="*/ 38135 h 3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134">
                  <a:moveTo>
                    <a:pt x="19045" y="38135"/>
                  </a:moveTo>
                  <a:cubicBezTo>
                    <a:pt x="19188" y="38135"/>
                    <a:pt x="19330" y="38135"/>
                    <a:pt x="19473" y="38135"/>
                  </a:cubicBezTo>
                  <a:lnTo>
                    <a:pt x="21369" y="38097"/>
                  </a:lnTo>
                  <a:cubicBezTo>
                    <a:pt x="31884" y="37868"/>
                    <a:pt x="40219" y="29153"/>
                    <a:pt x="39990" y="18637"/>
                  </a:cubicBezTo>
                  <a:cubicBezTo>
                    <a:pt x="39771" y="8121"/>
                    <a:pt x="30722" y="-261"/>
                    <a:pt x="20531" y="6"/>
                  </a:cubicBezTo>
                  <a:lnTo>
                    <a:pt x="18635" y="44"/>
                  </a:lnTo>
                  <a:cubicBezTo>
                    <a:pt x="8119" y="273"/>
                    <a:pt x="-215" y="8988"/>
                    <a:pt x="4" y="19504"/>
                  </a:cubicBezTo>
                  <a:cubicBezTo>
                    <a:pt x="233" y="29877"/>
                    <a:pt x="8720" y="38135"/>
                    <a:pt x="19045" y="3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CB7AD6A-1924-446E-B69B-327A78AA9834}"/>
                </a:ext>
              </a:extLst>
            </p:cNvPr>
            <p:cNvSpPr/>
            <p:nvPr/>
          </p:nvSpPr>
          <p:spPr>
            <a:xfrm>
              <a:off x="11530412" y="-1067917"/>
              <a:ext cx="39995" cy="38100"/>
            </a:xfrm>
            <a:custGeom>
              <a:avLst/>
              <a:gdLst>
                <a:gd name="connsiteX0" fmla="*/ 19040 w 39995"/>
                <a:gd name="connsiteY0" fmla="*/ 38100 h 38100"/>
                <a:gd name="connsiteX1" fmla="*/ 20803 w 39995"/>
                <a:gd name="connsiteY1" fmla="*/ 38100 h 38100"/>
                <a:gd name="connsiteX2" fmla="*/ 20945 w 39995"/>
                <a:gd name="connsiteY2" fmla="*/ 38100 h 38100"/>
                <a:gd name="connsiteX3" fmla="*/ 39995 w 39995"/>
                <a:gd name="connsiteY3" fmla="*/ 19193 h 38100"/>
                <a:gd name="connsiteX4" fmla="*/ 21088 w 39995"/>
                <a:gd name="connsiteY4" fmla="*/ 0 h 38100"/>
                <a:gd name="connsiteX5" fmla="*/ 19050 w 39995"/>
                <a:gd name="connsiteY5" fmla="*/ 0 h 38100"/>
                <a:gd name="connsiteX6" fmla="*/ 0 w 39995"/>
                <a:gd name="connsiteY6" fmla="*/ 19050 h 38100"/>
                <a:gd name="connsiteX7" fmla="*/ 19040 w 3999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00">
                  <a:moveTo>
                    <a:pt x="19040" y="38100"/>
                  </a:moveTo>
                  <a:lnTo>
                    <a:pt x="20803" y="38100"/>
                  </a:lnTo>
                  <a:cubicBezTo>
                    <a:pt x="20850" y="38100"/>
                    <a:pt x="20898" y="38100"/>
                    <a:pt x="20945" y="38100"/>
                  </a:cubicBezTo>
                  <a:cubicBezTo>
                    <a:pt x="31404" y="38100"/>
                    <a:pt x="39919" y="29661"/>
                    <a:pt x="39995" y="19193"/>
                  </a:cubicBezTo>
                  <a:cubicBezTo>
                    <a:pt x="40072" y="8677"/>
                    <a:pt x="31604" y="86"/>
                    <a:pt x="21088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25" y="38100"/>
                    <a:pt x="1904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1CCE02F-0C3A-4EA3-AB23-581B6AD6CE54}"/>
                </a:ext>
              </a:extLst>
            </p:cNvPr>
            <p:cNvSpPr/>
            <p:nvPr/>
          </p:nvSpPr>
          <p:spPr>
            <a:xfrm>
              <a:off x="11646577" y="-1068584"/>
              <a:ext cx="40007" cy="38119"/>
            </a:xfrm>
            <a:custGeom>
              <a:avLst/>
              <a:gdLst>
                <a:gd name="connsiteX0" fmla="*/ 19052 w 40007"/>
                <a:gd name="connsiteY0" fmla="*/ 38119 h 38119"/>
                <a:gd name="connsiteX1" fmla="*/ 19338 w 40007"/>
                <a:gd name="connsiteY1" fmla="*/ 38119 h 38119"/>
                <a:gd name="connsiteX2" fmla="*/ 21100 w 40007"/>
                <a:gd name="connsiteY2" fmla="*/ 38100 h 38119"/>
                <a:gd name="connsiteX3" fmla="*/ 40007 w 40007"/>
                <a:gd name="connsiteY3" fmla="*/ 18907 h 38119"/>
                <a:gd name="connsiteX4" fmla="*/ 20957 w 40007"/>
                <a:gd name="connsiteY4" fmla="*/ 0 h 38119"/>
                <a:gd name="connsiteX5" fmla="*/ 20814 w 40007"/>
                <a:gd name="connsiteY5" fmla="*/ 0 h 38119"/>
                <a:gd name="connsiteX6" fmla="*/ 18776 w 40007"/>
                <a:gd name="connsiteY6" fmla="*/ 19 h 38119"/>
                <a:gd name="connsiteX7" fmla="*/ 2 w 40007"/>
                <a:gd name="connsiteY7" fmla="*/ 19345 h 38119"/>
                <a:gd name="connsiteX8" fmla="*/ 19052 w 40007"/>
                <a:gd name="connsiteY8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9052" y="38119"/>
                  </a:moveTo>
                  <a:cubicBezTo>
                    <a:pt x="19156" y="38119"/>
                    <a:pt x="19252" y="38119"/>
                    <a:pt x="19338" y="38119"/>
                  </a:cubicBezTo>
                  <a:lnTo>
                    <a:pt x="21100" y="38100"/>
                  </a:lnTo>
                  <a:cubicBezTo>
                    <a:pt x="31615" y="38024"/>
                    <a:pt x="40083" y="29432"/>
                    <a:pt x="40007" y="18907"/>
                  </a:cubicBezTo>
                  <a:cubicBezTo>
                    <a:pt x="39930" y="8430"/>
                    <a:pt x="31415" y="0"/>
                    <a:pt x="20957" y="0"/>
                  </a:cubicBezTo>
                  <a:cubicBezTo>
                    <a:pt x="20909" y="0"/>
                    <a:pt x="20861" y="0"/>
                    <a:pt x="20814" y="0"/>
                  </a:cubicBezTo>
                  <a:lnTo>
                    <a:pt x="18776" y="19"/>
                  </a:lnTo>
                  <a:cubicBezTo>
                    <a:pt x="8260" y="181"/>
                    <a:pt x="-141" y="8830"/>
                    <a:pt x="2" y="19345"/>
                  </a:cubicBezTo>
                  <a:cubicBezTo>
                    <a:pt x="173" y="29775"/>
                    <a:pt x="8660" y="38119"/>
                    <a:pt x="19052" y="381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A1DE268-81FC-43E1-90CD-C7D724065624}"/>
                </a:ext>
              </a:extLst>
            </p:cNvPr>
            <p:cNvSpPr/>
            <p:nvPr/>
          </p:nvSpPr>
          <p:spPr>
            <a:xfrm>
              <a:off x="11939755" y="-1078234"/>
              <a:ext cx="40007" cy="38149"/>
            </a:xfrm>
            <a:custGeom>
              <a:avLst/>
              <a:gdLst>
                <a:gd name="connsiteX0" fmla="*/ 19053 w 40007"/>
                <a:gd name="connsiteY0" fmla="*/ 38149 h 38149"/>
                <a:gd name="connsiteX1" fmla="*/ 19758 w 40007"/>
                <a:gd name="connsiteY1" fmla="*/ 38139 h 38149"/>
                <a:gd name="connsiteX2" fmla="*/ 21520 w 40007"/>
                <a:gd name="connsiteY2" fmla="*/ 38082 h 38149"/>
                <a:gd name="connsiteX3" fmla="*/ 39999 w 40007"/>
                <a:gd name="connsiteY3" fmla="*/ 18480 h 38149"/>
                <a:gd name="connsiteX4" fmla="*/ 20396 w 40007"/>
                <a:gd name="connsiteY4" fmla="*/ 1 h 38149"/>
                <a:gd name="connsiteX5" fmla="*/ 18358 w 40007"/>
                <a:gd name="connsiteY5" fmla="*/ 68 h 38149"/>
                <a:gd name="connsiteX6" fmla="*/ 13 w 40007"/>
                <a:gd name="connsiteY6" fmla="*/ 19804 h 38149"/>
                <a:gd name="connsiteX7" fmla="*/ 19053 w 40007"/>
                <a:gd name="connsiteY7" fmla="*/ 38149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9">
                  <a:moveTo>
                    <a:pt x="19053" y="38149"/>
                  </a:moveTo>
                  <a:cubicBezTo>
                    <a:pt x="19282" y="38149"/>
                    <a:pt x="19529" y="38149"/>
                    <a:pt x="19758" y="38139"/>
                  </a:cubicBezTo>
                  <a:lnTo>
                    <a:pt x="21520" y="38082"/>
                  </a:lnTo>
                  <a:cubicBezTo>
                    <a:pt x="32036" y="37778"/>
                    <a:pt x="40313" y="28995"/>
                    <a:pt x="39999" y="18480"/>
                  </a:cubicBezTo>
                  <a:cubicBezTo>
                    <a:pt x="39684" y="7964"/>
                    <a:pt x="30998" y="-122"/>
                    <a:pt x="20396" y="1"/>
                  </a:cubicBezTo>
                  <a:lnTo>
                    <a:pt x="18358" y="68"/>
                  </a:lnTo>
                  <a:cubicBezTo>
                    <a:pt x="7842" y="459"/>
                    <a:pt x="-368" y="9288"/>
                    <a:pt x="13" y="19804"/>
                  </a:cubicBezTo>
                  <a:cubicBezTo>
                    <a:pt x="403" y="30081"/>
                    <a:pt x="8842" y="38149"/>
                    <a:pt x="19053" y="38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7DB4845-D520-437B-8768-D90D11E56086}"/>
                </a:ext>
              </a:extLst>
            </p:cNvPr>
            <p:cNvSpPr/>
            <p:nvPr/>
          </p:nvSpPr>
          <p:spPr>
            <a:xfrm>
              <a:off x="11764661" y="-1071130"/>
              <a:ext cx="39993" cy="38150"/>
            </a:xfrm>
            <a:custGeom>
              <a:avLst/>
              <a:gdLst>
                <a:gd name="connsiteX0" fmla="*/ 19040 w 39993"/>
                <a:gd name="connsiteY0" fmla="*/ 38151 h 38150"/>
                <a:gd name="connsiteX1" fmla="*/ 19611 w 39993"/>
                <a:gd name="connsiteY1" fmla="*/ 38141 h 38150"/>
                <a:gd name="connsiteX2" fmla="*/ 21507 w 39993"/>
                <a:gd name="connsiteY2" fmla="*/ 38084 h 38150"/>
                <a:gd name="connsiteX3" fmla="*/ 39985 w 39993"/>
                <a:gd name="connsiteY3" fmla="*/ 18481 h 38150"/>
                <a:gd name="connsiteX4" fmla="*/ 20383 w 39993"/>
                <a:gd name="connsiteY4" fmla="*/ 3 h 38150"/>
                <a:gd name="connsiteX5" fmla="*/ 18487 w 39993"/>
                <a:gd name="connsiteY5" fmla="*/ 60 h 38150"/>
                <a:gd name="connsiteX6" fmla="*/ 9 w 39993"/>
                <a:gd name="connsiteY6" fmla="*/ 19663 h 38150"/>
                <a:gd name="connsiteX7" fmla="*/ 19040 w 39993"/>
                <a:gd name="connsiteY7" fmla="*/ 38151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0">
                  <a:moveTo>
                    <a:pt x="19040" y="38151"/>
                  </a:moveTo>
                  <a:cubicBezTo>
                    <a:pt x="19230" y="38151"/>
                    <a:pt x="19421" y="38151"/>
                    <a:pt x="19611" y="38141"/>
                  </a:cubicBezTo>
                  <a:lnTo>
                    <a:pt x="21507" y="38084"/>
                  </a:lnTo>
                  <a:cubicBezTo>
                    <a:pt x="32022" y="37779"/>
                    <a:pt x="40299" y="28997"/>
                    <a:pt x="39985" y="18481"/>
                  </a:cubicBezTo>
                  <a:cubicBezTo>
                    <a:pt x="39671" y="7966"/>
                    <a:pt x="31108" y="-178"/>
                    <a:pt x="20383" y="3"/>
                  </a:cubicBezTo>
                  <a:lnTo>
                    <a:pt x="18487" y="60"/>
                  </a:lnTo>
                  <a:cubicBezTo>
                    <a:pt x="7972" y="365"/>
                    <a:pt x="-306" y="9147"/>
                    <a:pt x="9" y="19663"/>
                  </a:cubicBezTo>
                  <a:cubicBezTo>
                    <a:pt x="313" y="29988"/>
                    <a:pt x="8781" y="38151"/>
                    <a:pt x="19040" y="38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F7C260B-FFD4-47EB-8551-A6E5781B8F93}"/>
                </a:ext>
              </a:extLst>
            </p:cNvPr>
            <p:cNvSpPr/>
            <p:nvPr/>
          </p:nvSpPr>
          <p:spPr>
            <a:xfrm>
              <a:off x="11880770" y="-1075588"/>
              <a:ext cx="40001" cy="38188"/>
            </a:xfrm>
            <a:custGeom>
              <a:avLst/>
              <a:gdLst>
                <a:gd name="connsiteX0" fmla="*/ 19031 w 40001"/>
                <a:gd name="connsiteY0" fmla="*/ 38189 h 38188"/>
                <a:gd name="connsiteX1" fmla="*/ 19888 w 40001"/>
                <a:gd name="connsiteY1" fmla="*/ 38170 h 38188"/>
                <a:gd name="connsiteX2" fmla="*/ 21927 w 40001"/>
                <a:gd name="connsiteY2" fmla="*/ 38074 h 38188"/>
                <a:gd name="connsiteX3" fmla="*/ 39977 w 40001"/>
                <a:gd name="connsiteY3" fmla="*/ 18062 h 38188"/>
                <a:gd name="connsiteX4" fmla="*/ 19974 w 40001"/>
                <a:gd name="connsiteY4" fmla="*/ 13 h 38188"/>
                <a:gd name="connsiteX5" fmla="*/ 18212 w 40001"/>
                <a:gd name="connsiteY5" fmla="*/ 98 h 38188"/>
                <a:gd name="connsiteX6" fmla="*/ 19 w 40001"/>
                <a:gd name="connsiteY6" fmla="*/ 19967 h 38188"/>
                <a:gd name="connsiteX7" fmla="*/ 19031 w 40001"/>
                <a:gd name="connsiteY7" fmla="*/ 38189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88">
                  <a:moveTo>
                    <a:pt x="19031" y="38189"/>
                  </a:moveTo>
                  <a:cubicBezTo>
                    <a:pt x="19317" y="38189"/>
                    <a:pt x="19612" y="38189"/>
                    <a:pt x="19888" y="38170"/>
                  </a:cubicBezTo>
                  <a:lnTo>
                    <a:pt x="21927" y="38074"/>
                  </a:lnTo>
                  <a:cubicBezTo>
                    <a:pt x="32442" y="37531"/>
                    <a:pt x="40510" y="28578"/>
                    <a:pt x="39977" y="18062"/>
                  </a:cubicBezTo>
                  <a:cubicBezTo>
                    <a:pt x="39443" y="7556"/>
                    <a:pt x="30347" y="-359"/>
                    <a:pt x="19974" y="13"/>
                  </a:cubicBezTo>
                  <a:lnTo>
                    <a:pt x="18212" y="98"/>
                  </a:lnTo>
                  <a:cubicBezTo>
                    <a:pt x="7696" y="565"/>
                    <a:pt x="-448" y="9461"/>
                    <a:pt x="19" y="19967"/>
                  </a:cubicBezTo>
                  <a:cubicBezTo>
                    <a:pt x="467" y="30207"/>
                    <a:pt x="8906" y="38189"/>
                    <a:pt x="19031" y="3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AE73F9E-6F19-47E7-85E6-D23BA651DF1A}"/>
                </a:ext>
              </a:extLst>
            </p:cNvPr>
            <p:cNvSpPr/>
            <p:nvPr/>
          </p:nvSpPr>
          <p:spPr>
            <a:xfrm>
              <a:off x="11765231" y="-954751"/>
              <a:ext cx="40014" cy="38109"/>
            </a:xfrm>
            <a:custGeom>
              <a:avLst/>
              <a:gdLst>
                <a:gd name="connsiteX0" fmla="*/ 20955 w 40014"/>
                <a:gd name="connsiteY0" fmla="*/ 0 h 38109"/>
                <a:gd name="connsiteX1" fmla="*/ 18907 w 40014"/>
                <a:gd name="connsiteY1" fmla="*/ 10 h 38109"/>
                <a:gd name="connsiteX2" fmla="*/ 1 w 40014"/>
                <a:gd name="connsiteY2" fmla="*/ 19202 h 38109"/>
                <a:gd name="connsiteX3" fmla="*/ 19051 w 40014"/>
                <a:gd name="connsiteY3" fmla="*/ 38110 h 38109"/>
                <a:gd name="connsiteX4" fmla="*/ 19193 w 40014"/>
                <a:gd name="connsiteY4" fmla="*/ 38110 h 38109"/>
                <a:gd name="connsiteX5" fmla="*/ 20965 w 40014"/>
                <a:gd name="connsiteY5" fmla="*/ 38100 h 38109"/>
                <a:gd name="connsiteX6" fmla="*/ 40015 w 40014"/>
                <a:gd name="connsiteY6" fmla="*/ 19050 h 38109"/>
                <a:gd name="connsiteX7" fmla="*/ 20955 w 40014"/>
                <a:gd name="connsiteY7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4" h="38109">
                  <a:moveTo>
                    <a:pt x="20955" y="0"/>
                  </a:moveTo>
                  <a:lnTo>
                    <a:pt x="18907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93" y="38110"/>
                  </a:cubicBezTo>
                  <a:lnTo>
                    <a:pt x="20965" y="38100"/>
                  </a:lnTo>
                  <a:cubicBezTo>
                    <a:pt x="31481" y="38100"/>
                    <a:pt x="40015" y="29566"/>
                    <a:pt x="40015" y="19050"/>
                  </a:cubicBezTo>
                  <a:cubicBezTo>
                    <a:pt x="40015" y="8534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8A224B-BC6A-44B5-801B-E331AF73BA46}"/>
                </a:ext>
              </a:extLst>
            </p:cNvPr>
            <p:cNvSpPr/>
            <p:nvPr/>
          </p:nvSpPr>
          <p:spPr>
            <a:xfrm>
              <a:off x="12186092" y="-953389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042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9 h 38128"/>
                <a:gd name="connsiteX6" fmla="*/ 20966 w 40008"/>
                <a:gd name="connsiteY6" fmla="*/ 38129 h 38128"/>
                <a:gd name="connsiteX7" fmla="*/ 40007 w 40008"/>
                <a:gd name="connsiteY7" fmla="*/ 19355 h 38128"/>
                <a:gd name="connsiteX8" fmla="*/ 21233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71" y="38129"/>
                    <a:pt x="20966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0" y="8830"/>
                    <a:pt x="31758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6BA953F-E533-4CCD-BC5B-13060DAC20D2}"/>
                </a:ext>
              </a:extLst>
            </p:cNvPr>
            <p:cNvSpPr/>
            <p:nvPr/>
          </p:nvSpPr>
          <p:spPr>
            <a:xfrm>
              <a:off x="12127029" y="-954157"/>
              <a:ext cx="40007" cy="38135"/>
            </a:xfrm>
            <a:custGeom>
              <a:avLst/>
              <a:gdLst>
                <a:gd name="connsiteX0" fmla="*/ 21241 w 40007"/>
                <a:gd name="connsiteY0" fmla="*/ 35 h 38135"/>
                <a:gd name="connsiteX1" fmla="*/ 19194 w 40007"/>
                <a:gd name="connsiteY1" fmla="*/ 16 h 38135"/>
                <a:gd name="connsiteX2" fmla="*/ 1 w 40007"/>
                <a:gd name="connsiteY2" fmla="*/ 18923 h 38135"/>
                <a:gd name="connsiteX3" fmla="*/ 18908 w 40007"/>
                <a:gd name="connsiteY3" fmla="*/ 38116 h 38135"/>
                <a:gd name="connsiteX4" fmla="*/ 20679 w 40007"/>
                <a:gd name="connsiteY4" fmla="*/ 38135 h 38135"/>
                <a:gd name="connsiteX5" fmla="*/ 20965 w 40007"/>
                <a:gd name="connsiteY5" fmla="*/ 38135 h 38135"/>
                <a:gd name="connsiteX6" fmla="*/ 40006 w 40007"/>
                <a:gd name="connsiteY6" fmla="*/ 19362 h 38135"/>
                <a:gd name="connsiteX7" fmla="*/ 21241 w 40007"/>
                <a:gd name="connsiteY7" fmla="*/ 35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35">
                  <a:moveTo>
                    <a:pt x="21241" y="35"/>
                  </a:moveTo>
                  <a:lnTo>
                    <a:pt x="19194" y="16"/>
                  </a:lnTo>
                  <a:cubicBezTo>
                    <a:pt x="8887" y="-431"/>
                    <a:pt x="77" y="8408"/>
                    <a:pt x="1" y="18923"/>
                  </a:cubicBezTo>
                  <a:cubicBezTo>
                    <a:pt x="-76" y="29439"/>
                    <a:pt x="8392" y="38031"/>
                    <a:pt x="18908" y="38116"/>
                  </a:cubicBezTo>
                  <a:lnTo>
                    <a:pt x="20679" y="38135"/>
                  </a:lnTo>
                  <a:cubicBezTo>
                    <a:pt x="20775" y="38135"/>
                    <a:pt x="20879" y="38135"/>
                    <a:pt x="20965" y="38135"/>
                  </a:cubicBezTo>
                  <a:cubicBezTo>
                    <a:pt x="31357" y="38135"/>
                    <a:pt x="39853" y="29791"/>
                    <a:pt x="40006" y="19362"/>
                  </a:cubicBezTo>
                  <a:cubicBezTo>
                    <a:pt x="40158" y="8836"/>
                    <a:pt x="31757" y="188"/>
                    <a:pt x="21241" y="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BF6B8B3-BDD8-4228-A49C-56BD56B1CCA1}"/>
                </a:ext>
              </a:extLst>
            </p:cNvPr>
            <p:cNvSpPr/>
            <p:nvPr/>
          </p:nvSpPr>
          <p:spPr>
            <a:xfrm>
              <a:off x="11881484" y="-955065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19050 w 40005"/>
                <a:gd name="connsiteY1" fmla="*/ 0 h 38100"/>
                <a:gd name="connsiteX2" fmla="*/ 0 w 40005"/>
                <a:gd name="connsiteY2" fmla="*/ 19050 h 38100"/>
                <a:gd name="connsiteX3" fmla="*/ 19050 w 40005"/>
                <a:gd name="connsiteY3" fmla="*/ 38100 h 38100"/>
                <a:gd name="connsiteX4" fmla="*/ 20955 w 40005"/>
                <a:gd name="connsiteY4" fmla="*/ 38100 h 38100"/>
                <a:gd name="connsiteX5" fmla="*/ 40005 w 40005"/>
                <a:gd name="connsiteY5" fmla="*/ 19050 h 38100"/>
                <a:gd name="connsiteX6" fmla="*/ 20955 w 4000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C24B17C-24C1-411D-8FFF-D71E43826BC6}"/>
                </a:ext>
              </a:extLst>
            </p:cNvPr>
            <p:cNvSpPr/>
            <p:nvPr/>
          </p:nvSpPr>
          <p:spPr>
            <a:xfrm>
              <a:off x="11237566" y="-952627"/>
              <a:ext cx="39996" cy="38100"/>
            </a:xfrm>
            <a:custGeom>
              <a:avLst/>
              <a:gdLst>
                <a:gd name="connsiteX0" fmla="*/ 19041 w 39996"/>
                <a:gd name="connsiteY0" fmla="*/ 38100 h 38100"/>
                <a:gd name="connsiteX1" fmla="*/ 20803 w 39996"/>
                <a:gd name="connsiteY1" fmla="*/ 38100 h 38100"/>
                <a:gd name="connsiteX2" fmla="*/ 20946 w 39996"/>
                <a:gd name="connsiteY2" fmla="*/ 38100 h 38100"/>
                <a:gd name="connsiteX3" fmla="*/ 39996 w 39996"/>
                <a:gd name="connsiteY3" fmla="*/ 19193 h 38100"/>
                <a:gd name="connsiteX4" fmla="*/ 21088 w 39996"/>
                <a:gd name="connsiteY4" fmla="*/ 0 h 38100"/>
                <a:gd name="connsiteX5" fmla="*/ 19050 w 39996"/>
                <a:gd name="connsiteY5" fmla="*/ 0 h 38100"/>
                <a:gd name="connsiteX6" fmla="*/ 0 w 39996"/>
                <a:gd name="connsiteY6" fmla="*/ 19050 h 38100"/>
                <a:gd name="connsiteX7" fmla="*/ 19041 w 39996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00">
                  <a:moveTo>
                    <a:pt x="19041" y="38100"/>
                  </a:moveTo>
                  <a:lnTo>
                    <a:pt x="20803" y="38100"/>
                  </a:lnTo>
                  <a:cubicBezTo>
                    <a:pt x="20850" y="38100"/>
                    <a:pt x="20898" y="38100"/>
                    <a:pt x="20946" y="38100"/>
                  </a:cubicBezTo>
                  <a:cubicBezTo>
                    <a:pt x="31404" y="38100"/>
                    <a:pt x="39919" y="29661"/>
                    <a:pt x="39996" y="19193"/>
                  </a:cubicBezTo>
                  <a:cubicBezTo>
                    <a:pt x="40072" y="8677"/>
                    <a:pt x="31604" y="86"/>
                    <a:pt x="21088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15" y="38100"/>
                    <a:pt x="19041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F4F42-967F-4F24-AE52-B7FCC9241178}"/>
                </a:ext>
              </a:extLst>
            </p:cNvPr>
            <p:cNvSpPr/>
            <p:nvPr/>
          </p:nvSpPr>
          <p:spPr>
            <a:xfrm>
              <a:off x="11940549" y="-955074"/>
              <a:ext cx="40014" cy="38100"/>
            </a:xfrm>
            <a:custGeom>
              <a:avLst/>
              <a:gdLst>
                <a:gd name="connsiteX0" fmla="*/ 20965 w 40014"/>
                <a:gd name="connsiteY0" fmla="*/ 0 h 38100"/>
                <a:gd name="connsiteX1" fmla="*/ 19050 w 40014"/>
                <a:gd name="connsiteY1" fmla="*/ 0 h 38100"/>
                <a:gd name="connsiteX2" fmla="*/ 0 w 40014"/>
                <a:gd name="connsiteY2" fmla="*/ 19050 h 38100"/>
                <a:gd name="connsiteX3" fmla="*/ 19050 w 40014"/>
                <a:gd name="connsiteY3" fmla="*/ 38100 h 38100"/>
                <a:gd name="connsiteX4" fmla="*/ 20965 w 40014"/>
                <a:gd name="connsiteY4" fmla="*/ 38100 h 38100"/>
                <a:gd name="connsiteX5" fmla="*/ 40015 w 40014"/>
                <a:gd name="connsiteY5" fmla="*/ 19050 h 38100"/>
                <a:gd name="connsiteX6" fmla="*/ 20965 w 40014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4" h="38100">
                  <a:moveTo>
                    <a:pt x="20965" y="0"/>
                  </a:move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65" y="38100"/>
                  </a:lnTo>
                  <a:cubicBezTo>
                    <a:pt x="31480" y="38100"/>
                    <a:pt x="40015" y="29566"/>
                    <a:pt x="40015" y="19050"/>
                  </a:cubicBezTo>
                  <a:cubicBezTo>
                    <a:pt x="40015" y="8534"/>
                    <a:pt x="31480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DB33A6C-8244-41EA-AB33-CD04F5F15B46}"/>
                </a:ext>
              </a:extLst>
            </p:cNvPr>
            <p:cNvSpPr/>
            <p:nvPr/>
          </p:nvSpPr>
          <p:spPr>
            <a:xfrm>
              <a:off x="12245135" y="-952326"/>
              <a:ext cx="40013" cy="38142"/>
            </a:xfrm>
            <a:custGeom>
              <a:avLst/>
              <a:gdLst>
                <a:gd name="connsiteX0" fmla="*/ 21378 w 40013"/>
                <a:gd name="connsiteY0" fmla="*/ 52 h 38142"/>
                <a:gd name="connsiteX1" fmla="*/ 19473 w 40013"/>
                <a:gd name="connsiteY1" fmla="*/ 14 h 38142"/>
                <a:gd name="connsiteX2" fmla="*/ 4 w 40013"/>
                <a:gd name="connsiteY2" fmla="*/ 18644 h 38142"/>
                <a:gd name="connsiteX3" fmla="*/ 18635 w 40013"/>
                <a:gd name="connsiteY3" fmla="*/ 38104 h 38142"/>
                <a:gd name="connsiteX4" fmla="*/ 20540 w 40013"/>
                <a:gd name="connsiteY4" fmla="*/ 38142 h 38142"/>
                <a:gd name="connsiteX5" fmla="*/ 20969 w 40013"/>
                <a:gd name="connsiteY5" fmla="*/ 38142 h 38142"/>
                <a:gd name="connsiteX6" fmla="*/ 40009 w 40013"/>
                <a:gd name="connsiteY6" fmla="*/ 19502 h 38142"/>
                <a:gd name="connsiteX7" fmla="*/ 21378 w 40013"/>
                <a:gd name="connsiteY7" fmla="*/ 52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2">
                  <a:moveTo>
                    <a:pt x="21378" y="52"/>
                  </a:moveTo>
                  <a:lnTo>
                    <a:pt x="19473" y="14"/>
                  </a:lnTo>
                  <a:cubicBezTo>
                    <a:pt x="8872" y="-386"/>
                    <a:pt x="233" y="8119"/>
                    <a:pt x="4" y="18644"/>
                  </a:cubicBezTo>
                  <a:cubicBezTo>
                    <a:pt x="-215" y="29160"/>
                    <a:pt x="8119" y="37875"/>
                    <a:pt x="18635" y="38104"/>
                  </a:cubicBezTo>
                  <a:lnTo>
                    <a:pt x="20540" y="38142"/>
                  </a:lnTo>
                  <a:cubicBezTo>
                    <a:pt x="20692" y="38142"/>
                    <a:pt x="20826" y="38142"/>
                    <a:pt x="20969" y="38142"/>
                  </a:cubicBezTo>
                  <a:cubicBezTo>
                    <a:pt x="31294" y="38142"/>
                    <a:pt x="39781" y="29884"/>
                    <a:pt x="40009" y="19502"/>
                  </a:cubicBezTo>
                  <a:cubicBezTo>
                    <a:pt x="40228" y="8996"/>
                    <a:pt x="31894" y="280"/>
                    <a:pt x="21378" y="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49E2337-FE77-4E12-99DC-3A64400AC559}"/>
                </a:ext>
              </a:extLst>
            </p:cNvPr>
            <p:cNvSpPr/>
            <p:nvPr/>
          </p:nvSpPr>
          <p:spPr>
            <a:xfrm>
              <a:off x="11180047" y="-944184"/>
              <a:ext cx="38463" cy="29495"/>
            </a:xfrm>
            <a:custGeom>
              <a:avLst/>
              <a:gdLst>
                <a:gd name="connsiteX0" fmla="*/ 17381 w 38463"/>
                <a:gd name="connsiteY0" fmla="*/ 29496 h 29495"/>
                <a:gd name="connsiteX1" fmla="*/ 18371 w 38463"/>
                <a:gd name="connsiteY1" fmla="*/ 29496 h 29495"/>
                <a:gd name="connsiteX2" fmla="*/ 38126 w 38463"/>
                <a:gd name="connsiteY2" fmla="*/ 14084 h 29495"/>
                <a:gd name="connsiteX3" fmla="*/ 35621 w 38463"/>
                <a:gd name="connsiteY3" fmla="*/ 454 h 29495"/>
                <a:gd name="connsiteX4" fmla="*/ 34326 w 38463"/>
                <a:gd name="connsiteY4" fmla="*/ 102 h 29495"/>
                <a:gd name="connsiteX5" fmla="*/ 55 w 38463"/>
                <a:gd name="connsiteY5" fmla="*/ 17799 h 29495"/>
                <a:gd name="connsiteX6" fmla="*/ 7 w 38463"/>
                <a:gd name="connsiteY6" fmla="*/ 17932 h 29495"/>
                <a:gd name="connsiteX7" fmla="*/ 17381 w 38463"/>
                <a:gd name="connsiteY7" fmla="*/ 29496 h 2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63" h="29495">
                  <a:moveTo>
                    <a:pt x="17381" y="29496"/>
                  </a:moveTo>
                  <a:lnTo>
                    <a:pt x="18371" y="29496"/>
                  </a:lnTo>
                  <a:cubicBezTo>
                    <a:pt x="27715" y="29534"/>
                    <a:pt x="36421" y="23276"/>
                    <a:pt x="38126" y="14084"/>
                  </a:cubicBezTo>
                  <a:cubicBezTo>
                    <a:pt x="39060" y="9055"/>
                    <a:pt x="38003" y="4302"/>
                    <a:pt x="35621" y="454"/>
                  </a:cubicBezTo>
                  <a:cubicBezTo>
                    <a:pt x="35355" y="25"/>
                    <a:pt x="34773" y="-117"/>
                    <a:pt x="34326" y="102"/>
                  </a:cubicBezTo>
                  <a:cubicBezTo>
                    <a:pt x="22829" y="5874"/>
                    <a:pt x="11409" y="11770"/>
                    <a:pt x="55" y="17799"/>
                  </a:cubicBezTo>
                  <a:cubicBezTo>
                    <a:pt x="7" y="17828"/>
                    <a:pt x="-12" y="17885"/>
                    <a:pt x="7" y="17932"/>
                  </a:cubicBezTo>
                  <a:cubicBezTo>
                    <a:pt x="2903" y="24686"/>
                    <a:pt x="9570" y="29439"/>
                    <a:pt x="17381" y="29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4B0A04C-3EF6-4D32-B238-4868EE836C72}"/>
                </a:ext>
              </a:extLst>
            </p:cNvPr>
            <p:cNvSpPr/>
            <p:nvPr/>
          </p:nvSpPr>
          <p:spPr>
            <a:xfrm>
              <a:off x="11471842" y="-953207"/>
              <a:ext cx="39995" cy="38109"/>
            </a:xfrm>
            <a:custGeom>
              <a:avLst/>
              <a:gdLst>
                <a:gd name="connsiteX0" fmla="*/ 19041 w 39995"/>
                <a:gd name="connsiteY0" fmla="*/ 38110 h 38109"/>
                <a:gd name="connsiteX1" fmla="*/ 19184 w 39995"/>
                <a:gd name="connsiteY1" fmla="*/ 38110 h 38109"/>
                <a:gd name="connsiteX2" fmla="*/ 20946 w 39995"/>
                <a:gd name="connsiteY2" fmla="*/ 38100 h 38109"/>
                <a:gd name="connsiteX3" fmla="*/ 39996 w 39995"/>
                <a:gd name="connsiteY3" fmla="*/ 19050 h 38109"/>
                <a:gd name="connsiteX4" fmla="*/ 20946 w 39995"/>
                <a:gd name="connsiteY4" fmla="*/ 0 h 38109"/>
                <a:gd name="connsiteX5" fmla="*/ 18908 w 39995"/>
                <a:gd name="connsiteY5" fmla="*/ 10 h 38109"/>
                <a:gd name="connsiteX6" fmla="*/ 1 w 39995"/>
                <a:gd name="connsiteY6" fmla="*/ 19202 h 38109"/>
                <a:gd name="connsiteX7" fmla="*/ 19041 w 39995"/>
                <a:gd name="connsiteY7" fmla="*/ 381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09">
                  <a:moveTo>
                    <a:pt x="19041" y="38110"/>
                  </a:moveTo>
                  <a:cubicBezTo>
                    <a:pt x="19089" y="38110"/>
                    <a:pt x="19136" y="38110"/>
                    <a:pt x="19184" y="38110"/>
                  </a:cubicBezTo>
                  <a:lnTo>
                    <a:pt x="20946" y="38100"/>
                  </a:lnTo>
                  <a:cubicBezTo>
                    <a:pt x="31462" y="38100"/>
                    <a:pt x="39996" y="29566"/>
                    <a:pt x="39996" y="19050"/>
                  </a:cubicBezTo>
                  <a:cubicBezTo>
                    <a:pt x="39996" y="8534"/>
                    <a:pt x="31462" y="0"/>
                    <a:pt x="20946" y="0"/>
                  </a:cubicBez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58" y="29680"/>
                    <a:pt x="8583" y="38110"/>
                    <a:pt x="19041" y="381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EF8658F-2682-4D59-BEFF-0D8884DC5373}"/>
                </a:ext>
              </a:extLst>
            </p:cNvPr>
            <p:cNvSpPr/>
            <p:nvPr/>
          </p:nvSpPr>
          <p:spPr>
            <a:xfrm>
              <a:off x="11412816" y="-952931"/>
              <a:ext cx="39996" cy="38109"/>
            </a:xfrm>
            <a:custGeom>
              <a:avLst/>
              <a:gdLst>
                <a:gd name="connsiteX0" fmla="*/ 19041 w 39996"/>
                <a:gd name="connsiteY0" fmla="*/ 38110 h 38109"/>
                <a:gd name="connsiteX1" fmla="*/ 19184 w 39996"/>
                <a:gd name="connsiteY1" fmla="*/ 38110 h 38109"/>
                <a:gd name="connsiteX2" fmla="*/ 20946 w 39996"/>
                <a:gd name="connsiteY2" fmla="*/ 38100 h 38109"/>
                <a:gd name="connsiteX3" fmla="*/ 39996 w 39996"/>
                <a:gd name="connsiteY3" fmla="*/ 19050 h 38109"/>
                <a:gd name="connsiteX4" fmla="*/ 20946 w 39996"/>
                <a:gd name="connsiteY4" fmla="*/ 0 h 38109"/>
                <a:gd name="connsiteX5" fmla="*/ 18908 w 39996"/>
                <a:gd name="connsiteY5" fmla="*/ 10 h 38109"/>
                <a:gd name="connsiteX6" fmla="*/ 1 w 39996"/>
                <a:gd name="connsiteY6" fmla="*/ 19202 h 38109"/>
                <a:gd name="connsiteX7" fmla="*/ 19041 w 39996"/>
                <a:gd name="connsiteY7" fmla="*/ 381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09">
                  <a:moveTo>
                    <a:pt x="19041" y="38110"/>
                  </a:moveTo>
                  <a:cubicBezTo>
                    <a:pt x="19089" y="38110"/>
                    <a:pt x="19136" y="38110"/>
                    <a:pt x="19184" y="38110"/>
                  </a:cubicBezTo>
                  <a:lnTo>
                    <a:pt x="20946" y="38100"/>
                  </a:lnTo>
                  <a:cubicBezTo>
                    <a:pt x="31462" y="38100"/>
                    <a:pt x="39996" y="29566"/>
                    <a:pt x="39996" y="19050"/>
                  </a:cubicBezTo>
                  <a:cubicBezTo>
                    <a:pt x="39996" y="8534"/>
                    <a:pt x="31462" y="0"/>
                    <a:pt x="20946" y="0"/>
                  </a:cubicBez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67" y="29670"/>
                    <a:pt x="8592" y="38110"/>
                    <a:pt x="19041" y="381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AA91E45-E7CF-4D58-892E-96B3FEFD9283}"/>
                </a:ext>
              </a:extLst>
            </p:cNvPr>
            <p:cNvSpPr/>
            <p:nvPr/>
          </p:nvSpPr>
          <p:spPr>
            <a:xfrm>
              <a:off x="11647093" y="-954170"/>
              <a:ext cx="40014" cy="38109"/>
            </a:xfrm>
            <a:custGeom>
              <a:avLst/>
              <a:gdLst>
                <a:gd name="connsiteX0" fmla="*/ 20955 w 40014"/>
                <a:gd name="connsiteY0" fmla="*/ 0 h 38109"/>
                <a:gd name="connsiteX1" fmla="*/ 18907 w 40014"/>
                <a:gd name="connsiteY1" fmla="*/ 10 h 38109"/>
                <a:gd name="connsiteX2" fmla="*/ 1 w 40014"/>
                <a:gd name="connsiteY2" fmla="*/ 19202 h 38109"/>
                <a:gd name="connsiteX3" fmla="*/ 19051 w 40014"/>
                <a:gd name="connsiteY3" fmla="*/ 38110 h 38109"/>
                <a:gd name="connsiteX4" fmla="*/ 19193 w 40014"/>
                <a:gd name="connsiteY4" fmla="*/ 38110 h 38109"/>
                <a:gd name="connsiteX5" fmla="*/ 20965 w 40014"/>
                <a:gd name="connsiteY5" fmla="*/ 38100 h 38109"/>
                <a:gd name="connsiteX6" fmla="*/ 40015 w 40014"/>
                <a:gd name="connsiteY6" fmla="*/ 19050 h 38109"/>
                <a:gd name="connsiteX7" fmla="*/ 20955 w 40014"/>
                <a:gd name="connsiteY7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4" h="38109">
                  <a:moveTo>
                    <a:pt x="20955" y="0"/>
                  </a:moveTo>
                  <a:lnTo>
                    <a:pt x="18907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93" y="38110"/>
                  </a:cubicBezTo>
                  <a:lnTo>
                    <a:pt x="20965" y="38100"/>
                  </a:lnTo>
                  <a:cubicBezTo>
                    <a:pt x="31481" y="38100"/>
                    <a:pt x="40015" y="29566"/>
                    <a:pt x="40015" y="19050"/>
                  </a:cubicBezTo>
                  <a:cubicBezTo>
                    <a:pt x="40015" y="8534"/>
                    <a:pt x="3148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7295574-050C-4617-B943-56C71FE42840}"/>
                </a:ext>
              </a:extLst>
            </p:cNvPr>
            <p:cNvSpPr/>
            <p:nvPr/>
          </p:nvSpPr>
          <p:spPr>
            <a:xfrm>
              <a:off x="11706148" y="-954484"/>
              <a:ext cx="40014" cy="38109"/>
            </a:xfrm>
            <a:custGeom>
              <a:avLst/>
              <a:gdLst>
                <a:gd name="connsiteX0" fmla="*/ 20955 w 40014"/>
                <a:gd name="connsiteY0" fmla="*/ 0 h 38109"/>
                <a:gd name="connsiteX1" fmla="*/ 18908 w 40014"/>
                <a:gd name="connsiteY1" fmla="*/ 10 h 38109"/>
                <a:gd name="connsiteX2" fmla="*/ 1 w 40014"/>
                <a:gd name="connsiteY2" fmla="*/ 19202 h 38109"/>
                <a:gd name="connsiteX3" fmla="*/ 19051 w 40014"/>
                <a:gd name="connsiteY3" fmla="*/ 38110 h 38109"/>
                <a:gd name="connsiteX4" fmla="*/ 19193 w 40014"/>
                <a:gd name="connsiteY4" fmla="*/ 38110 h 38109"/>
                <a:gd name="connsiteX5" fmla="*/ 20965 w 40014"/>
                <a:gd name="connsiteY5" fmla="*/ 38100 h 38109"/>
                <a:gd name="connsiteX6" fmla="*/ 40015 w 40014"/>
                <a:gd name="connsiteY6" fmla="*/ 19050 h 38109"/>
                <a:gd name="connsiteX7" fmla="*/ 20955 w 40014"/>
                <a:gd name="connsiteY7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4" h="38109">
                  <a:moveTo>
                    <a:pt x="20955" y="0"/>
                  </a:move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93" y="38110"/>
                  </a:cubicBezTo>
                  <a:lnTo>
                    <a:pt x="20965" y="38100"/>
                  </a:lnTo>
                  <a:cubicBezTo>
                    <a:pt x="31481" y="38100"/>
                    <a:pt x="40015" y="29566"/>
                    <a:pt x="40015" y="19050"/>
                  </a:cubicBezTo>
                  <a:cubicBezTo>
                    <a:pt x="40015" y="8534"/>
                    <a:pt x="3148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B6A8665-2B62-4228-8961-68679E636243}"/>
                </a:ext>
              </a:extLst>
            </p:cNvPr>
            <p:cNvSpPr/>
            <p:nvPr/>
          </p:nvSpPr>
          <p:spPr>
            <a:xfrm>
              <a:off x="11999623" y="-954932"/>
              <a:ext cx="40024" cy="38100"/>
            </a:xfrm>
            <a:custGeom>
              <a:avLst/>
              <a:gdLst>
                <a:gd name="connsiteX0" fmla="*/ 21107 w 40024"/>
                <a:gd name="connsiteY0" fmla="*/ 0 h 38100"/>
                <a:gd name="connsiteX1" fmla="*/ 19050 w 40024"/>
                <a:gd name="connsiteY1" fmla="*/ 0 h 38100"/>
                <a:gd name="connsiteX2" fmla="*/ 0 w 40024"/>
                <a:gd name="connsiteY2" fmla="*/ 19050 h 38100"/>
                <a:gd name="connsiteX3" fmla="*/ 19050 w 40024"/>
                <a:gd name="connsiteY3" fmla="*/ 38100 h 38100"/>
                <a:gd name="connsiteX4" fmla="*/ 20831 w 40024"/>
                <a:gd name="connsiteY4" fmla="*/ 38100 h 38100"/>
                <a:gd name="connsiteX5" fmla="*/ 20974 w 40024"/>
                <a:gd name="connsiteY5" fmla="*/ 38100 h 38100"/>
                <a:gd name="connsiteX6" fmla="*/ 40024 w 40024"/>
                <a:gd name="connsiteY6" fmla="*/ 19193 h 38100"/>
                <a:gd name="connsiteX7" fmla="*/ 21107 w 40024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4" h="38100">
                  <a:moveTo>
                    <a:pt x="21107" y="0"/>
                  </a:move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831" y="38100"/>
                  </a:lnTo>
                  <a:cubicBezTo>
                    <a:pt x="20879" y="38100"/>
                    <a:pt x="20926" y="38100"/>
                    <a:pt x="20974" y="38100"/>
                  </a:cubicBezTo>
                  <a:cubicBezTo>
                    <a:pt x="31433" y="38100"/>
                    <a:pt x="39948" y="29661"/>
                    <a:pt x="40024" y="19193"/>
                  </a:cubicBezTo>
                  <a:cubicBezTo>
                    <a:pt x="40091" y="8668"/>
                    <a:pt x="31623" y="76"/>
                    <a:pt x="2110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227BD1A-5480-4C86-8A8F-524BF6E9BB9A}"/>
                </a:ext>
              </a:extLst>
            </p:cNvPr>
            <p:cNvSpPr/>
            <p:nvPr/>
          </p:nvSpPr>
          <p:spPr>
            <a:xfrm>
              <a:off x="11530878" y="-953512"/>
              <a:ext cx="40015" cy="38109"/>
            </a:xfrm>
            <a:custGeom>
              <a:avLst/>
              <a:gdLst>
                <a:gd name="connsiteX0" fmla="*/ 20955 w 40015"/>
                <a:gd name="connsiteY0" fmla="*/ 0 h 38109"/>
                <a:gd name="connsiteX1" fmla="*/ 18908 w 40015"/>
                <a:gd name="connsiteY1" fmla="*/ 10 h 38109"/>
                <a:gd name="connsiteX2" fmla="*/ 1 w 40015"/>
                <a:gd name="connsiteY2" fmla="*/ 19202 h 38109"/>
                <a:gd name="connsiteX3" fmla="*/ 19051 w 40015"/>
                <a:gd name="connsiteY3" fmla="*/ 38110 h 38109"/>
                <a:gd name="connsiteX4" fmla="*/ 19193 w 40015"/>
                <a:gd name="connsiteY4" fmla="*/ 38110 h 38109"/>
                <a:gd name="connsiteX5" fmla="*/ 20965 w 40015"/>
                <a:gd name="connsiteY5" fmla="*/ 38100 h 38109"/>
                <a:gd name="connsiteX6" fmla="*/ 40015 w 40015"/>
                <a:gd name="connsiteY6" fmla="*/ 19050 h 38109"/>
                <a:gd name="connsiteX7" fmla="*/ 20955 w 40015"/>
                <a:gd name="connsiteY7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5" h="38109">
                  <a:moveTo>
                    <a:pt x="20955" y="0"/>
                  </a:move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93" y="38110"/>
                  </a:cubicBezTo>
                  <a:lnTo>
                    <a:pt x="20965" y="38100"/>
                  </a:lnTo>
                  <a:cubicBezTo>
                    <a:pt x="31481" y="38100"/>
                    <a:pt x="40015" y="29566"/>
                    <a:pt x="40015" y="19050"/>
                  </a:cubicBezTo>
                  <a:cubicBezTo>
                    <a:pt x="40015" y="8534"/>
                    <a:pt x="3148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D1304C8-2A76-4B41-8BB4-8BA8B25AEFCF}"/>
                </a:ext>
              </a:extLst>
            </p:cNvPr>
            <p:cNvSpPr/>
            <p:nvPr/>
          </p:nvSpPr>
          <p:spPr>
            <a:xfrm>
              <a:off x="11296602" y="-952617"/>
              <a:ext cx="40005" cy="38100"/>
            </a:xfrm>
            <a:custGeom>
              <a:avLst/>
              <a:gdLst>
                <a:gd name="connsiteX0" fmla="*/ 19050 w 40005"/>
                <a:gd name="connsiteY0" fmla="*/ 38100 h 38100"/>
                <a:gd name="connsiteX1" fmla="*/ 20955 w 40005"/>
                <a:gd name="connsiteY1" fmla="*/ 38100 h 38100"/>
                <a:gd name="connsiteX2" fmla="*/ 40005 w 40005"/>
                <a:gd name="connsiteY2" fmla="*/ 19050 h 38100"/>
                <a:gd name="connsiteX3" fmla="*/ 20955 w 40005"/>
                <a:gd name="connsiteY3" fmla="*/ 0 h 38100"/>
                <a:gd name="connsiteX4" fmla="*/ 19050 w 40005"/>
                <a:gd name="connsiteY4" fmla="*/ 0 h 38100"/>
                <a:gd name="connsiteX5" fmla="*/ 0 w 40005"/>
                <a:gd name="connsiteY5" fmla="*/ 19050 h 38100"/>
                <a:gd name="connsiteX6" fmla="*/ 19050 w 40005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19050" y="38100"/>
                  </a:move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BAC28BE-54D8-4E78-BCCE-31DC1A8725EE}"/>
                </a:ext>
              </a:extLst>
            </p:cNvPr>
            <p:cNvSpPr/>
            <p:nvPr/>
          </p:nvSpPr>
          <p:spPr>
            <a:xfrm>
              <a:off x="11296392" y="-824891"/>
              <a:ext cx="40007" cy="38123"/>
            </a:xfrm>
            <a:custGeom>
              <a:avLst/>
              <a:gdLst>
                <a:gd name="connsiteX0" fmla="*/ 19041 w 40007"/>
                <a:gd name="connsiteY0" fmla="*/ 38124 h 38123"/>
                <a:gd name="connsiteX1" fmla="*/ 19184 w 40007"/>
                <a:gd name="connsiteY1" fmla="*/ 38124 h 38123"/>
                <a:gd name="connsiteX2" fmla="*/ 21232 w 40007"/>
                <a:gd name="connsiteY2" fmla="*/ 38105 h 38123"/>
                <a:gd name="connsiteX3" fmla="*/ 40005 w 40007"/>
                <a:gd name="connsiteY3" fmla="*/ 18778 h 38123"/>
                <a:gd name="connsiteX4" fmla="*/ 20679 w 40007"/>
                <a:gd name="connsiteY4" fmla="*/ 5 h 38123"/>
                <a:gd name="connsiteX5" fmla="*/ 18907 w 40007"/>
                <a:gd name="connsiteY5" fmla="*/ 24 h 38123"/>
                <a:gd name="connsiteX6" fmla="*/ 1 w 40007"/>
                <a:gd name="connsiteY6" fmla="*/ 19216 h 38123"/>
                <a:gd name="connsiteX7" fmla="*/ 19041 w 40007"/>
                <a:gd name="connsiteY7" fmla="*/ 38124 h 3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23">
                  <a:moveTo>
                    <a:pt x="19041" y="38124"/>
                  </a:moveTo>
                  <a:cubicBezTo>
                    <a:pt x="19089" y="38124"/>
                    <a:pt x="19136" y="38124"/>
                    <a:pt x="19184" y="38124"/>
                  </a:cubicBezTo>
                  <a:lnTo>
                    <a:pt x="21232" y="38105"/>
                  </a:lnTo>
                  <a:cubicBezTo>
                    <a:pt x="31747" y="37952"/>
                    <a:pt x="40148" y="29303"/>
                    <a:pt x="40005" y="18778"/>
                  </a:cubicBezTo>
                  <a:cubicBezTo>
                    <a:pt x="39863" y="8253"/>
                    <a:pt x="31547" y="-224"/>
                    <a:pt x="20679" y="5"/>
                  </a:cubicBezTo>
                  <a:lnTo>
                    <a:pt x="18907" y="24"/>
                  </a:lnTo>
                  <a:cubicBezTo>
                    <a:pt x="8392" y="100"/>
                    <a:pt x="-76" y="8691"/>
                    <a:pt x="1" y="19216"/>
                  </a:cubicBezTo>
                  <a:cubicBezTo>
                    <a:pt x="58" y="29684"/>
                    <a:pt x="8582" y="38124"/>
                    <a:pt x="19041" y="38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EB41609-6F27-4B17-8033-0DB695BDD5FC}"/>
                </a:ext>
              </a:extLst>
            </p:cNvPr>
            <p:cNvSpPr/>
            <p:nvPr/>
          </p:nvSpPr>
          <p:spPr>
            <a:xfrm>
              <a:off x="11237316" y="-824144"/>
              <a:ext cx="40020" cy="38138"/>
            </a:xfrm>
            <a:custGeom>
              <a:avLst/>
              <a:gdLst>
                <a:gd name="connsiteX0" fmla="*/ 19052 w 40020"/>
                <a:gd name="connsiteY0" fmla="*/ 38138 h 38138"/>
                <a:gd name="connsiteX1" fmla="*/ 19338 w 40020"/>
                <a:gd name="connsiteY1" fmla="*/ 38138 h 38138"/>
                <a:gd name="connsiteX2" fmla="*/ 21386 w 40020"/>
                <a:gd name="connsiteY2" fmla="*/ 38100 h 38138"/>
                <a:gd name="connsiteX3" fmla="*/ 40016 w 40020"/>
                <a:gd name="connsiteY3" fmla="*/ 18640 h 38138"/>
                <a:gd name="connsiteX4" fmla="*/ 20976 w 40020"/>
                <a:gd name="connsiteY4" fmla="*/ 0 h 38138"/>
                <a:gd name="connsiteX5" fmla="*/ 20547 w 40020"/>
                <a:gd name="connsiteY5" fmla="*/ 0 h 38138"/>
                <a:gd name="connsiteX6" fmla="*/ 18776 w 40020"/>
                <a:gd name="connsiteY6" fmla="*/ 29 h 38138"/>
                <a:gd name="connsiteX7" fmla="*/ 2 w 40020"/>
                <a:gd name="connsiteY7" fmla="*/ 19355 h 38138"/>
                <a:gd name="connsiteX8" fmla="*/ 19052 w 40020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8">
                  <a:moveTo>
                    <a:pt x="19052" y="38138"/>
                  </a:moveTo>
                  <a:cubicBezTo>
                    <a:pt x="19157" y="38138"/>
                    <a:pt x="19252" y="38138"/>
                    <a:pt x="19338" y="38138"/>
                  </a:cubicBezTo>
                  <a:lnTo>
                    <a:pt x="21386" y="38100"/>
                  </a:lnTo>
                  <a:cubicBezTo>
                    <a:pt x="31901" y="37871"/>
                    <a:pt x="40235" y="29166"/>
                    <a:pt x="40016" y="18640"/>
                  </a:cubicBezTo>
                  <a:cubicBezTo>
                    <a:pt x="39788" y="8268"/>
                    <a:pt x="31301" y="0"/>
                    <a:pt x="20976" y="0"/>
                  </a:cubicBezTo>
                  <a:cubicBezTo>
                    <a:pt x="20833" y="0"/>
                    <a:pt x="20700" y="0"/>
                    <a:pt x="20547" y="0"/>
                  </a:cubicBezTo>
                  <a:lnTo>
                    <a:pt x="18776" y="29"/>
                  </a:lnTo>
                  <a:cubicBezTo>
                    <a:pt x="8260" y="191"/>
                    <a:pt x="-141" y="8839"/>
                    <a:pt x="2" y="19355"/>
                  </a:cubicBezTo>
                  <a:cubicBezTo>
                    <a:pt x="164" y="29804"/>
                    <a:pt x="8660" y="38138"/>
                    <a:pt x="19052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81CC0BBF-60FB-46A6-ADF5-C6088CB8A14B}"/>
                </a:ext>
              </a:extLst>
            </p:cNvPr>
            <p:cNvSpPr/>
            <p:nvPr/>
          </p:nvSpPr>
          <p:spPr>
            <a:xfrm>
              <a:off x="11062153" y="-819177"/>
              <a:ext cx="39998" cy="38181"/>
            </a:xfrm>
            <a:custGeom>
              <a:avLst/>
              <a:gdLst>
                <a:gd name="connsiteX0" fmla="*/ 19022 w 39998"/>
                <a:gd name="connsiteY0" fmla="*/ 38182 h 38181"/>
                <a:gd name="connsiteX1" fmla="*/ 19879 w 39998"/>
                <a:gd name="connsiteY1" fmla="*/ 38163 h 38181"/>
                <a:gd name="connsiteX2" fmla="*/ 21641 w 39998"/>
                <a:gd name="connsiteY2" fmla="*/ 38087 h 38181"/>
                <a:gd name="connsiteX3" fmla="*/ 39986 w 39998"/>
                <a:gd name="connsiteY3" fmla="*/ 18351 h 38181"/>
                <a:gd name="connsiteX4" fmla="*/ 20250 w 39998"/>
                <a:gd name="connsiteY4" fmla="*/ 15 h 38181"/>
                <a:gd name="connsiteX5" fmla="*/ 18212 w 39998"/>
                <a:gd name="connsiteY5" fmla="*/ 101 h 38181"/>
                <a:gd name="connsiteX6" fmla="*/ 19 w 39998"/>
                <a:gd name="connsiteY6" fmla="*/ 19970 h 38181"/>
                <a:gd name="connsiteX7" fmla="*/ 19022 w 39998"/>
                <a:gd name="connsiteY7" fmla="*/ 38182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8" h="38181">
                  <a:moveTo>
                    <a:pt x="19022" y="38182"/>
                  </a:moveTo>
                  <a:cubicBezTo>
                    <a:pt x="19307" y="38182"/>
                    <a:pt x="19602" y="38182"/>
                    <a:pt x="19879" y="38163"/>
                  </a:cubicBezTo>
                  <a:lnTo>
                    <a:pt x="21641" y="38087"/>
                  </a:lnTo>
                  <a:cubicBezTo>
                    <a:pt x="32157" y="37696"/>
                    <a:pt x="40367" y="28867"/>
                    <a:pt x="39986" y="18351"/>
                  </a:cubicBezTo>
                  <a:cubicBezTo>
                    <a:pt x="39595" y="7835"/>
                    <a:pt x="30737" y="-404"/>
                    <a:pt x="20250" y="15"/>
                  </a:cubicBezTo>
                  <a:lnTo>
                    <a:pt x="18212" y="101"/>
                  </a:lnTo>
                  <a:cubicBezTo>
                    <a:pt x="7696" y="568"/>
                    <a:pt x="-448" y="9464"/>
                    <a:pt x="19" y="19970"/>
                  </a:cubicBezTo>
                  <a:cubicBezTo>
                    <a:pt x="457" y="30190"/>
                    <a:pt x="8887" y="38182"/>
                    <a:pt x="19022" y="3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AB05DEF-3513-4E33-9501-99D46CCFFCB9}"/>
                </a:ext>
              </a:extLst>
            </p:cNvPr>
            <p:cNvSpPr/>
            <p:nvPr/>
          </p:nvSpPr>
          <p:spPr>
            <a:xfrm>
              <a:off x="11178268" y="-822945"/>
              <a:ext cx="40008" cy="38139"/>
            </a:xfrm>
            <a:custGeom>
              <a:avLst/>
              <a:gdLst>
                <a:gd name="connsiteX0" fmla="*/ 19045 w 40008"/>
                <a:gd name="connsiteY0" fmla="*/ 38139 h 38139"/>
                <a:gd name="connsiteX1" fmla="*/ 19474 w 40008"/>
                <a:gd name="connsiteY1" fmla="*/ 38139 h 38139"/>
                <a:gd name="connsiteX2" fmla="*/ 21512 w 40008"/>
                <a:gd name="connsiteY2" fmla="*/ 38092 h 38139"/>
                <a:gd name="connsiteX3" fmla="*/ 40000 w 40008"/>
                <a:gd name="connsiteY3" fmla="*/ 18499 h 38139"/>
                <a:gd name="connsiteX4" fmla="*/ 20407 w 40008"/>
                <a:gd name="connsiteY4" fmla="*/ 11 h 38139"/>
                <a:gd name="connsiteX5" fmla="*/ 18626 w 40008"/>
                <a:gd name="connsiteY5" fmla="*/ 49 h 38139"/>
                <a:gd name="connsiteX6" fmla="*/ 5 w 40008"/>
                <a:gd name="connsiteY6" fmla="*/ 19509 h 38139"/>
                <a:gd name="connsiteX7" fmla="*/ 19045 w 40008"/>
                <a:gd name="connsiteY7" fmla="*/ 38139 h 3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9">
                  <a:moveTo>
                    <a:pt x="19045" y="38139"/>
                  </a:moveTo>
                  <a:cubicBezTo>
                    <a:pt x="19188" y="38139"/>
                    <a:pt x="19331" y="38139"/>
                    <a:pt x="19474" y="38139"/>
                  </a:cubicBezTo>
                  <a:lnTo>
                    <a:pt x="21512" y="38092"/>
                  </a:lnTo>
                  <a:cubicBezTo>
                    <a:pt x="32028" y="37787"/>
                    <a:pt x="40314" y="29014"/>
                    <a:pt x="40000" y="18499"/>
                  </a:cubicBezTo>
                  <a:cubicBezTo>
                    <a:pt x="39695" y="7983"/>
                    <a:pt x="30713" y="-342"/>
                    <a:pt x="20407" y="11"/>
                  </a:cubicBezTo>
                  <a:lnTo>
                    <a:pt x="18626" y="49"/>
                  </a:lnTo>
                  <a:cubicBezTo>
                    <a:pt x="8110" y="277"/>
                    <a:pt x="-224" y="8993"/>
                    <a:pt x="5" y="19509"/>
                  </a:cubicBezTo>
                  <a:cubicBezTo>
                    <a:pt x="243" y="29891"/>
                    <a:pt x="8720" y="38139"/>
                    <a:pt x="19045" y="3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99D77DA-AF21-47A9-8E65-FAC8CBD79A14}"/>
                </a:ext>
              </a:extLst>
            </p:cNvPr>
            <p:cNvSpPr/>
            <p:nvPr/>
          </p:nvSpPr>
          <p:spPr>
            <a:xfrm>
              <a:off x="11003159" y="-816420"/>
              <a:ext cx="39997" cy="38186"/>
            </a:xfrm>
            <a:custGeom>
              <a:avLst/>
              <a:gdLst>
                <a:gd name="connsiteX0" fmla="*/ 19037 w 39997"/>
                <a:gd name="connsiteY0" fmla="*/ 38186 h 38186"/>
                <a:gd name="connsiteX1" fmla="*/ 20027 w 39997"/>
                <a:gd name="connsiteY1" fmla="*/ 38167 h 38186"/>
                <a:gd name="connsiteX2" fmla="*/ 21923 w 39997"/>
                <a:gd name="connsiteY2" fmla="*/ 38072 h 38186"/>
                <a:gd name="connsiteX3" fmla="*/ 39973 w 39997"/>
                <a:gd name="connsiteY3" fmla="*/ 18060 h 38186"/>
                <a:gd name="connsiteX4" fmla="*/ 19970 w 39997"/>
                <a:gd name="connsiteY4" fmla="*/ 10 h 38186"/>
                <a:gd name="connsiteX5" fmla="*/ 18075 w 39997"/>
                <a:gd name="connsiteY5" fmla="*/ 105 h 38186"/>
                <a:gd name="connsiteX6" fmla="*/ 25 w 39997"/>
                <a:gd name="connsiteY6" fmla="*/ 20117 h 38186"/>
                <a:gd name="connsiteX7" fmla="*/ 19037 w 39997"/>
                <a:gd name="connsiteY7" fmla="*/ 38186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6">
                  <a:moveTo>
                    <a:pt x="19037" y="38186"/>
                  </a:moveTo>
                  <a:cubicBezTo>
                    <a:pt x="19370" y="38186"/>
                    <a:pt x="19694" y="38177"/>
                    <a:pt x="20027" y="38167"/>
                  </a:cubicBezTo>
                  <a:lnTo>
                    <a:pt x="21923" y="38072"/>
                  </a:lnTo>
                  <a:cubicBezTo>
                    <a:pt x="32439" y="37529"/>
                    <a:pt x="40506" y="28576"/>
                    <a:pt x="39973" y="18060"/>
                  </a:cubicBezTo>
                  <a:cubicBezTo>
                    <a:pt x="39430" y="7554"/>
                    <a:pt x="30448" y="-323"/>
                    <a:pt x="19970" y="10"/>
                  </a:cubicBezTo>
                  <a:lnTo>
                    <a:pt x="18075" y="105"/>
                  </a:lnTo>
                  <a:cubicBezTo>
                    <a:pt x="7559" y="648"/>
                    <a:pt x="-508" y="9602"/>
                    <a:pt x="25" y="20117"/>
                  </a:cubicBezTo>
                  <a:cubicBezTo>
                    <a:pt x="549" y="30290"/>
                    <a:pt x="8959" y="38186"/>
                    <a:pt x="19037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C480209-53CA-47BA-AADE-5B456242F345}"/>
                </a:ext>
              </a:extLst>
            </p:cNvPr>
            <p:cNvSpPr/>
            <p:nvPr/>
          </p:nvSpPr>
          <p:spPr>
            <a:xfrm>
              <a:off x="10944238" y="-816420"/>
              <a:ext cx="39997" cy="38186"/>
            </a:xfrm>
            <a:custGeom>
              <a:avLst/>
              <a:gdLst>
                <a:gd name="connsiteX0" fmla="*/ 19037 w 39997"/>
                <a:gd name="connsiteY0" fmla="*/ 38186 h 38186"/>
                <a:gd name="connsiteX1" fmla="*/ 20028 w 39997"/>
                <a:gd name="connsiteY1" fmla="*/ 38167 h 38186"/>
                <a:gd name="connsiteX2" fmla="*/ 21923 w 39997"/>
                <a:gd name="connsiteY2" fmla="*/ 38072 h 38186"/>
                <a:gd name="connsiteX3" fmla="*/ 39973 w 39997"/>
                <a:gd name="connsiteY3" fmla="*/ 18060 h 38186"/>
                <a:gd name="connsiteX4" fmla="*/ 19970 w 39997"/>
                <a:gd name="connsiteY4" fmla="*/ 10 h 38186"/>
                <a:gd name="connsiteX5" fmla="*/ 18075 w 39997"/>
                <a:gd name="connsiteY5" fmla="*/ 105 h 38186"/>
                <a:gd name="connsiteX6" fmla="*/ 25 w 39997"/>
                <a:gd name="connsiteY6" fmla="*/ 20117 h 38186"/>
                <a:gd name="connsiteX7" fmla="*/ 19037 w 39997"/>
                <a:gd name="connsiteY7" fmla="*/ 38186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6">
                  <a:moveTo>
                    <a:pt x="19037" y="38186"/>
                  </a:moveTo>
                  <a:cubicBezTo>
                    <a:pt x="19370" y="38186"/>
                    <a:pt x="19694" y="38177"/>
                    <a:pt x="20028" y="38167"/>
                  </a:cubicBezTo>
                  <a:lnTo>
                    <a:pt x="21923" y="38072"/>
                  </a:lnTo>
                  <a:cubicBezTo>
                    <a:pt x="32439" y="37529"/>
                    <a:pt x="40506" y="28576"/>
                    <a:pt x="39973" y="18060"/>
                  </a:cubicBezTo>
                  <a:cubicBezTo>
                    <a:pt x="39430" y="7554"/>
                    <a:pt x="30448" y="-323"/>
                    <a:pt x="19970" y="10"/>
                  </a:cubicBezTo>
                  <a:lnTo>
                    <a:pt x="18075" y="105"/>
                  </a:lnTo>
                  <a:cubicBezTo>
                    <a:pt x="7559" y="648"/>
                    <a:pt x="-508" y="9602"/>
                    <a:pt x="25" y="20117"/>
                  </a:cubicBezTo>
                  <a:cubicBezTo>
                    <a:pt x="549" y="30290"/>
                    <a:pt x="8959" y="38186"/>
                    <a:pt x="19037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38E76E9C-A09B-471E-AB77-CB4E701A970D}"/>
                </a:ext>
              </a:extLst>
            </p:cNvPr>
            <p:cNvSpPr/>
            <p:nvPr/>
          </p:nvSpPr>
          <p:spPr>
            <a:xfrm>
              <a:off x="11530820" y="-824334"/>
              <a:ext cx="40026" cy="38119"/>
            </a:xfrm>
            <a:custGeom>
              <a:avLst/>
              <a:gdLst>
                <a:gd name="connsiteX0" fmla="*/ 21109 w 40026"/>
                <a:gd name="connsiteY0" fmla="*/ 19 h 38119"/>
                <a:gd name="connsiteX1" fmla="*/ 19328 w 40026"/>
                <a:gd name="connsiteY1" fmla="*/ 0 h 38119"/>
                <a:gd name="connsiteX2" fmla="*/ 19042 w 40026"/>
                <a:gd name="connsiteY2" fmla="*/ 0 h 38119"/>
                <a:gd name="connsiteX3" fmla="*/ 2 w 40026"/>
                <a:gd name="connsiteY3" fmla="*/ 18774 h 38119"/>
                <a:gd name="connsiteX4" fmla="*/ 18776 w 40026"/>
                <a:gd name="connsiteY4" fmla="*/ 38100 h 38119"/>
                <a:gd name="connsiteX5" fmla="*/ 20833 w 40026"/>
                <a:gd name="connsiteY5" fmla="*/ 38119 h 38119"/>
                <a:gd name="connsiteX6" fmla="*/ 20976 w 40026"/>
                <a:gd name="connsiteY6" fmla="*/ 38119 h 38119"/>
                <a:gd name="connsiteX7" fmla="*/ 40026 w 40026"/>
                <a:gd name="connsiteY7" fmla="*/ 19212 h 38119"/>
                <a:gd name="connsiteX8" fmla="*/ 21109 w 40026"/>
                <a:gd name="connsiteY8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6" h="38119">
                  <a:moveTo>
                    <a:pt x="21109" y="1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2" y="0"/>
                  </a:cubicBezTo>
                  <a:cubicBezTo>
                    <a:pt x="8651" y="0"/>
                    <a:pt x="15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33" y="38119"/>
                  </a:lnTo>
                  <a:cubicBezTo>
                    <a:pt x="20881" y="38119"/>
                    <a:pt x="20928" y="38119"/>
                    <a:pt x="20976" y="38119"/>
                  </a:cubicBezTo>
                  <a:cubicBezTo>
                    <a:pt x="31434" y="38119"/>
                    <a:pt x="39950" y="29680"/>
                    <a:pt x="40026" y="19212"/>
                  </a:cubicBezTo>
                  <a:cubicBezTo>
                    <a:pt x="40093" y="8687"/>
                    <a:pt x="31625" y="95"/>
                    <a:pt x="21109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B6953FF-A1C5-4610-B33A-4DA27B5CDE6A}"/>
                </a:ext>
              </a:extLst>
            </p:cNvPr>
            <p:cNvSpPr/>
            <p:nvPr/>
          </p:nvSpPr>
          <p:spPr>
            <a:xfrm>
              <a:off x="11881333" y="-816563"/>
              <a:ext cx="40002" cy="38148"/>
            </a:xfrm>
            <a:custGeom>
              <a:avLst/>
              <a:gdLst>
                <a:gd name="connsiteX0" fmla="*/ 21506 w 40002"/>
                <a:gd name="connsiteY0" fmla="*/ 58 h 38148"/>
                <a:gd name="connsiteX1" fmla="*/ 19611 w 40002"/>
                <a:gd name="connsiteY1" fmla="*/ 1 h 38148"/>
                <a:gd name="connsiteX2" fmla="*/ 8 w 40002"/>
                <a:gd name="connsiteY2" fmla="*/ 18479 h 38148"/>
                <a:gd name="connsiteX3" fmla="*/ 18487 w 40002"/>
                <a:gd name="connsiteY3" fmla="*/ 38082 h 38148"/>
                <a:gd name="connsiteX4" fmla="*/ 20401 w 40002"/>
                <a:gd name="connsiteY4" fmla="*/ 38139 h 38148"/>
                <a:gd name="connsiteX5" fmla="*/ 20963 w 40002"/>
                <a:gd name="connsiteY5" fmla="*/ 38148 h 38148"/>
                <a:gd name="connsiteX6" fmla="*/ 39994 w 40002"/>
                <a:gd name="connsiteY6" fmla="*/ 19651 h 38148"/>
                <a:gd name="connsiteX7" fmla="*/ 21506 w 4000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038" y="-94"/>
                    <a:pt x="332" y="7973"/>
                    <a:pt x="8" y="18479"/>
                  </a:cubicBezTo>
                  <a:cubicBezTo>
                    <a:pt x="-297" y="28995"/>
                    <a:pt x="7971" y="37767"/>
                    <a:pt x="18487" y="38082"/>
                  </a:cubicBezTo>
                  <a:lnTo>
                    <a:pt x="20401" y="38139"/>
                  </a:lnTo>
                  <a:cubicBezTo>
                    <a:pt x="20592" y="38139"/>
                    <a:pt x="20773" y="38148"/>
                    <a:pt x="20963" y="38148"/>
                  </a:cubicBezTo>
                  <a:cubicBezTo>
                    <a:pt x="31231" y="38148"/>
                    <a:pt x="39699" y="29976"/>
                    <a:pt x="39994" y="19651"/>
                  </a:cubicBezTo>
                  <a:cubicBezTo>
                    <a:pt x="40299" y="9135"/>
                    <a:pt x="32022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0985C67-0943-4A29-BFD5-0F0F1BB14E45}"/>
                </a:ext>
              </a:extLst>
            </p:cNvPr>
            <p:cNvSpPr/>
            <p:nvPr/>
          </p:nvSpPr>
          <p:spPr>
            <a:xfrm>
              <a:off x="11647022" y="-822452"/>
              <a:ext cx="40011" cy="38151"/>
            </a:xfrm>
            <a:custGeom>
              <a:avLst/>
              <a:gdLst>
                <a:gd name="connsiteX0" fmla="*/ 21245 w 40011"/>
                <a:gd name="connsiteY0" fmla="*/ 51 h 38151"/>
                <a:gd name="connsiteX1" fmla="*/ 19473 w 40011"/>
                <a:gd name="connsiteY1" fmla="*/ 23 h 38151"/>
                <a:gd name="connsiteX2" fmla="*/ 4 w 40011"/>
                <a:gd name="connsiteY2" fmla="*/ 18654 h 38151"/>
                <a:gd name="connsiteX3" fmla="*/ 18635 w 40011"/>
                <a:gd name="connsiteY3" fmla="*/ 38113 h 38151"/>
                <a:gd name="connsiteX4" fmla="*/ 20683 w 40011"/>
                <a:gd name="connsiteY4" fmla="*/ 38151 h 38151"/>
                <a:gd name="connsiteX5" fmla="*/ 20969 w 40011"/>
                <a:gd name="connsiteY5" fmla="*/ 38151 h 38151"/>
                <a:gd name="connsiteX6" fmla="*/ 40009 w 40011"/>
                <a:gd name="connsiteY6" fmla="*/ 19378 h 38151"/>
                <a:gd name="connsiteX7" fmla="*/ 21245 w 40011"/>
                <a:gd name="connsiteY7" fmla="*/ 51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51">
                  <a:moveTo>
                    <a:pt x="21245" y="51"/>
                  </a:moveTo>
                  <a:lnTo>
                    <a:pt x="19473" y="23"/>
                  </a:lnTo>
                  <a:cubicBezTo>
                    <a:pt x="9062" y="-501"/>
                    <a:pt x="233" y="8128"/>
                    <a:pt x="4" y="18654"/>
                  </a:cubicBezTo>
                  <a:cubicBezTo>
                    <a:pt x="-215" y="29169"/>
                    <a:pt x="8119" y="37885"/>
                    <a:pt x="18635" y="38113"/>
                  </a:cubicBezTo>
                  <a:lnTo>
                    <a:pt x="20683" y="38151"/>
                  </a:lnTo>
                  <a:cubicBezTo>
                    <a:pt x="20778" y="38151"/>
                    <a:pt x="20873" y="38151"/>
                    <a:pt x="20969" y="38151"/>
                  </a:cubicBezTo>
                  <a:cubicBezTo>
                    <a:pt x="31360" y="38151"/>
                    <a:pt x="39857" y="29807"/>
                    <a:pt x="40009" y="19378"/>
                  </a:cubicBezTo>
                  <a:cubicBezTo>
                    <a:pt x="40162" y="8852"/>
                    <a:pt x="31761" y="204"/>
                    <a:pt x="21245" y="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6C4C52D-0EA8-472E-A7F4-2B42FB1BB0BD}"/>
                </a:ext>
              </a:extLst>
            </p:cNvPr>
            <p:cNvSpPr/>
            <p:nvPr/>
          </p:nvSpPr>
          <p:spPr>
            <a:xfrm>
              <a:off x="11940369" y="-814862"/>
              <a:ext cx="40002" cy="38152"/>
            </a:xfrm>
            <a:custGeom>
              <a:avLst/>
              <a:gdLst>
                <a:gd name="connsiteX0" fmla="*/ 21506 w 40002"/>
                <a:gd name="connsiteY0" fmla="*/ 62 h 38152"/>
                <a:gd name="connsiteX1" fmla="*/ 19611 w 40002"/>
                <a:gd name="connsiteY1" fmla="*/ 5 h 38152"/>
                <a:gd name="connsiteX2" fmla="*/ 8 w 40002"/>
                <a:gd name="connsiteY2" fmla="*/ 18483 h 38152"/>
                <a:gd name="connsiteX3" fmla="*/ 18487 w 40002"/>
                <a:gd name="connsiteY3" fmla="*/ 38086 h 38152"/>
                <a:gd name="connsiteX4" fmla="*/ 20401 w 40002"/>
                <a:gd name="connsiteY4" fmla="*/ 38143 h 38152"/>
                <a:gd name="connsiteX5" fmla="*/ 20963 w 40002"/>
                <a:gd name="connsiteY5" fmla="*/ 38152 h 38152"/>
                <a:gd name="connsiteX6" fmla="*/ 39994 w 40002"/>
                <a:gd name="connsiteY6" fmla="*/ 19655 h 38152"/>
                <a:gd name="connsiteX7" fmla="*/ 21506 w 40002"/>
                <a:gd name="connsiteY7" fmla="*/ 62 h 3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2">
                  <a:moveTo>
                    <a:pt x="21506" y="62"/>
                  </a:moveTo>
                  <a:lnTo>
                    <a:pt x="19611" y="5"/>
                  </a:lnTo>
                  <a:cubicBezTo>
                    <a:pt x="9019" y="-224"/>
                    <a:pt x="332" y="7977"/>
                    <a:pt x="8" y="18483"/>
                  </a:cubicBezTo>
                  <a:cubicBezTo>
                    <a:pt x="-297" y="28999"/>
                    <a:pt x="7971" y="37771"/>
                    <a:pt x="18487" y="38086"/>
                  </a:cubicBezTo>
                  <a:lnTo>
                    <a:pt x="20401" y="38143"/>
                  </a:lnTo>
                  <a:cubicBezTo>
                    <a:pt x="20592" y="38143"/>
                    <a:pt x="20773" y="38152"/>
                    <a:pt x="20963" y="38152"/>
                  </a:cubicBezTo>
                  <a:cubicBezTo>
                    <a:pt x="31231" y="38152"/>
                    <a:pt x="39699" y="29980"/>
                    <a:pt x="39994" y="19655"/>
                  </a:cubicBezTo>
                  <a:cubicBezTo>
                    <a:pt x="40299" y="9139"/>
                    <a:pt x="32022" y="367"/>
                    <a:pt x="21506" y="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4FF4578-BFF0-46E3-9239-418282F5D92C}"/>
                </a:ext>
              </a:extLst>
            </p:cNvPr>
            <p:cNvSpPr/>
            <p:nvPr/>
          </p:nvSpPr>
          <p:spPr>
            <a:xfrm>
              <a:off x="11999415" y="-813153"/>
              <a:ext cx="40002" cy="38148"/>
            </a:xfrm>
            <a:custGeom>
              <a:avLst/>
              <a:gdLst>
                <a:gd name="connsiteX0" fmla="*/ 21506 w 40002"/>
                <a:gd name="connsiteY0" fmla="*/ 58 h 38148"/>
                <a:gd name="connsiteX1" fmla="*/ 19611 w 40002"/>
                <a:gd name="connsiteY1" fmla="*/ 1 h 38148"/>
                <a:gd name="connsiteX2" fmla="*/ 8 w 40002"/>
                <a:gd name="connsiteY2" fmla="*/ 18480 h 38148"/>
                <a:gd name="connsiteX3" fmla="*/ 18487 w 40002"/>
                <a:gd name="connsiteY3" fmla="*/ 38082 h 38148"/>
                <a:gd name="connsiteX4" fmla="*/ 20401 w 40002"/>
                <a:gd name="connsiteY4" fmla="*/ 38139 h 38148"/>
                <a:gd name="connsiteX5" fmla="*/ 20963 w 40002"/>
                <a:gd name="connsiteY5" fmla="*/ 38149 h 38148"/>
                <a:gd name="connsiteX6" fmla="*/ 39994 w 40002"/>
                <a:gd name="connsiteY6" fmla="*/ 19651 h 38148"/>
                <a:gd name="connsiteX7" fmla="*/ 21506 w 4000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505" y="-113"/>
                    <a:pt x="332" y="7974"/>
                    <a:pt x="8" y="18480"/>
                  </a:cubicBezTo>
                  <a:cubicBezTo>
                    <a:pt x="-297" y="28995"/>
                    <a:pt x="7971" y="37768"/>
                    <a:pt x="18487" y="38082"/>
                  </a:cubicBezTo>
                  <a:lnTo>
                    <a:pt x="20401" y="38139"/>
                  </a:lnTo>
                  <a:cubicBezTo>
                    <a:pt x="20592" y="38139"/>
                    <a:pt x="20773" y="38149"/>
                    <a:pt x="20963" y="38149"/>
                  </a:cubicBezTo>
                  <a:cubicBezTo>
                    <a:pt x="31231" y="38149"/>
                    <a:pt x="39699" y="29976"/>
                    <a:pt x="39994" y="19651"/>
                  </a:cubicBezTo>
                  <a:cubicBezTo>
                    <a:pt x="40308" y="9136"/>
                    <a:pt x="32031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51028DF-91D2-4CA7-94E1-899ACDBDE1A5}"/>
                </a:ext>
              </a:extLst>
            </p:cNvPr>
            <p:cNvSpPr/>
            <p:nvPr/>
          </p:nvSpPr>
          <p:spPr>
            <a:xfrm>
              <a:off x="11706077" y="-821176"/>
              <a:ext cx="40013" cy="38142"/>
            </a:xfrm>
            <a:custGeom>
              <a:avLst/>
              <a:gdLst>
                <a:gd name="connsiteX0" fmla="*/ 21378 w 40013"/>
                <a:gd name="connsiteY0" fmla="*/ 52 h 38142"/>
                <a:gd name="connsiteX1" fmla="*/ 19473 w 40013"/>
                <a:gd name="connsiteY1" fmla="*/ 14 h 38142"/>
                <a:gd name="connsiteX2" fmla="*/ 4 w 40013"/>
                <a:gd name="connsiteY2" fmla="*/ 18644 h 38142"/>
                <a:gd name="connsiteX3" fmla="*/ 18635 w 40013"/>
                <a:gd name="connsiteY3" fmla="*/ 38104 h 38142"/>
                <a:gd name="connsiteX4" fmla="*/ 20540 w 40013"/>
                <a:gd name="connsiteY4" fmla="*/ 38142 h 38142"/>
                <a:gd name="connsiteX5" fmla="*/ 20969 w 40013"/>
                <a:gd name="connsiteY5" fmla="*/ 38142 h 38142"/>
                <a:gd name="connsiteX6" fmla="*/ 40009 w 40013"/>
                <a:gd name="connsiteY6" fmla="*/ 19502 h 38142"/>
                <a:gd name="connsiteX7" fmla="*/ 21378 w 40013"/>
                <a:gd name="connsiteY7" fmla="*/ 52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2">
                  <a:moveTo>
                    <a:pt x="21378" y="52"/>
                  </a:moveTo>
                  <a:lnTo>
                    <a:pt x="19473" y="14"/>
                  </a:lnTo>
                  <a:cubicBezTo>
                    <a:pt x="8605" y="-386"/>
                    <a:pt x="233" y="8119"/>
                    <a:pt x="4" y="18644"/>
                  </a:cubicBezTo>
                  <a:cubicBezTo>
                    <a:pt x="-215" y="29160"/>
                    <a:pt x="8120" y="37875"/>
                    <a:pt x="18635" y="38104"/>
                  </a:cubicBezTo>
                  <a:lnTo>
                    <a:pt x="20540" y="38142"/>
                  </a:lnTo>
                  <a:cubicBezTo>
                    <a:pt x="20692" y="38142"/>
                    <a:pt x="20826" y="38142"/>
                    <a:pt x="20969" y="38142"/>
                  </a:cubicBezTo>
                  <a:cubicBezTo>
                    <a:pt x="31294" y="38142"/>
                    <a:pt x="39781" y="29884"/>
                    <a:pt x="40009" y="19502"/>
                  </a:cubicBezTo>
                  <a:cubicBezTo>
                    <a:pt x="40238" y="8996"/>
                    <a:pt x="31894" y="280"/>
                    <a:pt x="21378" y="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78D5ABF-3137-484F-B8D8-992868FD9939}"/>
                </a:ext>
              </a:extLst>
            </p:cNvPr>
            <p:cNvSpPr/>
            <p:nvPr/>
          </p:nvSpPr>
          <p:spPr>
            <a:xfrm>
              <a:off x="11765132" y="-819740"/>
              <a:ext cx="40017" cy="38154"/>
            </a:xfrm>
            <a:custGeom>
              <a:avLst/>
              <a:gdLst>
                <a:gd name="connsiteX0" fmla="*/ 21512 w 40017"/>
                <a:gd name="connsiteY0" fmla="*/ 64 h 38154"/>
                <a:gd name="connsiteX1" fmla="*/ 19473 w 40017"/>
                <a:gd name="connsiteY1" fmla="*/ 16 h 38154"/>
                <a:gd name="connsiteX2" fmla="*/ 4 w 40017"/>
                <a:gd name="connsiteY2" fmla="*/ 18647 h 38154"/>
                <a:gd name="connsiteX3" fmla="*/ 18635 w 40017"/>
                <a:gd name="connsiteY3" fmla="*/ 38107 h 38154"/>
                <a:gd name="connsiteX4" fmla="*/ 20416 w 40017"/>
                <a:gd name="connsiteY4" fmla="*/ 38145 h 38154"/>
                <a:gd name="connsiteX5" fmla="*/ 20978 w 40017"/>
                <a:gd name="connsiteY5" fmla="*/ 38154 h 38154"/>
                <a:gd name="connsiteX6" fmla="*/ 40009 w 40017"/>
                <a:gd name="connsiteY6" fmla="*/ 19657 h 38154"/>
                <a:gd name="connsiteX7" fmla="*/ 21512 w 40017"/>
                <a:gd name="connsiteY7" fmla="*/ 64 h 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54">
                  <a:moveTo>
                    <a:pt x="21512" y="64"/>
                  </a:moveTo>
                  <a:lnTo>
                    <a:pt x="19473" y="16"/>
                  </a:lnTo>
                  <a:cubicBezTo>
                    <a:pt x="8853" y="-422"/>
                    <a:pt x="233" y="8122"/>
                    <a:pt x="4" y="18647"/>
                  </a:cubicBezTo>
                  <a:cubicBezTo>
                    <a:pt x="-215" y="29163"/>
                    <a:pt x="8120" y="37878"/>
                    <a:pt x="18635" y="38107"/>
                  </a:cubicBezTo>
                  <a:lnTo>
                    <a:pt x="20416" y="38145"/>
                  </a:lnTo>
                  <a:cubicBezTo>
                    <a:pt x="20607" y="38145"/>
                    <a:pt x="20788" y="38154"/>
                    <a:pt x="20978" y="38154"/>
                  </a:cubicBezTo>
                  <a:cubicBezTo>
                    <a:pt x="31246" y="38154"/>
                    <a:pt x="39714" y="29982"/>
                    <a:pt x="40009" y="19657"/>
                  </a:cubicBezTo>
                  <a:cubicBezTo>
                    <a:pt x="40314" y="9141"/>
                    <a:pt x="32037" y="369"/>
                    <a:pt x="21512" y="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4A7757F-11E5-4223-8A81-DB68B3132BB9}"/>
                </a:ext>
              </a:extLst>
            </p:cNvPr>
            <p:cNvSpPr/>
            <p:nvPr/>
          </p:nvSpPr>
          <p:spPr>
            <a:xfrm>
              <a:off x="12126815" y="-810031"/>
              <a:ext cx="40007" cy="38150"/>
            </a:xfrm>
            <a:custGeom>
              <a:avLst/>
              <a:gdLst>
                <a:gd name="connsiteX0" fmla="*/ 21502 w 40007"/>
                <a:gd name="connsiteY0" fmla="*/ 60 h 38150"/>
                <a:gd name="connsiteX1" fmla="*/ 19464 w 40007"/>
                <a:gd name="connsiteY1" fmla="*/ 12 h 38150"/>
                <a:gd name="connsiteX2" fmla="*/ 5 w 40007"/>
                <a:gd name="connsiteY2" fmla="*/ 18643 h 38150"/>
                <a:gd name="connsiteX3" fmla="*/ 18626 w 40007"/>
                <a:gd name="connsiteY3" fmla="*/ 38103 h 38150"/>
                <a:gd name="connsiteX4" fmla="*/ 20407 w 40007"/>
                <a:gd name="connsiteY4" fmla="*/ 38141 h 38150"/>
                <a:gd name="connsiteX5" fmla="*/ 20969 w 40007"/>
                <a:gd name="connsiteY5" fmla="*/ 38150 h 38150"/>
                <a:gd name="connsiteX6" fmla="*/ 40000 w 40007"/>
                <a:gd name="connsiteY6" fmla="*/ 19653 h 38150"/>
                <a:gd name="connsiteX7" fmla="*/ 21502 w 40007"/>
                <a:gd name="connsiteY7" fmla="*/ 6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0">
                  <a:moveTo>
                    <a:pt x="21502" y="60"/>
                  </a:moveTo>
                  <a:lnTo>
                    <a:pt x="19464" y="12"/>
                  </a:lnTo>
                  <a:cubicBezTo>
                    <a:pt x="8587" y="-369"/>
                    <a:pt x="223" y="8128"/>
                    <a:pt x="5" y="18643"/>
                  </a:cubicBezTo>
                  <a:cubicBezTo>
                    <a:pt x="-224" y="29159"/>
                    <a:pt x="8110" y="37874"/>
                    <a:pt x="18626" y="38103"/>
                  </a:cubicBezTo>
                  <a:lnTo>
                    <a:pt x="20407" y="38141"/>
                  </a:lnTo>
                  <a:cubicBezTo>
                    <a:pt x="20598" y="38141"/>
                    <a:pt x="20779" y="38150"/>
                    <a:pt x="20969" y="38150"/>
                  </a:cubicBezTo>
                  <a:cubicBezTo>
                    <a:pt x="31237" y="38150"/>
                    <a:pt x="39705" y="29978"/>
                    <a:pt x="40000" y="19653"/>
                  </a:cubicBezTo>
                  <a:cubicBezTo>
                    <a:pt x="40295" y="9137"/>
                    <a:pt x="32018" y="365"/>
                    <a:pt x="21502" y="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7E0CB020-4C87-49BA-A3C5-B51B390F7AA7}"/>
                </a:ext>
              </a:extLst>
            </p:cNvPr>
            <p:cNvSpPr/>
            <p:nvPr/>
          </p:nvSpPr>
          <p:spPr>
            <a:xfrm>
              <a:off x="11412635" y="-825249"/>
              <a:ext cx="40005" cy="38100"/>
            </a:xfrm>
            <a:custGeom>
              <a:avLst/>
              <a:gdLst>
                <a:gd name="connsiteX0" fmla="*/ 19040 w 40005"/>
                <a:gd name="connsiteY0" fmla="*/ 38100 h 38100"/>
                <a:gd name="connsiteX1" fmla="*/ 20812 w 40005"/>
                <a:gd name="connsiteY1" fmla="*/ 38100 h 38100"/>
                <a:gd name="connsiteX2" fmla="*/ 20955 w 40005"/>
                <a:gd name="connsiteY2" fmla="*/ 38100 h 38100"/>
                <a:gd name="connsiteX3" fmla="*/ 40005 w 40005"/>
                <a:gd name="connsiteY3" fmla="*/ 19193 h 38100"/>
                <a:gd name="connsiteX4" fmla="*/ 21098 w 40005"/>
                <a:gd name="connsiteY4" fmla="*/ 0 h 38100"/>
                <a:gd name="connsiteX5" fmla="*/ 19050 w 40005"/>
                <a:gd name="connsiteY5" fmla="*/ 0 h 38100"/>
                <a:gd name="connsiteX6" fmla="*/ 0 w 40005"/>
                <a:gd name="connsiteY6" fmla="*/ 19050 h 38100"/>
                <a:gd name="connsiteX7" fmla="*/ 19040 w 4000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19040" y="38100"/>
                  </a:moveTo>
                  <a:lnTo>
                    <a:pt x="20812" y="38100"/>
                  </a:lnTo>
                  <a:cubicBezTo>
                    <a:pt x="20860" y="38100"/>
                    <a:pt x="20907" y="38100"/>
                    <a:pt x="20955" y="38100"/>
                  </a:cubicBezTo>
                  <a:cubicBezTo>
                    <a:pt x="31413" y="38100"/>
                    <a:pt x="39929" y="29661"/>
                    <a:pt x="40005" y="19193"/>
                  </a:cubicBezTo>
                  <a:cubicBezTo>
                    <a:pt x="40081" y="8677"/>
                    <a:pt x="31613" y="76"/>
                    <a:pt x="21098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15" y="38100"/>
                    <a:pt x="1904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97043B9-5559-478F-86B4-8BE876784371}"/>
                </a:ext>
              </a:extLst>
            </p:cNvPr>
            <p:cNvSpPr/>
            <p:nvPr/>
          </p:nvSpPr>
          <p:spPr>
            <a:xfrm>
              <a:off x="12185861" y="-808693"/>
              <a:ext cx="40002" cy="38137"/>
            </a:xfrm>
            <a:custGeom>
              <a:avLst/>
              <a:gdLst>
                <a:gd name="connsiteX0" fmla="*/ 21236 w 40002"/>
                <a:gd name="connsiteY0" fmla="*/ 37 h 38137"/>
                <a:gd name="connsiteX1" fmla="*/ 19464 w 40002"/>
                <a:gd name="connsiteY1" fmla="*/ 9 h 38137"/>
                <a:gd name="connsiteX2" fmla="*/ 5 w 40002"/>
                <a:gd name="connsiteY2" fmla="*/ 18639 h 38137"/>
                <a:gd name="connsiteX3" fmla="*/ 18626 w 40002"/>
                <a:gd name="connsiteY3" fmla="*/ 38099 h 38137"/>
                <a:gd name="connsiteX4" fmla="*/ 20674 w 40002"/>
                <a:gd name="connsiteY4" fmla="*/ 38137 h 38137"/>
                <a:gd name="connsiteX5" fmla="*/ 20960 w 40002"/>
                <a:gd name="connsiteY5" fmla="*/ 38137 h 38137"/>
                <a:gd name="connsiteX6" fmla="*/ 40000 w 40002"/>
                <a:gd name="connsiteY6" fmla="*/ 19363 h 38137"/>
                <a:gd name="connsiteX7" fmla="*/ 21236 w 40002"/>
                <a:gd name="connsiteY7" fmla="*/ 37 h 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37">
                  <a:moveTo>
                    <a:pt x="21236" y="37"/>
                  </a:moveTo>
                  <a:lnTo>
                    <a:pt x="19464" y="9"/>
                  </a:lnTo>
                  <a:cubicBezTo>
                    <a:pt x="8844" y="-306"/>
                    <a:pt x="224" y="8124"/>
                    <a:pt x="5" y="18639"/>
                  </a:cubicBezTo>
                  <a:cubicBezTo>
                    <a:pt x="-224" y="29155"/>
                    <a:pt x="8110" y="37870"/>
                    <a:pt x="18626" y="38099"/>
                  </a:cubicBezTo>
                  <a:lnTo>
                    <a:pt x="20674" y="38137"/>
                  </a:lnTo>
                  <a:cubicBezTo>
                    <a:pt x="20769" y="38137"/>
                    <a:pt x="20874" y="38137"/>
                    <a:pt x="20960" y="38137"/>
                  </a:cubicBezTo>
                  <a:cubicBezTo>
                    <a:pt x="31352" y="38137"/>
                    <a:pt x="39848" y="29793"/>
                    <a:pt x="40000" y="19363"/>
                  </a:cubicBezTo>
                  <a:cubicBezTo>
                    <a:pt x="40153" y="8838"/>
                    <a:pt x="31751" y="189"/>
                    <a:pt x="21236" y="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4500679-2EAE-45D1-A984-080EA6103214}"/>
                </a:ext>
              </a:extLst>
            </p:cNvPr>
            <p:cNvSpPr/>
            <p:nvPr/>
          </p:nvSpPr>
          <p:spPr>
            <a:xfrm>
              <a:off x="12244918" y="-807685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042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9 h 38128"/>
                <a:gd name="connsiteX6" fmla="*/ 20966 w 40008"/>
                <a:gd name="connsiteY6" fmla="*/ 38129 h 38128"/>
                <a:gd name="connsiteX7" fmla="*/ 40007 w 40008"/>
                <a:gd name="connsiteY7" fmla="*/ 19355 h 38128"/>
                <a:gd name="connsiteX8" fmla="*/ 21233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71" y="38129"/>
                    <a:pt x="20966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0" y="8830"/>
                    <a:pt x="31749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6384DE6-A407-49BE-9A86-6B1BDE07FE4E}"/>
                </a:ext>
              </a:extLst>
            </p:cNvPr>
            <p:cNvSpPr/>
            <p:nvPr/>
          </p:nvSpPr>
          <p:spPr>
            <a:xfrm>
              <a:off x="11471709" y="-824944"/>
              <a:ext cx="40015" cy="38109"/>
            </a:xfrm>
            <a:custGeom>
              <a:avLst/>
              <a:gdLst>
                <a:gd name="connsiteX0" fmla="*/ 18908 w 40015"/>
                <a:gd name="connsiteY0" fmla="*/ 38100 h 38109"/>
                <a:gd name="connsiteX1" fmla="*/ 20822 w 40015"/>
                <a:gd name="connsiteY1" fmla="*/ 38110 h 38109"/>
                <a:gd name="connsiteX2" fmla="*/ 20965 w 40015"/>
                <a:gd name="connsiteY2" fmla="*/ 38110 h 38109"/>
                <a:gd name="connsiteX3" fmla="*/ 40015 w 40015"/>
                <a:gd name="connsiteY3" fmla="*/ 19202 h 38109"/>
                <a:gd name="connsiteX4" fmla="*/ 21108 w 40015"/>
                <a:gd name="connsiteY4" fmla="*/ 10 h 38109"/>
                <a:gd name="connsiteX5" fmla="*/ 19193 w 40015"/>
                <a:gd name="connsiteY5" fmla="*/ 0 h 38109"/>
                <a:gd name="connsiteX6" fmla="*/ 19051 w 40015"/>
                <a:gd name="connsiteY6" fmla="*/ 0 h 38109"/>
                <a:gd name="connsiteX7" fmla="*/ 1 w 40015"/>
                <a:gd name="connsiteY7" fmla="*/ 18907 h 38109"/>
                <a:gd name="connsiteX8" fmla="*/ 18908 w 40015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5" h="38109">
                  <a:moveTo>
                    <a:pt x="18908" y="38100"/>
                  </a:moveTo>
                  <a:lnTo>
                    <a:pt x="20822" y="38110"/>
                  </a:lnTo>
                  <a:cubicBezTo>
                    <a:pt x="20870" y="38110"/>
                    <a:pt x="20917" y="38110"/>
                    <a:pt x="20965" y="38110"/>
                  </a:cubicBezTo>
                  <a:cubicBezTo>
                    <a:pt x="31423" y="38110"/>
                    <a:pt x="39939" y="29670"/>
                    <a:pt x="40015" y="19202"/>
                  </a:cubicBezTo>
                  <a:cubicBezTo>
                    <a:pt x="40091" y="8687"/>
                    <a:pt x="31624" y="95"/>
                    <a:pt x="21108" y="10"/>
                  </a:cubicBez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32"/>
                    <a:pt x="8392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6DDB373E-BF61-4D6C-B6F3-88E1C7C815BC}"/>
                </a:ext>
              </a:extLst>
            </p:cNvPr>
            <p:cNvSpPr/>
            <p:nvPr/>
          </p:nvSpPr>
          <p:spPr>
            <a:xfrm>
              <a:off x="11471688" y="-704672"/>
              <a:ext cx="40009" cy="38128"/>
            </a:xfrm>
            <a:custGeom>
              <a:avLst/>
              <a:gdLst>
                <a:gd name="connsiteX0" fmla="*/ 18776 w 40009"/>
                <a:gd name="connsiteY0" fmla="*/ 38100 h 38128"/>
                <a:gd name="connsiteX1" fmla="*/ 20681 w 40009"/>
                <a:gd name="connsiteY1" fmla="*/ 38129 h 38128"/>
                <a:gd name="connsiteX2" fmla="*/ 20967 w 40009"/>
                <a:gd name="connsiteY2" fmla="*/ 38129 h 38128"/>
                <a:gd name="connsiteX3" fmla="*/ 40007 w 40009"/>
                <a:gd name="connsiteY3" fmla="*/ 19355 h 38128"/>
                <a:gd name="connsiteX4" fmla="*/ 21233 w 40009"/>
                <a:gd name="connsiteY4" fmla="*/ 29 h 38128"/>
                <a:gd name="connsiteX5" fmla="*/ 19328 w 40009"/>
                <a:gd name="connsiteY5" fmla="*/ 0 h 38128"/>
                <a:gd name="connsiteX6" fmla="*/ 19043 w 40009"/>
                <a:gd name="connsiteY6" fmla="*/ 0 h 38128"/>
                <a:gd name="connsiteX7" fmla="*/ 2 w 40009"/>
                <a:gd name="connsiteY7" fmla="*/ 18774 h 38128"/>
                <a:gd name="connsiteX8" fmla="*/ 18776 w 40009"/>
                <a:gd name="connsiteY8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9" h="38128">
                  <a:moveTo>
                    <a:pt x="18776" y="38100"/>
                  </a:moveTo>
                  <a:lnTo>
                    <a:pt x="20681" y="38129"/>
                  </a:lnTo>
                  <a:cubicBezTo>
                    <a:pt x="20776" y="38129"/>
                    <a:pt x="20871" y="38129"/>
                    <a:pt x="20967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9"/>
                    <a:pt x="31758" y="181"/>
                    <a:pt x="21233" y="29"/>
                  </a:cubicBez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4FBE407-5EDA-4270-899A-897C84A49D79}"/>
                </a:ext>
              </a:extLst>
            </p:cNvPr>
            <p:cNvSpPr/>
            <p:nvPr/>
          </p:nvSpPr>
          <p:spPr>
            <a:xfrm>
              <a:off x="11296464" y="-703795"/>
              <a:ext cx="40013" cy="38128"/>
            </a:xfrm>
            <a:custGeom>
              <a:avLst/>
              <a:gdLst>
                <a:gd name="connsiteX0" fmla="*/ 20969 w 40013"/>
                <a:gd name="connsiteY0" fmla="*/ 0 h 38128"/>
                <a:gd name="connsiteX1" fmla="*/ 20540 w 40013"/>
                <a:gd name="connsiteY1" fmla="*/ 0 h 38128"/>
                <a:gd name="connsiteX2" fmla="*/ 18635 w 40013"/>
                <a:gd name="connsiteY2" fmla="*/ 38 h 38128"/>
                <a:gd name="connsiteX3" fmla="*/ 4 w 40013"/>
                <a:gd name="connsiteY3" fmla="*/ 19498 h 38128"/>
                <a:gd name="connsiteX4" fmla="*/ 19045 w 40013"/>
                <a:gd name="connsiteY4" fmla="*/ 38129 h 38128"/>
                <a:gd name="connsiteX5" fmla="*/ 19473 w 40013"/>
                <a:gd name="connsiteY5" fmla="*/ 38129 h 38128"/>
                <a:gd name="connsiteX6" fmla="*/ 21378 w 40013"/>
                <a:gd name="connsiteY6" fmla="*/ 38090 h 38128"/>
                <a:gd name="connsiteX7" fmla="*/ 40009 w 40013"/>
                <a:gd name="connsiteY7" fmla="*/ 18631 h 38128"/>
                <a:gd name="connsiteX8" fmla="*/ 20969 w 40013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28">
                  <a:moveTo>
                    <a:pt x="20969" y="0"/>
                  </a:moveTo>
                  <a:cubicBezTo>
                    <a:pt x="20826" y="0"/>
                    <a:pt x="20692" y="0"/>
                    <a:pt x="20540" y="0"/>
                  </a:cubicBezTo>
                  <a:lnTo>
                    <a:pt x="18635" y="38"/>
                  </a:lnTo>
                  <a:cubicBezTo>
                    <a:pt x="8119" y="267"/>
                    <a:pt x="-215" y="8982"/>
                    <a:pt x="4" y="19498"/>
                  </a:cubicBezTo>
                  <a:cubicBezTo>
                    <a:pt x="233" y="29870"/>
                    <a:pt x="8720" y="38129"/>
                    <a:pt x="19045" y="38129"/>
                  </a:cubicBezTo>
                  <a:cubicBezTo>
                    <a:pt x="19188" y="38129"/>
                    <a:pt x="19330" y="38129"/>
                    <a:pt x="19473" y="38129"/>
                  </a:cubicBezTo>
                  <a:lnTo>
                    <a:pt x="21378" y="38090"/>
                  </a:lnTo>
                  <a:cubicBezTo>
                    <a:pt x="31894" y="37862"/>
                    <a:pt x="40228" y="29156"/>
                    <a:pt x="40009" y="18631"/>
                  </a:cubicBezTo>
                  <a:cubicBezTo>
                    <a:pt x="39771" y="8268"/>
                    <a:pt x="31294" y="0"/>
                    <a:pt x="2096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1BAE8DB-62CF-46EA-B5A3-2E30DD58E079}"/>
                </a:ext>
              </a:extLst>
            </p:cNvPr>
            <p:cNvSpPr/>
            <p:nvPr/>
          </p:nvSpPr>
          <p:spPr>
            <a:xfrm>
              <a:off x="11939897" y="-685546"/>
              <a:ext cx="40008" cy="38147"/>
            </a:xfrm>
            <a:custGeom>
              <a:avLst/>
              <a:gdLst>
                <a:gd name="connsiteX0" fmla="*/ 21502 w 40008"/>
                <a:gd name="connsiteY0" fmla="*/ 57 h 38147"/>
                <a:gd name="connsiteX1" fmla="*/ 19464 w 40008"/>
                <a:gd name="connsiteY1" fmla="*/ 10 h 38147"/>
                <a:gd name="connsiteX2" fmla="*/ 5 w 40008"/>
                <a:gd name="connsiteY2" fmla="*/ 18640 h 38147"/>
                <a:gd name="connsiteX3" fmla="*/ 18626 w 40008"/>
                <a:gd name="connsiteY3" fmla="*/ 38100 h 38147"/>
                <a:gd name="connsiteX4" fmla="*/ 20407 w 40008"/>
                <a:gd name="connsiteY4" fmla="*/ 38138 h 38147"/>
                <a:gd name="connsiteX5" fmla="*/ 20969 w 40008"/>
                <a:gd name="connsiteY5" fmla="*/ 38148 h 38147"/>
                <a:gd name="connsiteX6" fmla="*/ 40000 w 40008"/>
                <a:gd name="connsiteY6" fmla="*/ 19650 h 38147"/>
                <a:gd name="connsiteX7" fmla="*/ 21502 w 40008"/>
                <a:gd name="connsiteY7" fmla="*/ 57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7">
                  <a:moveTo>
                    <a:pt x="21502" y="57"/>
                  </a:moveTo>
                  <a:lnTo>
                    <a:pt x="19464" y="10"/>
                  </a:lnTo>
                  <a:cubicBezTo>
                    <a:pt x="9196" y="-324"/>
                    <a:pt x="224" y="8125"/>
                    <a:pt x="5" y="18640"/>
                  </a:cubicBezTo>
                  <a:cubicBezTo>
                    <a:pt x="-224" y="29156"/>
                    <a:pt x="8110" y="37871"/>
                    <a:pt x="18626" y="38100"/>
                  </a:cubicBezTo>
                  <a:lnTo>
                    <a:pt x="20407" y="38138"/>
                  </a:lnTo>
                  <a:cubicBezTo>
                    <a:pt x="20598" y="38138"/>
                    <a:pt x="20779" y="38148"/>
                    <a:pt x="20969" y="38148"/>
                  </a:cubicBezTo>
                  <a:cubicBezTo>
                    <a:pt x="31237" y="38148"/>
                    <a:pt x="39705" y="29975"/>
                    <a:pt x="40000" y="19650"/>
                  </a:cubicBezTo>
                  <a:cubicBezTo>
                    <a:pt x="40305" y="9125"/>
                    <a:pt x="32028" y="352"/>
                    <a:pt x="21502" y="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AA21001-9055-491F-BF9C-356BAB62AFBA}"/>
                </a:ext>
              </a:extLst>
            </p:cNvPr>
            <p:cNvSpPr/>
            <p:nvPr/>
          </p:nvSpPr>
          <p:spPr>
            <a:xfrm>
              <a:off x="11412645" y="-705072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19050 w 40005"/>
                <a:gd name="connsiteY1" fmla="*/ 0 h 38100"/>
                <a:gd name="connsiteX2" fmla="*/ 0 w 40005"/>
                <a:gd name="connsiteY2" fmla="*/ 19050 h 38100"/>
                <a:gd name="connsiteX3" fmla="*/ 19050 w 40005"/>
                <a:gd name="connsiteY3" fmla="*/ 38100 h 38100"/>
                <a:gd name="connsiteX4" fmla="*/ 20955 w 40005"/>
                <a:gd name="connsiteY4" fmla="*/ 38100 h 38100"/>
                <a:gd name="connsiteX5" fmla="*/ 40005 w 40005"/>
                <a:gd name="connsiteY5" fmla="*/ 19050 h 38100"/>
                <a:gd name="connsiteX6" fmla="*/ 20955 w 4000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148BB04-55F7-4095-AEDA-DBE921160F42}"/>
                </a:ext>
              </a:extLst>
            </p:cNvPr>
            <p:cNvSpPr/>
            <p:nvPr/>
          </p:nvSpPr>
          <p:spPr>
            <a:xfrm>
              <a:off x="11237443" y="-702277"/>
              <a:ext cx="40003" cy="38153"/>
            </a:xfrm>
            <a:custGeom>
              <a:avLst/>
              <a:gdLst>
                <a:gd name="connsiteX0" fmla="*/ 20402 w 40003"/>
                <a:gd name="connsiteY0" fmla="*/ 6 h 38153"/>
                <a:gd name="connsiteX1" fmla="*/ 18487 w 40003"/>
                <a:gd name="connsiteY1" fmla="*/ 63 h 38153"/>
                <a:gd name="connsiteX2" fmla="*/ 9 w 40003"/>
                <a:gd name="connsiteY2" fmla="*/ 19665 h 38153"/>
                <a:gd name="connsiteX3" fmla="*/ 19040 w 40003"/>
                <a:gd name="connsiteY3" fmla="*/ 38154 h 38153"/>
                <a:gd name="connsiteX4" fmla="*/ 19611 w 40003"/>
                <a:gd name="connsiteY4" fmla="*/ 38144 h 38153"/>
                <a:gd name="connsiteX5" fmla="*/ 21507 w 40003"/>
                <a:gd name="connsiteY5" fmla="*/ 38087 h 38153"/>
                <a:gd name="connsiteX6" fmla="*/ 39995 w 40003"/>
                <a:gd name="connsiteY6" fmla="*/ 18494 h 38153"/>
                <a:gd name="connsiteX7" fmla="*/ 20402 w 40003"/>
                <a:gd name="connsiteY7" fmla="*/ 6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3">
                  <a:moveTo>
                    <a:pt x="20402" y="6"/>
                  </a:moveTo>
                  <a:lnTo>
                    <a:pt x="18487" y="63"/>
                  </a:lnTo>
                  <a:cubicBezTo>
                    <a:pt x="7972" y="368"/>
                    <a:pt x="-306" y="9150"/>
                    <a:pt x="9" y="19665"/>
                  </a:cubicBezTo>
                  <a:cubicBezTo>
                    <a:pt x="313" y="29991"/>
                    <a:pt x="8781" y="38154"/>
                    <a:pt x="19040" y="38154"/>
                  </a:cubicBezTo>
                  <a:cubicBezTo>
                    <a:pt x="19230" y="38154"/>
                    <a:pt x="19421" y="38154"/>
                    <a:pt x="19611" y="38144"/>
                  </a:cubicBezTo>
                  <a:lnTo>
                    <a:pt x="21507" y="38087"/>
                  </a:lnTo>
                  <a:cubicBezTo>
                    <a:pt x="32022" y="37782"/>
                    <a:pt x="40309" y="29010"/>
                    <a:pt x="39995" y="18494"/>
                  </a:cubicBezTo>
                  <a:cubicBezTo>
                    <a:pt x="39680" y="7978"/>
                    <a:pt x="30622" y="-251"/>
                    <a:pt x="20402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E2E736-9A61-47AD-BFE8-8BE128F8F66D}"/>
                </a:ext>
              </a:extLst>
            </p:cNvPr>
            <p:cNvSpPr/>
            <p:nvPr/>
          </p:nvSpPr>
          <p:spPr>
            <a:xfrm>
              <a:off x="11764758" y="-691942"/>
              <a:ext cx="40011" cy="38191"/>
            </a:xfrm>
            <a:custGeom>
              <a:avLst/>
              <a:gdLst>
                <a:gd name="connsiteX0" fmla="*/ 21790 w 40011"/>
                <a:gd name="connsiteY0" fmla="*/ 101 h 38191"/>
                <a:gd name="connsiteX1" fmla="*/ 20028 w 40011"/>
                <a:gd name="connsiteY1" fmla="*/ 15 h 38191"/>
                <a:gd name="connsiteX2" fmla="*/ 26 w 40011"/>
                <a:gd name="connsiteY2" fmla="*/ 18065 h 38191"/>
                <a:gd name="connsiteX3" fmla="*/ 18076 w 40011"/>
                <a:gd name="connsiteY3" fmla="*/ 38077 h 38191"/>
                <a:gd name="connsiteX4" fmla="*/ 20133 w 40011"/>
                <a:gd name="connsiteY4" fmla="*/ 38172 h 38191"/>
                <a:gd name="connsiteX5" fmla="*/ 20981 w 40011"/>
                <a:gd name="connsiteY5" fmla="*/ 38191 h 38191"/>
                <a:gd name="connsiteX6" fmla="*/ 39993 w 40011"/>
                <a:gd name="connsiteY6" fmla="*/ 19970 h 38191"/>
                <a:gd name="connsiteX7" fmla="*/ 21790 w 40011"/>
                <a:gd name="connsiteY7" fmla="*/ 101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91">
                  <a:moveTo>
                    <a:pt x="21790" y="101"/>
                  </a:moveTo>
                  <a:lnTo>
                    <a:pt x="20028" y="15"/>
                  </a:lnTo>
                  <a:cubicBezTo>
                    <a:pt x="9446" y="-394"/>
                    <a:pt x="569" y="7549"/>
                    <a:pt x="26" y="18065"/>
                  </a:cubicBezTo>
                  <a:cubicBezTo>
                    <a:pt x="-517" y="28581"/>
                    <a:pt x="7560" y="37525"/>
                    <a:pt x="18076" y="38077"/>
                  </a:cubicBezTo>
                  <a:lnTo>
                    <a:pt x="20133" y="38172"/>
                  </a:lnTo>
                  <a:cubicBezTo>
                    <a:pt x="20409" y="38182"/>
                    <a:pt x="20695" y="38191"/>
                    <a:pt x="20981" y="38191"/>
                  </a:cubicBezTo>
                  <a:cubicBezTo>
                    <a:pt x="31116" y="38191"/>
                    <a:pt x="39545" y="30200"/>
                    <a:pt x="39993" y="19970"/>
                  </a:cubicBezTo>
                  <a:cubicBezTo>
                    <a:pt x="40450" y="9454"/>
                    <a:pt x="32297" y="558"/>
                    <a:pt x="21790" y="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5C27A60-E321-438F-96EE-36B839182FAA}"/>
                </a:ext>
              </a:extLst>
            </p:cNvPr>
            <p:cNvSpPr/>
            <p:nvPr/>
          </p:nvSpPr>
          <p:spPr>
            <a:xfrm>
              <a:off x="11705800" y="-695139"/>
              <a:ext cx="40003" cy="38215"/>
            </a:xfrm>
            <a:custGeom>
              <a:avLst/>
              <a:gdLst>
                <a:gd name="connsiteX0" fmla="*/ 22055 w 40003"/>
                <a:gd name="connsiteY0" fmla="*/ 154 h 38215"/>
                <a:gd name="connsiteX1" fmla="*/ 20160 w 40003"/>
                <a:gd name="connsiteY1" fmla="*/ 40 h 38215"/>
                <a:gd name="connsiteX2" fmla="*/ 34 w 40003"/>
                <a:gd name="connsiteY2" fmla="*/ 17937 h 38215"/>
                <a:gd name="connsiteX3" fmla="*/ 17931 w 40003"/>
                <a:gd name="connsiteY3" fmla="*/ 38073 h 38215"/>
                <a:gd name="connsiteX4" fmla="*/ 19846 w 40003"/>
                <a:gd name="connsiteY4" fmla="*/ 38187 h 38215"/>
                <a:gd name="connsiteX5" fmla="*/ 20970 w 40003"/>
                <a:gd name="connsiteY5" fmla="*/ 38216 h 38215"/>
                <a:gd name="connsiteX6" fmla="*/ 39972 w 40003"/>
                <a:gd name="connsiteY6" fmla="*/ 20271 h 38215"/>
                <a:gd name="connsiteX7" fmla="*/ 22055 w 40003"/>
                <a:gd name="connsiteY7" fmla="*/ 154 h 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215">
                  <a:moveTo>
                    <a:pt x="22055" y="154"/>
                  </a:moveTo>
                  <a:lnTo>
                    <a:pt x="20160" y="40"/>
                  </a:lnTo>
                  <a:cubicBezTo>
                    <a:pt x="9835" y="-637"/>
                    <a:pt x="653" y="7422"/>
                    <a:pt x="34" y="17937"/>
                  </a:cubicBezTo>
                  <a:cubicBezTo>
                    <a:pt x="-586" y="28443"/>
                    <a:pt x="7425" y="37454"/>
                    <a:pt x="17931" y="38073"/>
                  </a:cubicBezTo>
                  <a:lnTo>
                    <a:pt x="19846" y="38187"/>
                  </a:lnTo>
                  <a:cubicBezTo>
                    <a:pt x="20227" y="38206"/>
                    <a:pt x="20598" y="38216"/>
                    <a:pt x="20970" y="38216"/>
                  </a:cubicBezTo>
                  <a:cubicBezTo>
                    <a:pt x="30990" y="38216"/>
                    <a:pt x="39381" y="30396"/>
                    <a:pt x="39972" y="20271"/>
                  </a:cubicBezTo>
                  <a:cubicBezTo>
                    <a:pt x="40572" y="9774"/>
                    <a:pt x="32552" y="764"/>
                    <a:pt x="22055" y="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D085BF-4548-4373-AE25-BA6C12488278}"/>
                </a:ext>
              </a:extLst>
            </p:cNvPr>
            <p:cNvSpPr/>
            <p:nvPr/>
          </p:nvSpPr>
          <p:spPr>
            <a:xfrm>
              <a:off x="11646841" y="-698648"/>
              <a:ext cx="39989" cy="38210"/>
            </a:xfrm>
            <a:custGeom>
              <a:avLst/>
              <a:gdLst>
                <a:gd name="connsiteX0" fmla="*/ 21922 w 39989"/>
                <a:gd name="connsiteY0" fmla="*/ 139 h 38210"/>
                <a:gd name="connsiteX1" fmla="*/ 20160 w 39989"/>
                <a:gd name="connsiteY1" fmla="*/ 44 h 38210"/>
                <a:gd name="connsiteX2" fmla="*/ 34 w 39989"/>
                <a:gd name="connsiteY2" fmla="*/ 17941 h 38210"/>
                <a:gd name="connsiteX3" fmla="*/ 17931 w 39989"/>
                <a:gd name="connsiteY3" fmla="*/ 38077 h 38210"/>
                <a:gd name="connsiteX4" fmla="*/ 19969 w 39989"/>
                <a:gd name="connsiteY4" fmla="*/ 38192 h 38210"/>
                <a:gd name="connsiteX5" fmla="*/ 20960 w 39989"/>
                <a:gd name="connsiteY5" fmla="*/ 38211 h 38210"/>
                <a:gd name="connsiteX6" fmla="*/ 39962 w 39989"/>
                <a:gd name="connsiteY6" fmla="*/ 20142 h 38210"/>
                <a:gd name="connsiteX7" fmla="*/ 21922 w 39989"/>
                <a:gd name="connsiteY7" fmla="*/ 139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9" h="38210">
                  <a:moveTo>
                    <a:pt x="21922" y="139"/>
                  </a:moveTo>
                  <a:lnTo>
                    <a:pt x="20160" y="44"/>
                  </a:lnTo>
                  <a:cubicBezTo>
                    <a:pt x="9730" y="-671"/>
                    <a:pt x="643" y="7435"/>
                    <a:pt x="34" y="17941"/>
                  </a:cubicBezTo>
                  <a:cubicBezTo>
                    <a:pt x="-586" y="28447"/>
                    <a:pt x="7425" y="37458"/>
                    <a:pt x="17931" y="38077"/>
                  </a:cubicBezTo>
                  <a:lnTo>
                    <a:pt x="19969" y="38192"/>
                  </a:lnTo>
                  <a:cubicBezTo>
                    <a:pt x="20303" y="38201"/>
                    <a:pt x="20627" y="38211"/>
                    <a:pt x="20960" y="38211"/>
                  </a:cubicBezTo>
                  <a:cubicBezTo>
                    <a:pt x="31028" y="38211"/>
                    <a:pt x="39439" y="30314"/>
                    <a:pt x="39962" y="20142"/>
                  </a:cubicBezTo>
                  <a:cubicBezTo>
                    <a:pt x="40515" y="9636"/>
                    <a:pt x="32438" y="682"/>
                    <a:pt x="21922" y="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7567C80-DBFD-4D51-9F46-05B2403477B1}"/>
                </a:ext>
              </a:extLst>
            </p:cNvPr>
            <p:cNvSpPr/>
            <p:nvPr/>
          </p:nvSpPr>
          <p:spPr>
            <a:xfrm>
              <a:off x="11880857" y="-687206"/>
              <a:ext cx="40007" cy="38150"/>
            </a:xfrm>
            <a:custGeom>
              <a:avLst/>
              <a:gdLst>
                <a:gd name="connsiteX0" fmla="*/ 21649 w 40007"/>
                <a:gd name="connsiteY0" fmla="*/ 70 h 38150"/>
                <a:gd name="connsiteX1" fmla="*/ 19611 w 40007"/>
                <a:gd name="connsiteY1" fmla="*/ 3 h 38150"/>
                <a:gd name="connsiteX2" fmla="*/ 8 w 40007"/>
                <a:gd name="connsiteY2" fmla="*/ 18482 h 38150"/>
                <a:gd name="connsiteX3" fmla="*/ 18487 w 40007"/>
                <a:gd name="connsiteY3" fmla="*/ 38084 h 38150"/>
                <a:gd name="connsiteX4" fmla="*/ 20268 w 40007"/>
                <a:gd name="connsiteY4" fmla="*/ 38141 h 38150"/>
                <a:gd name="connsiteX5" fmla="*/ 20963 w 40007"/>
                <a:gd name="connsiteY5" fmla="*/ 38151 h 38150"/>
                <a:gd name="connsiteX6" fmla="*/ 39994 w 40007"/>
                <a:gd name="connsiteY6" fmla="*/ 19787 h 38150"/>
                <a:gd name="connsiteX7" fmla="*/ 21649 w 40007"/>
                <a:gd name="connsiteY7" fmla="*/ 7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0">
                  <a:moveTo>
                    <a:pt x="21649" y="70"/>
                  </a:moveTo>
                  <a:lnTo>
                    <a:pt x="19611" y="3"/>
                  </a:lnTo>
                  <a:cubicBezTo>
                    <a:pt x="9495" y="-187"/>
                    <a:pt x="332" y="7976"/>
                    <a:pt x="8" y="18482"/>
                  </a:cubicBezTo>
                  <a:cubicBezTo>
                    <a:pt x="-297" y="28997"/>
                    <a:pt x="7971" y="37770"/>
                    <a:pt x="18487" y="38084"/>
                  </a:cubicBezTo>
                  <a:lnTo>
                    <a:pt x="20268" y="38141"/>
                  </a:lnTo>
                  <a:cubicBezTo>
                    <a:pt x="20496" y="38151"/>
                    <a:pt x="20735" y="38151"/>
                    <a:pt x="20963" y="38151"/>
                  </a:cubicBezTo>
                  <a:cubicBezTo>
                    <a:pt x="31164" y="38151"/>
                    <a:pt x="39623" y="30064"/>
                    <a:pt x="39994" y="19787"/>
                  </a:cubicBezTo>
                  <a:cubicBezTo>
                    <a:pt x="40385" y="9290"/>
                    <a:pt x="32164" y="451"/>
                    <a:pt x="21649" y="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890D0599-030D-4CC2-B7D8-495F5CD1B2C4}"/>
                </a:ext>
              </a:extLst>
            </p:cNvPr>
            <p:cNvSpPr/>
            <p:nvPr/>
          </p:nvSpPr>
          <p:spPr>
            <a:xfrm>
              <a:off x="11178417" y="-700446"/>
              <a:ext cx="40016" cy="38160"/>
            </a:xfrm>
            <a:custGeom>
              <a:avLst/>
              <a:gdLst>
                <a:gd name="connsiteX0" fmla="*/ 20268 w 40016"/>
                <a:gd name="connsiteY0" fmla="*/ 13 h 38160"/>
                <a:gd name="connsiteX1" fmla="*/ 18487 w 40016"/>
                <a:gd name="connsiteY1" fmla="*/ 70 h 38160"/>
                <a:gd name="connsiteX2" fmla="*/ 9 w 40016"/>
                <a:gd name="connsiteY2" fmla="*/ 19672 h 38160"/>
                <a:gd name="connsiteX3" fmla="*/ 19040 w 40016"/>
                <a:gd name="connsiteY3" fmla="*/ 38160 h 38160"/>
                <a:gd name="connsiteX4" fmla="*/ 19611 w 40016"/>
                <a:gd name="connsiteY4" fmla="*/ 38151 h 38160"/>
                <a:gd name="connsiteX5" fmla="*/ 21649 w 40016"/>
                <a:gd name="connsiteY5" fmla="*/ 38084 h 38160"/>
                <a:gd name="connsiteX6" fmla="*/ 40004 w 40016"/>
                <a:gd name="connsiteY6" fmla="*/ 18358 h 38160"/>
                <a:gd name="connsiteX7" fmla="*/ 20268 w 40016"/>
                <a:gd name="connsiteY7" fmla="*/ 13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0">
                  <a:moveTo>
                    <a:pt x="20268" y="13"/>
                  </a:moveTo>
                  <a:lnTo>
                    <a:pt x="18487" y="70"/>
                  </a:lnTo>
                  <a:cubicBezTo>
                    <a:pt x="7972" y="375"/>
                    <a:pt x="-306" y="9157"/>
                    <a:pt x="9" y="19672"/>
                  </a:cubicBezTo>
                  <a:cubicBezTo>
                    <a:pt x="313" y="29997"/>
                    <a:pt x="8781" y="38160"/>
                    <a:pt x="19040" y="38160"/>
                  </a:cubicBezTo>
                  <a:cubicBezTo>
                    <a:pt x="19230" y="38160"/>
                    <a:pt x="19421" y="38160"/>
                    <a:pt x="19611" y="38151"/>
                  </a:cubicBezTo>
                  <a:lnTo>
                    <a:pt x="21649" y="38084"/>
                  </a:lnTo>
                  <a:cubicBezTo>
                    <a:pt x="32165" y="37703"/>
                    <a:pt x="40385" y="28874"/>
                    <a:pt x="40004" y="18358"/>
                  </a:cubicBezTo>
                  <a:cubicBezTo>
                    <a:pt x="39614" y="7842"/>
                    <a:pt x="30936" y="-368"/>
                    <a:pt x="20268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81AC57D-CB51-4AB4-BA53-BD18FB75B956}"/>
                </a:ext>
              </a:extLst>
            </p:cNvPr>
            <p:cNvSpPr/>
            <p:nvPr/>
          </p:nvSpPr>
          <p:spPr>
            <a:xfrm>
              <a:off x="11062292" y="-696995"/>
              <a:ext cx="40004" cy="38128"/>
            </a:xfrm>
            <a:custGeom>
              <a:avLst/>
              <a:gdLst>
                <a:gd name="connsiteX0" fmla="*/ 20960 w 40004"/>
                <a:gd name="connsiteY0" fmla="*/ 0 h 38128"/>
                <a:gd name="connsiteX1" fmla="*/ 20531 w 40004"/>
                <a:gd name="connsiteY1" fmla="*/ 0 h 38128"/>
                <a:gd name="connsiteX2" fmla="*/ 18626 w 40004"/>
                <a:gd name="connsiteY2" fmla="*/ 38 h 38128"/>
                <a:gd name="connsiteX3" fmla="*/ 5 w 40004"/>
                <a:gd name="connsiteY3" fmla="*/ 19498 h 38128"/>
                <a:gd name="connsiteX4" fmla="*/ 19036 w 40004"/>
                <a:gd name="connsiteY4" fmla="*/ 38129 h 38128"/>
                <a:gd name="connsiteX5" fmla="*/ 19464 w 40004"/>
                <a:gd name="connsiteY5" fmla="*/ 38129 h 38128"/>
                <a:gd name="connsiteX6" fmla="*/ 21369 w 40004"/>
                <a:gd name="connsiteY6" fmla="*/ 38090 h 38128"/>
                <a:gd name="connsiteX7" fmla="*/ 40000 w 40004"/>
                <a:gd name="connsiteY7" fmla="*/ 18631 h 38128"/>
                <a:gd name="connsiteX8" fmla="*/ 20960 w 40004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28">
                  <a:moveTo>
                    <a:pt x="20960" y="0"/>
                  </a:moveTo>
                  <a:cubicBezTo>
                    <a:pt x="20817" y="0"/>
                    <a:pt x="20683" y="0"/>
                    <a:pt x="20531" y="0"/>
                  </a:cubicBezTo>
                  <a:lnTo>
                    <a:pt x="18626" y="38"/>
                  </a:lnTo>
                  <a:cubicBezTo>
                    <a:pt x="8110" y="267"/>
                    <a:pt x="-224" y="8982"/>
                    <a:pt x="5" y="19498"/>
                  </a:cubicBezTo>
                  <a:cubicBezTo>
                    <a:pt x="224" y="29870"/>
                    <a:pt x="8710" y="38129"/>
                    <a:pt x="19036" y="38129"/>
                  </a:cubicBezTo>
                  <a:cubicBezTo>
                    <a:pt x="19178" y="38129"/>
                    <a:pt x="19321" y="38129"/>
                    <a:pt x="19464" y="38129"/>
                  </a:cubicBezTo>
                  <a:lnTo>
                    <a:pt x="21369" y="38090"/>
                  </a:lnTo>
                  <a:cubicBezTo>
                    <a:pt x="31885" y="37862"/>
                    <a:pt x="40219" y="29156"/>
                    <a:pt x="40000" y="18631"/>
                  </a:cubicBezTo>
                  <a:cubicBezTo>
                    <a:pt x="39762" y="8258"/>
                    <a:pt x="31285" y="0"/>
                    <a:pt x="209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17D132D-E074-4DD8-9C68-2017B8436C2D}"/>
                </a:ext>
              </a:extLst>
            </p:cNvPr>
            <p:cNvSpPr/>
            <p:nvPr/>
          </p:nvSpPr>
          <p:spPr>
            <a:xfrm>
              <a:off x="11003279" y="-696044"/>
              <a:ext cx="39996" cy="38120"/>
            </a:xfrm>
            <a:custGeom>
              <a:avLst/>
              <a:gdLst>
                <a:gd name="connsiteX0" fmla="*/ 20803 w 39996"/>
                <a:gd name="connsiteY0" fmla="*/ 11 h 38120"/>
                <a:gd name="connsiteX1" fmla="*/ 18908 w 39996"/>
                <a:gd name="connsiteY1" fmla="*/ 21 h 38120"/>
                <a:gd name="connsiteX2" fmla="*/ 1 w 39996"/>
                <a:gd name="connsiteY2" fmla="*/ 19214 h 38120"/>
                <a:gd name="connsiteX3" fmla="*/ 19051 w 39996"/>
                <a:gd name="connsiteY3" fmla="*/ 38121 h 38120"/>
                <a:gd name="connsiteX4" fmla="*/ 19193 w 39996"/>
                <a:gd name="connsiteY4" fmla="*/ 38121 h 38120"/>
                <a:gd name="connsiteX5" fmla="*/ 21089 w 39996"/>
                <a:gd name="connsiteY5" fmla="*/ 38111 h 38120"/>
                <a:gd name="connsiteX6" fmla="*/ 39996 w 39996"/>
                <a:gd name="connsiteY6" fmla="*/ 18919 h 38120"/>
                <a:gd name="connsiteX7" fmla="*/ 20803 w 39996"/>
                <a:gd name="connsiteY7" fmla="*/ 11 h 3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20">
                  <a:moveTo>
                    <a:pt x="20803" y="11"/>
                  </a:moveTo>
                  <a:lnTo>
                    <a:pt x="18908" y="21"/>
                  </a:lnTo>
                  <a:cubicBezTo>
                    <a:pt x="8392" y="97"/>
                    <a:pt x="-76" y="8689"/>
                    <a:pt x="1" y="19214"/>
                  </a:cubicBezTo>
                  <a:cubicBezTo>
                    <a:pt x="77" y="29691"/>
                    <a:pt x="8592" y="38121"/>
                    <a:pt x="19051" y="38121"/>
                  </a:cubicBezTo>
                  <a:cubicBezTo>
                    <a:pt x="19098" y="38121"/>
                    <a:pt x="19146" y="38121"/>
                    <a:pt x="19193" y="38121"/>
                  </a:cubicBezTo>
                  <a:lnTo>
                    <a:pt x="21089" y="38111"/>
                  </a:lnTo>
                  <a:cubicBezTo>
                    <a:pt x="31605" y="38035"/>
                    <a:pt x="40072" y="29444"/>
                    <a:pt x="39996" y="18919"/>
                  </a:cubicBezTo>
                  <a:cubicBezTo>
                    <a:pt x="39920" y="8393"/>
                    <a:pt x="31119" y="-360"/>
                    <a:pt x="20803" y="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78A5946-4D55-4C15-AAF9-F24270A3EBEB}"/>
                </a:ext>
              </a:extLst>
            </p:cNvPr>
            <p:cNvSpPr/>
            <p:nvPr/>
          </p:nvSpPr>
          <p:spPr>
            <a:xfrm>
              <a:off x="11998945" y="-684393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043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9 h 38128"/>
                <a:gd name="connsiteX6" fmla="*/ 20967 w 40008"/>
                <a:gd name="connsiteY6" fmla="*/ 38129 h 38128"/>
                <a:gd name="connsiteX7" fmla="*/ 40007 w 40008"/>
                <a:gd name="connsiteY7" fmla="*/ 19355 h 38128"/>
                <a:gd name="connsiteX8" fmla="*/ 21233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71" y="38129"/>
                    <a:pt x="20967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0" y="8830"/>
                    <a:pt x="31749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E580E16-790A-45FF-97DF-A7016BBC2357}"/>
                </a:ext>
              </a:extLst>
            </p:cNvPr>
            <p:cNvSpPr/>
            <p:nvPr/>
          </p:nvSpPr>
          <p:spPr>
            <a:xfrm>
              <a:off x="12185417" y="-683902"/>
              <a:ext cx="40017" cy="38123"/>
            </a:xfrm>
            <a:custGeom>
              <a:avLst/>
              <a:gdLst>
                <a:gd name="connsiteX0" fmla="*/ 20679 w 40017"/>
                <a:gd name="connsiteY0" fmla="*/ 4 h 38123"/>
                <a:gd name="connsiteX1" fmla="*/ 18908 w 40017"/>
                <a:gd name="connsiteY1" fmla="*/ 23 h 38123"/>
                <a:gd name="connsiteX2" fmla="*/ 1 w 40017"/>
                <a:gd name="connsiteY2" fmla="*/ 19216 h 38123"/>
                <a:gd name="connsiteX3" fmla="*/ 19051 w 40017"/>
                <a:gd name="connsiteY3" fmla="*/ 38123 h 38123"/>
                <a:gd name="connsiteX4" fmla="*/ 19194 w 40017"/>
                <a:gd name="connsiteY4" fmla="*/ 38123 h 38123"/>
                <a:gd name="connsiteX5" fmla="*/ 21241 w 40017"/>
                <a:gd name="connsiteY5" fmla="*/ 38104 h 38123"/>
                <a:gd name="connsiteX6" fmla="*/ 40015 w 40017"/>
                <a:gd name="connsiteY6" fmla="*/ 18778 h 38123"/>
                <a:gd name="connsiteX7" fmla="*/ 20679 w 40017"/>
                <a:gd name="connsiteY7" fmla="*/ 4 h 3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23">
                  <a:moveTo>
                    <a:pt x="20679" y="4"/>
                  </a:moveTo>
                  <a:lnTo>
                    <a:pt x="18908" y="23"/>
                  </a:lnTo>
                  <a:cubicBezTo>
                    <a:pt x="8392" y="99"/>
                    <a:pt x="-76" y="8691"/>
                    <a:pt x="1" y="19216"/>
                  </a:cubicBezTo>
                  <a:cubicBezTo>
                    <a:pt x="77" y="29694"/>
                    <a:pt x="8592" y="38123"/>
                    <a:pt x="19051" y="38123"/>
                  </a:cubicBezTo>
                  <a:cubicBezTo>
                    <a:pt x="19098" y="38123"/>
                    <a:pt x="19146" y="38123"/>
                    <a:pt x="19194" y="38123"/>
                  </a:cubicBezTo>
                  <a:lnTo>
                    <a:pt x="21241" y="38104"/>
                  </a:lnTo>
                  <a:cubicBezTo>
                    <a:pt x="31757" y="37952"/>
                    <a:pt x="40158" y="29303"/>
                    <a:pt x="40015" y="18778"/>
                  </a:cubicBezTo>
                  <a:cubicBezTo>
                    <a:pt x="39872" y="8253"/>
                    <a:pt x="31157" y="-215"/>
                    <a:pt x="20679" y="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CFE6805-F3A4-40AA-A3BF-2CD64642D7D3}"/>
                </a:ext>
              </a:extLst>
            </p:cNvPr>
            <p:cNvSpPr/>
            <p:nvPr/>
          </p:nvSpPr>
          <p:spPr>
            <a:xfrm>
              <a:off x="12244452" y="-684698"/>
              <a:ext cx="40011" cy="38128"/>
            </a:xfrm>
            <a:custGeom>
              <a:avLst/>
              <a:gdLst>
                <a:gd name="connsiteX0" fmla="*/ 20976 w 40011"/>
                <a:gd name="connsiteY0" fmla="*/ 0 h 38128"/>
                <a:gd name="connsiteX1" fmla="*/ 20547 w 40011"/>
                <a:gd name="connsiteY1" fmla="*/ 0 h 38128"/>
                <a:gd name="connsiteX2" fmla="*/ 18776 w 40011"/>
                <a:gd name="connsiteY2" fmla="*/ 29 h 38128"/>
                <a:gd name="connsiteX3" fmla="*/ 2 w 40011"/>
                <a:gd name="connsiteY3" fmla="*/ 19355 h 38128"/>
                <a:gd name="connsiteX4" fmla="*/ 19042 w 40011"/>
                <a:gd name="connsiteY4" fmla="*/ 38129 h 38128"/>
                <a:gd name="connsiteX5" fmla="*/ 19328 w 40011"/>
                <a:gd name="connsiteY5" fmla="*/ 38129 h 38128"/>
                <a:gd name="connsiteX6" fmla="*/ 21376 w 40011"/>
                <a:gd name="connsiteY6" fmla="*/ 38090 h 38128"/>
                <a:gd name="connsiteX7" fmla="*/ 40007 w 40011"/>
                <a:gd name="connsiteY7" fmla="*/ 18631 h 38128"/>
                <a:gd name="connsiteX8" fmla="*/ 20976 w 40011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28">
                  <a:moveTo>
                    <a:pt x="20976" y="0"/>
                  </a:moveTo>
                  <a:cubicBezTo>
                    <a:pt x="20833" y="0"/>
                    <a:pt x="20700" y="0"/>
                    <a:pt x="20547" y="0"/>
                  </a:cubicBezTo>
                  <a:lnTo>
                    <a:pt x="18776" y="29"/>
                  </a:lnTo>
                  <a:cubicBezTo>
                    <a:pt x="8260" y="191"/>
                    <a:pt x="-141" y="8839"/>
                    <a:pt x="2" y="19355"/>
                  </a:cubicBezTo>
                  <a:cubicBezTo>
                    <a:pt x="164" y="29785"/>
                    <a:pt x="8651" y="38129"/>
                    <a:pt x="19042" y="38129"/>
                  </a:cubicBezTo>
                  <a:cubicBezTo>
                    <a:pt x="19147" y="38129"/>
                    <a:pt x="19242" y="38129"/>
                    <a:pt x="19328" y="38129"/>
                  </a:cubicBezTo>
                  <a:lnTo>
                    <a:pt x="21376" y="38090"/>
                  </a:lnTo>
                  <a:cubicBezTo>
                    <a:pt x="31892" y="37862"/>
                    <a:pt x="40226" y="29156"/>
                    <a:pt x="40007" y="18631"/>
                  </a:cubicBezTo>
                  <a:cubicBezTo>
                    <a:pt x="39778" y="8258"/>
                    <a:pt x="31301" y="0"/>
                    <a:pt x="209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F3723CC-FF51-407A-82F9-C4161D36A99B}"/>
                </a:ext>
              </a:extLst>
            </p:cNvPr>
            <p:cNvSpPr/>
            <p:nvPr/>
          </p:nvSpPr>
          <p:spPr>
            <a:xfrm>
              <a:off x="12126344" y="-683574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19050 w 40005"/>
                <a:gd name="connsiteY1" fmla="*/ 0 h 38100"/>
                <a:gd name="connsiteX2" fmla="*/ 0 w 40005"/>
                <a:gd name="connsiteY2" fmla="*/ 19050 h 38100"/>
                <a:gd name="connsiteX3" fmla="*/ 19050 w 40005"/>
                <a:gd name="connsiteY3" fmla="*/ 38100 h 38100"/>
                <a:gd name="connsiteX4" fmla="*/ 20955 w 40005"/>
                <a:gd name="connsiteY4" fmla="*/ 38100 h 38100"/>
                <a:gd name="connsiteX5" fmla="*/ 40005 w 40005"/>
                <a:gd name="connsiteY5" fmla="*/ 19050 h 38100"/>
                <a:gd name="connsiteX6" fmla="*/ 20955 w 4000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80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0DD59976-2FC9-4F48-A2FC-15A32D8196B9}"/>
                </a:ext>
              </a:extLst>
            </p:cNvPr>
            <p:cNvSpPr/>
            <p:nvPr/>
          </p:nvSpPr>
          <p:spPr>
            <a:xfrm>
              <a:off x="11530728" y="-703445"/>
              <a:ext cx="40008" cy="38139"/>
            </a:xfrm>
            <a:custGeom>
              <a:avLst/>
              <a:gdLst>
                <a:gd name="connsiteX0" fmla="*/ 21382 w 40008"/>
                <a:gd name="connsiteY0" fmla="*/ 49 h 38139"/>
                <a:gd name="connsiteX1" fmla="*/ 19611 w 40008"/>
                <a:gd name="connsiteY1" fmla="*/ 2 h 38139"/>
                <a:gd name="connsiteX2" fmla="*/ 8 w 40008"/>
                <a:gd name="connsiteY2" fmla="*/ 18480 h 38139"/>
                <a:gd name="connsiteX3" fmla="*/ 18487 w 40008"/>
                <a:gd name="connsiteY3" fmla="*/ 38083 h 38139"/>
                <a:gd name="connsiteX4" fmla="*/ 20535 w 40008"/>
                <a:gd name="connsiteY4" fmla="*/ 38140 h 38139"/>
                <a:gd name="connsiteX5" fmla="*/ 20963 w 40008"/>
                <a:gd name="connsiteY5" fmla="*/ 38140 h 38139"/>
                <a:gd name="connsiteX6" fmla="*/ 40004 w 40008"/>
                <a:gd name="connsiteY6" fmla="*/ 19499 h 38139"/>
                <a:gd name="connsiteX7" fmla="*/ 21382 w 40008"/>
                <a:gd name="connsiteY7" fmla="*/ 49 h 3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9">
                  <a:moveTo>
                    <a:pt x="21382" y="49"/>
                  </a:moveTo>
                  <a:lnTo>
                    <a:pt x="19611" y="2"/>
                  </a:lnTo>
                  <a:cubicBezTo>
                    <a:pt x="9162" y="-132"/>
                    <a:pt x="332" y="7974"/>
                    <a:pt x="8" y="18480"/>
                  </a:cubicBezTo>
                  <a:cubicBezTo>
                    <a:pt x="-297" y="28996"/>
                    <a:pt x="7971" y="37768"/>
                    <a:pt x="18487" y="38083"/>
                  </a:cubicBezTo>
                  <a:lnTo>
                    <a:pt x="20535" y="38140"/>
                  </a:lnTo>
                  <a:cubicBezTo>
                    <a:pt x="20687" y="38140"/>
                    <a:pt x="20820" y="38140"/>
                    <a:pt x="20963" y="38140"/>
                  </a:cubicBezTo>
                  <a:cubicBezTo>
                    <a:pt x="31288" y="38140"/>
                    <a:pt x="39775" y="29881"/>
                    <a:pt x="40004" y="19499"/>
                  </a:cubicBezTo>
                  <a:cubicBezTo>
                    <a:pt x="40242" y="8984"/>
                    <a:pt x="31898" y="278"/>
                    <a:pt x="21382" y="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66E16AB-C223-44D2-8EDD-B8C7AB58DE4F}"/>
                </a:ext>
              </a:extLst>
            </p:cNvPr>
            <p:cNvSpPr/>
            <p:nvPr/>
          </p:nvSpPr>
          <p:spPr>
            <a:xfrm>
              <a:off x="11003677" y="-561593"/>
              <a:ext cx="39048" cy="38096"/>
            </a:xfrm>
            <a:custGeom>
              <a:avLst/>
              <a:gdLst>
                <a:gd name="connsiteX0" fmla="*/ 17881 w 39048"/>
                <a:gd name="connsiteY0" fmla="*/ 44 h 38096"/>
                <a:gd name="connsiteX1" fmla="*/ 12 w 39048"/>
                <a:gd name="connsiteY1" fmla="*/ 19723 h 38096"/>
                <a:gd name="connsiteX2" fmla="*/ 19519 w 39048"/>
                <a:gd name="connsiteY2" fmla="*/ 38096 h 38096"/>
                <a:gd name="connsiteX3" fmla="*/ 20158 w 39048"/>
                <a:gd name="connsiteY3" fmla="*/ 38087 h 38096"/>
                <a:gd name="connsiteX4" fmla="*/ 21167 w 39048"/>
                <a:gd name="connsiteY4" fmla="*/ 38049 h 38096"/>
                <a:gd name="connsiteX5" fmla="*/ 39036 w 39048"/>
                <a:gd name="connsiteY5" fmla="*/ 18370 h 38096"/>
                <a:gd name="connsiteX6" fmla="*/ 18891 w 39048"/>
                <a:gd name="connsiteY6" fmla="*/ 6 h 38096"/>
                <a:gd name="connsiteX7" fmla="*/ 17881 w 39048"/>
                <a:gd name="connsiteY7" fmla="*/ 44 h 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48" h="38096">
                  <a:moveTo>
                    <a:pt x="17881" y="44"/>
                  </a:moveTo>
                  <a:cubicBezTo>
                    <a:pt x="7375" y="435"/>
                    <a:pt x="-350" y="9226"/>
                    <a:pt x="12" y="19723"/>
                  </a:cubicBezTo>
                  <a:cubicBezTo>
                    <a:pt x="374" y="30010"/>
                    <a:pt x="9280" y="38096"/>
                    <a:pt x="19519" y="38096"/>
                  </a:cubicBezTo>
                  <a:cubicBezTo>
                    <a:pt x="19729" y="38096"/>
                    <a:pt x="19948" y="38096"/>
                    <a:pt x="20158" y="38087"/>
                  </a:cubicBezTo>
                  <a:cubicBezTo>
                    <a:pt x="20177" y="38087"/>
                    <a:pt x="21148" y="38049"/>
                    <a:pt x="21167" y="38049"/>
                  </a:cubicBezTo>
                  <a:cubicBezTo>
                    <a:pt x="31673" y="37658"/>
                    <a:pt x="39398" y="28867"/>
                    <a:pt x="39036" y="18370"/>
                  </a:cubicBezTo>
                  <a:cubicBezTo>
                    <a:pt x="38665" y="7864"/>
                    <a:pt x="29254" y="-251"/>
                    <a:pt x="18891" y="6"/>
                  </a:cubicBezTo>
                  <a:cubicBezTo>
                    <a:pt x="18881" y="6"/>
                    <a:pt x="17900" y="44"/>
                    <a:pt x="17881" y="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B4DE2C3-AAD3-4139-8E49-FD32DD4B0C23}"/>
                </a:ext>
              </a:extLst>
            </p:cNvPr>
            <p:cNvSpPr/>
            <p:nvPr/>
          </p:nvSpPr>
          <p:spPr>
            <a:xfrm>
              <a:off x="12244546" y="-554815"/>
              <a:ext cx="40006" cy="38157"/>
            </a:xfrm>
            <a:custGeom>
              <a:avLst/>
              <a:gdLst>
                <a:gd name="connsiteX0" fmla="*/ 13 w 40006"/>
                <a:gd name="connsiteY0" fmla="*/ 18346 h 38157"/>
                <a:gd name="connsiteX1" fmla="*/ 18358 w 40006"/>
                <a:gd name="connsiteY1" fmla="*/ 38081 h 38157"/>
                <a:gd name="connsiteX2" fmla="*/ 20396 w 40006"/>
                <a:gd name="connsiteY2" fmla="*/ 38148 h 38157"/>
                <a:gd name="connsiteX3" fmla="*/ 20968 w 40006"/>
                <a:gd name="connsiteY3" fmla="*/ 38158 h 38157"/>
                <a:gd name="connsiteX4" fmla="*/ 39999 w 40006"/>
                <a:gd name="connsiteY4" fmla="*/ 19669 h 38157"/>
                <a:gd name="connsiteX5" fmla="*/ 21520 w 40006"/>
                <a:gd name="connsiteY5" fmla="*/ 67 h 38157"/>
                <a:gd name="connsiteX6" fmla="*/ 19758 w 40006"/>
                <a:gd name="connsiteY6" fmla="*/ 10 h 38157"/>
                <a:gd name="connsiteX7" fmla="*/ 13 w 40006"/>
                <a:gd name="connsiteY7" fmla="*/ 18346 h 3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7">
                  <a:moveTo>
                    <a:pt x="13" y="18346"/>
                  </a:moveTo>
                  <a:cubicBezTo>
                    <a:pt x="-368" y="28861"/>
                    <a:pt x="7833" y="37691"/>
                    <a:pt x="18358" y="38081"/>
                  </a:cubicBezTo>
                  <a:lnTo>
                    <a:pt x="20396" y="38148"/>
                  </a:lnTo>
                  <a:cubicBezTo>
                    <a:pt x="20587" y="38148"/>
                    <a:pt x="20777" y="38158"/>
                    <a:pt x="20968" y="38158"/>
                  </a:cubicBezTo>
                  <a:cubicBezTo>
                    <a:pt x="31226" y="38158"/>
                    <a:pt x="39694" y="29995"/>
                    <a:pt x="39999" y="19669"/>
                  </a:cubicBezTo>
                  <a:cubicBezTo>
                    <a:pt x="40303" y="9154"/>
                    <a:pt x="32036" y="381"/>
                    <a:pt x="21520" y="67"/>
                  </a:cubicBezTo>
                  <a:lnTo>
                    <a:pt x="19758" y="10"/>
                  </a:lnTo>
                  <a:cubicBezTo>
                    <a:pt x="9252" y="-323"/>
                    <a:pt x="403" y="7830"/>
                    <a:pt x="13" y="1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6E91461-6FF0-4290-B059-3B9E54CDA0FC}"/>
                </a:ext>
              </a:extLst>
            </p:cNvPr>
            <p:cNvSpPr/>
            <p:nvPr/>
          </p:nvSpPr>
          <p:spPr>
            <a:xfrm>
              <a:off x="11471567" y="-569140"/>
              <a:ext cx="40004" cy="38100"/>
            </a:xfrm>
            <a:custGeom>
              <a:avLst/>
              <a:gdLst>
                <a:gd name="connsiteX0" fmla="*/ 0 w 40004"/>
                <a:gd name="connsiteY0" fmla="*/ 19050 h 38100"/>
                <a:gd name="connsiteX1" fmla="*/ 19050 w 40004"/>
                <a:gd name="connsiteY1" fmla="*/ 38100 h 38100"/>
                <a:gd name="connsiteX2" fmla="*/ 20955 w 40004"/>
                <a:gd name="connsiteY2" fmla="*/ 38100 h 38100"/>
                <a:gd name="connsiteX3" fmla="*/ 20955 w 40004"/>
                <a:gd name="connsiteY3" fmla="*/ 38100 h 38100"/>
                <a:gd name="connsiteX4" fmla="*/ 40005 w 40004"/>
                <a:gd name="connsiteY4" fmla="*/ 19050 h 38100"/>
                <a:gd name="connsiteX5" fmla="*/ 20955 w 40004"/>
                <a:gd name="connsiteY5" fmla="*/ 0 h 38100"/>
                <a:gd name="connsiteX6" fmla="*/ 20955 w 40004"/>
                <a:gd name="connsiteY6" fmla="*/ 0 h 38100"/>
                <a:gd name="connsiteX7" fmla="*/ 19050 w 40004"/>
                <a:gd name="connsiteY7" fmla="*/ 0 h 38100"/>
                <a:gd name="connsiteX8" fmla="*/ 0 w 40004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00">
                  <a:moveTo>
                    <a:pt x="0" y="19050"/>
                  </a:moveTo>
                  <a:cubicBezTo>
                    <a:pt x="0" y="29566"/>
                    <a:pt x="8534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20955" y="0"/>
                  </a:lnTo>
                  <a:lnTo>
                    <a:pt x="19050" y="0"/>
                  </a:lnTo>
                  <a:cubicBezTo>
                    <a:pt x="8525" y="0"/>
                    <a:pt x="0" y="8534"/>
                    <a:pt x="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E0CEC68-1F72-457E-A20D-8AC7B974A1F2}"/>
                </a:ext>
              </a:extLst>
            </p:cNvPr>
            <p:cNvSpPr/>
            <p:nvPr/>
          </p:nvSpPr>
          <p:spPr>
            <a:xfrm>
              <a:off x="11062202" y="-563438"/>
              <a:ext cx="39993" cy="38150"/>
            </a:xfrm>
            <a:custGeom>
              <a:avLst/>
              <a:gdLst>
                <a:gd name="connsiteX0" fmla="*/ 18487 w 39993"/>
                <a:gd name="connsiteY0" fmla="*/ 60 h 38150"/>
                <a:gd name="connsiteX1" fmla="*/ 9 w 39993"/>
                <a:gd name="connsiteY1" fmla="*/ 19663 h 38150"/>
                <a:gd name="connsiteX2" fmla="*/ 19040 w 39993"/>
                <a:gd name="connsiteY2" fmla="*/ 38151 h 38150"/>
                <a:gd name="connsiteX3" fmla="*/ 19611 w 39993"/>
                <a:gd name="connsiteY3" fmla="*/ 38141 h 38150"/>
                <a:gd name="connsiteX4" fmla="*/ 21507 w 39993"/>
                <a:gd name="connsiteY4" fmla="*/ 38084 h 38150"/>
                <a:gd name="connsiteX5" fmla="*/ 39985 w 39993"/>
                <a:gd name="connsiteY5" fmla="*/ 18482 h 38150"/>
                <a:gd name="connsiteX6" fmla="*/ 20383 w 39993"/>
                <a:gd name="connsiteY6" fmla="*/ 3 h 38150"/>
                <a:gd name="connsiteX7" fmla="*/ 18487 w 39993"/>
                <a:gd name="connsiteY7" fmla="*/ 6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0">
                  <a:moveTo>
                    <a:pt x="18487" y="60"/>
                  </a:moveTo>
                  <a:cubicBezTo>
                    <a:pt x="7972" y="365"/>
                    <a:pt x="-306" y="9147"/>
                    <a:pt x="9" y="19663"/>
                  </a:cubicBezTo>
                  <a:cubicBezTo>
                    <a:pt x="314" y="29988"/>
                    <a:pt x="8781" y="38151"/>
                    <a:pt x="19040" y="38151"/>
                  </a:cubicBezTo>
                  <a:cubicBezTo>
                    <a:pt x="19230" y="38151"/>
                    <a:pt x="19421" y="38151"/>
                    <a:pt x="19611" y="38141"/>
                  </a:cubicBezTo>
                  <a:lnTo>
                    <a:pt x="21507" y="38084"/>
                  </a:lnTo>
                  <a:cubicBezTo>
                    <a:pt x="32022" y="37779"/>
                    <a:pt x="40300" y="28997"/>
                    <a:pt x="39985" y="18482"/>
                  </a:cubicBezTo>
                  <a:cubicBezTo>
                    <a:pt x="39671" y="7966"/>
                    <a:pt x="30794" y="-187"/>
                    <a:pt x="20383" y="3"/>
                  </a:cubicBezTo>
                  <a:lnTo>
                    <a:pt x="18487" y="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0F79E11C-8948-4BBC-805A-B00AB80373CA}"/>
                </a:ext>
              </a:extLst>
            </p:cNvPr>
            <p:cNvSpPr/>
            <p:nvPr/>
          </p:nvSpPr>
          <p:spPr>
            <a:xfrm>
              <a:off x="11178316" y="-566245"/>
              <a:ext cx="40010" cy="38128"/>
            </a:xfrm>
            <a:custGeom>
              <a:avLst/>
              <a:gdLst>
                <a:gd name="connsiteX0" fmla="*/ 18635 w 40010"/>
                <a:gd name="connsiteY0" fmla="*/ 38 h 38128"/>
                <a:gd name="connsiteX1" fmla="*/ 4 w 40010"/>
                <a:gd name="connsiteY1" fmla="*/ 19498 h 38128"/>
                <a:gd name="connsiteX2" fmla="*/ 19045 w 40010"/>
                <a:gd name="connsiteY2" fmla="*/ 38129 h 38128"/>
                <a:gd name="connsiteX3" fmla="*/ 19473 w 40010"/>
                <a:gd name="connsiteY3" fmla="*/ 38129 h 38128"/>
                <a:gd name="connsiteX4" fmla="*/ 21235 w 40010"/>
                <a:gd name="connsiteY4" fmla="*/ 38100 h 38128"/>
                <a:gd name="connsiteX5" fmla="*/ 40009 w 40010"/>
                <a:gd name="connsiteY5" fmla="*/ 18774 h 38128"/>
                <a:gd name="connsiteX6" fmla="*/ 20969 w 40010"/>
                <a:gd name="connsiteY6" fmla="*/ 0 h 38128"/>
                <a:gd name="connsiteX7" fmla="*/ 20683 w 40010"/>
                <a:gd name="connsiteY7" fmla="*/ 0 h 38128"/>
                <a:gd name="connsiteX8" fmla="*/ 18635 w 40010"/>
                <a:gd name="connsiteY8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0" h="38128">
                  <a:moveTo>
                    <a:pt x="18635" y="38"/>
                  </a:moveTo>
                  <a:cubicBezTo>
                    <a:pt x="8120" y="267"/>
                    <a:pt x="-215" y="8982"/>
                    <a:pt x="4" y="19498"/>
                  </a:cubicBezTo>
                  <a:cubicBezTo>
                    <a:pt x="233" y="29870"/>
                    <a:pt x="8720" y="38129"/>
                    <a:pt x="19045" y="38129"/>
                  </a:cubicBezTo>
                  <a:cubicBezTo>
                    <a:pt x="19188" y="38129"/>
                    <a:pt x="19331" y="38129"/>
                    <a:pt x="19473" y="38129"/>
                  </a:cubicBezTo>
                  <a:lnTo>
                    <a:pt x="21235" y="38100"/>
                  </a:lnTo>
                  <a:cubicBezTo>
                    <a:pt x="31751" y="37938"/>
                    <a:pt x="40152" y="29289"/>
                    <a:pt x="40009" y="18774"/>
                  </a:cubicBezTo>
                  <a:cubicBezTo>
                    <a:pt x="39847" y="8344"/>
                    <a:pt x="31361" y="0"/>
                    <a:pt x="20969" y="0"/>
                  </a:cubicBezTo>
                  <a:cubicBezTo>
                    <a:pt x="20864" y="0"/>
                    <a:pt x="20769" y="0"/>
                    <a:pt x="20683" y="0"/>
                  </a:cubicBezTo>
                  <a:lnTo>
                    <a:pt x="18635" y="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86F8A479-22AA-43C8-8C07-DB6412BC9F87}"/>
                </a:ext>
              </a:extLst>
            </p:cNvPr>
            <p:cNvSpPr/>
            <p:nvPr/>
          </p:nvSpPr>
          <p:spPr>
            <a:xfrm>
              <a:off x="11940125" y="-563375"/>
              <a:ext cx="40008" cy="38145"/>
            </a:xfrm>
            <a:custGeom>
              <a:avLst/>
              <a:gdLst>
                <a:gd name="connsiteX0" fmla="*/ 5 w 40008"/>
                <a:gd name="connsiteY0" fmla="*/ 18638 h 38145"/>
                <a:gd name="connsiteX1" fmla="*/ 18626 w 40008"/>
                <a:gd name="connsiteY1" fmla="*/ 38098 h 38145"/>
                <a:gd name="connsiteX2" fmla="*/ 20407 w 40008"/>
                <a:gd name="connsiteY2" fmla="*/ 38136 h 38145"/>
                <a:gd name="connsiteX3" fmla="*/ 20969 w 40008"/>
                <a:gd name="connsiteY3" fmla="*/ 38145 h 38145"/>
                <a:gd name="connsiteX4" fmla="*/ 40000 w 40008"/>
                <a:gd name="connsiteY4" fmla="*/ 19648 h 38145"/>
                <a:gd name="connsiteX5" fmla="*/ 21512 w 40008"/>
                <a:gd name="connsiteY5" fmla="*/ 55 h 38145"/>
                <a:gd name="connsiteX6" fmla="*/ 19474 w 40008"/>
                <a:gd name="connsiteY6" fmla="*/ 7 h 38145"/>
                <a:gd name="connsiteX7" fmla="*/ 5 w 40008"/>
                <a:gd name="connsiteY7" fmla="*/ 18638 h 3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5">
                  <a:moveTo>
                    <a:pt x="5" y="18638"/>
                  </a:moveTo>
                  <a:cubicBezTo>
                    <a:pt x="-224" y="29154"/>
                    <a:pt x="8110" y="37869"/>
                    <a:pt x="18626" y="38098"/>
                  </a:cubicBezTo>
                  <a:lnTo>
                    <a:pt x="20407" y="38136"/>
                  </a:lnTo>
                  <a:cubicBezTo>
                    <a:pt x="20598" y="38136"/>
                    <a:pt x="20779" y="38145"/>
                    <a:pt x="20969" y="38145"/>
                  </a:cubicBezTo>
                  <a:cubicBezTo>
                    <a:pt x="31237" y="38145"/>
                    <a:pt x="39705" y="29973"/>
                    <a:pt x="40000" y="19648"/>
                  </a:cubicBezTo>
                  <a:cubicBezTo>
                    <a:pt x="40305" y="9132"/>
                    <a:pt x="32028" y="360"/>
                    <a:pt x="21512" y="55"/>
                  </a:cubicBezTo>
                  <a:lnTo>
                    <a:pt x="19474" y="7"/>
                  </a:lnTo>
                  <a:cubicBezTo>
                    <a:pt x="8949" y="-279"/>
                    <a:pt x="224" y="8122"/>
                    <a:pt x="5" y="186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70D9493-5981-4118-98BD-5330CFD2CC51}"/>
                </a:ext>
              </a:extLst>
            </p:cNvPr>
            <p:cNvSpPr/>
            <p:nvPr/>
          </p:nvSpPr>
          <p:spPr>
            <a:xfrm>
              <a:off x="11412530" y="-569017"/>
              <a:ext cx="40005" cy="38109"/>
            </a:xfrm>
            <a:custGeom>
              <a:avLst/>
              <a:gdLst>
                <a:gd name="connsiteX0" fmla="*/ 18908 w 40005"/>
                <a:gd name="connsiteY0" fmla="*/ 10 h 38109"/>
                <a:gd name="connsiteX1" fmla="*/ 1 w 40005"/>
                <a:gd name="connsiteY1" fmla="*/ 19202 h 38109"/>
                <a:gd name="connsiteX2" fmla="*/ 19051 w 40005"/>
                <a:gd name="connsiteY2" fmla="*/ 38110 h 38109"/>
                <a:gd name="connsiteX3" fmla="*/ 19184 w 40005"/>
                <a:gd name="connsiteY3" fmla="*/ 38110 h 38109"/>
                <a:gd name="connsiteX4" fmla="*/ 19184 w 40005"/>
                <a:gd name="connsiteY4" fmla="*/ 38110 h 38109"/>
                <a:gd name="connsiteX5" fmla="*/ 20955 w 40005"/>
                <a:gd name="connsiteY5" fmla="*/ 38100 h 38109"/>
                <a:gd name="connsiteX6" fmla="*/ 40005 w 40005"/>
                <a:gd name="connsiteY6" fmla="*/ 19050 h 38109"/>
                <a:gd name="connsiteX7" fmla="*/ 20955 w 40005"/>
                <a:gd name="connsiteY7" fmla="*/ 0 h 38109"/>
                <a:gd name="connsiteX8" fmla="*/ 18908 w 40005"/>
                <a:gd name="connsiteY8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18908" y="10"/>
                  </a:move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18908" y="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E0DA60B7-F1C5-4235-8443-5F733C5B7A10}"/>
                </a:ext>
              </a:extLst>
            </p:cNvPr>
            <p:cNvSpPr/>
            <p:nvPr/>
          </p:nvSpPr>
          <p:spPr>
            <a:xfrm>
              <a:off x="11764896" y="-566826"/>
              <a:ext cx="40009" cy="38128"/>
            </a:xfrm>
            <a:custGeom>
              <a:avLst/>
              <a:gdLst>
                <a:gd name="connsiteX0" fmla="*/ 2 w 40009"/>
                <a:gd name="connsiteY0" fmla="*/ 18774 h 38128"/>
                <a:gd name="connsiteX1" fmla="*/ 18776 w 40009"/>
                <a:gd name="connsiteY1" fmla="*/ 38100 h 38128"/>
                <a:gd name="connsiteX2" fmla="*/ 20681 w 40009"/>
                <a:gd name="connsiteY2" fmla="*/ 38129 h 38128"/>
                <a:gd name="connsiteX3" fmla="*/ 20966 w 40009"/>
                <a:gd name="connsiteY3" fmla="*/ 38129 h 38128"/>
                <a:gd name="connsiteX4" fmla="*/ 20966 w 40009"/>
                <a:gd name="connsiteY4" fmla="*/ 38129 h 38128"/>
                <a:gd name="connsiteX5" fmla="*/ 40007 w 40009"/>
                <a:gd name="connsiteY5" fmla="*/ 19355 h 38128"/>
                <a:gd name="connsiteX6" fmla="*/ 21233 w 40009"/>
                <a:gd name="connsiteY6" fmla="*/ 29 h 38128"/>
                <a:gd name="connsiteX7" fmla="*/ 19328 w 40009"/>
                <a:gd name="connsiteY7" fmla="*/ 0 h 38128"/>
                <a:gd name="connsiteX8" fmla="*/ 19328 w 40009"/>
                <a:gd name="connsiteY8" fmla="*/ 0 h 38128"/>
                <a:gd name="connsiteX9" fmla="*/ 19042 w 40009"/>
                <a:gd name="connsiteY9" fmla="*/ 0 h 38128"/>
                <a:gd name="connsiteX10" fmla="*/ 2 w 40009"/>
                <a:gd name="connsiteY10" fmla="*/ 18774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2" y="18774"/>
                  </a:move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9"/>
                    <a:pt x="31758" y="181"/>
                    <a:pt x="21233" y="2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60" y="10"/>
                    <a:pt x="164" y="8353"/>
                    <a:pt x="2" y="18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6EB3FFC-D9F9-4A41-A6C5-CE43E0EF6839}"/>
                </a:ext>
              </a:extLst>
            </p:cNvPr>
            <p:cNvSpPr/>
            <p:nvPr/>
          </p:nvSpPr>
          <p:spPr>
            <a:xfrm>
              <a:off x="11237335" y="-567302"/>
              <a:ext cx="39999" cy="38128"/>
            </a:xfrm>
            <a:custGeom>
              <a:avLst/>
              <a:gdLst>
                <a:gd name="connsiteX0" fmla="*/ 2 w 39999"/>
                <a:gd name="connsiteY0" fmla="*/ 19355 h 38128"/>
                <a:gd name="connsiteX1" fmla="*/ 19043 w 39999"/>
                <a:gd name="connsiteY1" fmla="*/ 38129 h 38128"/>
                <a:gd name="connsiteX2" fmla="*/ 19328 w 39999"/>
                <a:gd name="connsiteY2" fmla="*/ 38129 h 38128"/>
                <a:gd name="connsiteX3" fmla="*/ 19328 w 39999"/>
                <a:gd name="connsiteY3" fmla="*/ 38129 h 38128"/>
                <a:gd name="connsiteX4" fmla="*/ 21224 w 39999"/>
                <a:gd name="connsiteY4" fmla="*/ 38100 h 38128"/>
                <a:gd name="connsiteX5" fmla="*/ 39998 w 39999"/>
                <a:gd name="connsiteY5" fmla="*/ 18774 h 38128"/>
                <a:gd name="connsiteX6" fmla="*/ 20957 w 39999"/>
                <a:gd name="connsiteY6" fmla="*/ 0 h 38128"/>
                <a:gd name="connsiteX7" fmla="*/ 20957 w 39999"/>
                <a:gd name="connsiteY7" fmla="*/ 0 h 38128"/>
                <a:gd name="connsiteX8" fmla="*/ 20671 w 39999"/>
                <a:gd name="connsiteY8" fmla="*/ 0 h 38128"/>
                <a:gd name="connsiteX9" fmla="*/ 18776 w 39999"/>
                <a:gd name="connsiteY9" fmla="*/ 29 h 38128"/>
                <a:gd name="connsiteX10" fmla="*/ 2 w 39999"/>
                <a:gd name="connsiteY10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9" h="38128">
                  <a:moveTo>
                    <a:pt x="2" y="19355"/>
                  </a:moveTo>
                  <a:cubicBezTo>
                    <a:pt x="164" y="29785"/>
                    <a:pt x="8651" y="38129"/>
                    <a:pt x="19043" y="38129"/>
                  </a:cubicBezTo>
                  <a:cubicBezTo>
                    <a:pt x="19147" y="38129"/>
                    <a:pt x="19233" y="38129"/>
                    <a:pt x="19328" y="38129"/>
                  </a:cubicBezTo>
                  <a:lnTo>
                    <a:pt x="19328" y="38129"/>
                  </a:lnTo>
                  <a:lnTo>
                    <a:pt x="21224" y="38100"/>
                  </a:lnTo>
                  <a:cubicBezTo>
                    <a:pt x="31739" y="37938"/>
                    <a:pt x="40140" y="29289"/>
                    <a:pt x="39998" y="18774"/>
                  </a:cubicBezTo>
                  <a:cubicBezTo>
                    <a:pt x="39836" y="8344"/>
                    <a:pt x="31349" y="0"/>
                    <a:pt x="20957" y="0"/>
                  </a:cubicBezTo>
                  <a:lnTo>
                    <a:pt x="20957" y="0"/>
                  </a:lnTo>
                  <a:cubicBezTo>
                    <a:pt x="20852" y="0"/>
                    <a:pt x="20767" y="0"/>
                    <a:pt x="20671" y="0"/>
                  </a:cubicBezTo>
                  <a:lnTo>
                    <a:pt x="18776" y="29"/>
                  </a:lnTo>
                  <a:cubicBezTo>
                    <a:pt x="8251" y="181"/>
                    <a:pt x="-150" y="8839"/>
                    <a:pt x="2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4FCE9F7-B244-4CCD-86FB-61E763BDF9B6}"/>
                </a:ext>
              </a:extLst>
            </p:cNvPr>
            <p:cNvSpPr/>
            <p:nvPr/>
          </p:nvSpPr>
          <p:spPr>
            <a:xfrm>
              <a:off x="12185533" y="-556793"/>
              <a:ext cx="40006" cy="38163"/>
            </a:xfrm>
            <a:custGeom>
              <a:avLst/>
              <a:gdLst>
                <a:gd name="connsiteX0" fmla="*/ 8 w 40006"/>
                <a:gd name="connsiteY0" fmla="*/ 18495 h 38163"/>
                <a:gd name="connsiteX1" fmla="*/ 18487 w 40006"/>
                <a:gd name="connsiteY1" fmla="*/ 38097 h 38163"/>
                <a:gd name="connsiteX2" fmla="*/ 20268 w 40006"/>
                <a:gd name="connsiteY2" fmla="*/ 38154 h 38163"/>
                <a:gd name="connsiteX3" fmla="*/ 20963 w 40006"/>
                <a:gd name="connsiteY3" fmla="*/ 38164 h 38163"/>
                <a:gd name="connsiteX4" fmla="*/ 39994 w 40006"/>
                <a:gd name="connsiteY4" fmla="*/ 19800 h 38163"/>
                <a:gd name="connsiteX5" fmla="*/ 21639 w 40006"/>
                <a:gd name="connsiteY5" fmla="*/ 73 h 38163"/>
                <a:gd name="connsiteX6" fmla="*/ 19601 w 40006"/>
                <a:gd name="connsiteY6" fmla="*/ 7 h 38163"/>
                <a:gd name="connsiteX7" fmla="*/ 8 w 40006"/>
                <a:gd name="connsiteY7" fmla="*/ 18495 h 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63">
                  <a:moveTo>
                    <a:pt x="8" y="18495"/>
                  </a:moveTo>
                  <a:cubicBezTo>
                    <a:pt x="-296" y="29010"/>
                    <a:pt x="7971" y="37783"/>
                    <a:pt x="18487" y="38097"/>
                  </a:cubicBezTo>
                  <a:lnTo>
                    <a:pt x="20268" y="38154"/>
                  </a:lnTo>
                  <a:cubicBezTo>
                    <a:pt x="20496" y="38164"/>
                    <a:pt x="20735" y="38164"/>
                    <a:pt x="20963" y="38164"/>
                  </a:cubicBezTo>
                  <a:cubicBezTo>
                    <a:pt x="31164" y="38164"/>
                    <a:pt x="39623" y="30077"/>
                    <a:pt x="39994" y="19800"/>
                  </a:cubicBezTo>
                  <a:cubicBezTo>
                    <a:pt x="40375" y="9284"/>
                    <a:pt x="32155" y="454"/>
                    <a:pt x="21639" y="73"/>
                  </a:cubicBezTo>
                  <a:lnTo>
                    <a:pt x="19601" y="7"/>
                  </a:lnTo>
                  <a:cubicBezTo>
                    <a:pt x="9276" y="-269"/>
                    <a:pt x="323" y="7979"/>
                    <a:pt x="8" y="18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EF06CF36-57CC-478E-9867-75A0EDFF0F81}"/>
                </a:ext>
              </a:extLst>
            </p:cNvPr>
            <p:cNvSpPr/>
            <p:nvPr/>
          </p:nvSpPr>
          <p:spPr>
            <a:xfrm>
              <a:off x="11646807" y="-568312"/>
              <a:ext cx="40007" cy="38119"/>
            </a:xfrm>
            <a:custGeom>
              <a:avLst/>
              <a:gdLst>
                <a:gd name="connsiteX0" fmla="*/ 1 w 40007"/>
                <a:gd name="connsiteY0" fmla="*/ 18907 h 38119"/>
                <a:gd name="connsiteX1" fmla="*/ 18908 w 40007"/>
                <a:gd name="connsiteY1" fmla="*/ 38100 h 38119"/>
                <a:gd name="connsiteX2" fmla="*/ 20679 w 40007"/>
                <a:gd name="connsiteY2" fmla="*/ 38119 h 38119"/>
                <a:gd name="connsiteX3" fmla="*/ 20965 w 40007"/>
                <a:gd name="connsiteY3" fmla="*/ 38119 h 38119"/>
                <a:gd name="connsiteX4" fmla="*/ 20965 w 40007"/>
                <a:gd name="connsiteY4" fmla="*/ 38119 h 38119"/>
                <a:gd name="connsiteX5" fmla="*/ 40006 w 40007"/>
                <a:gd name="connsiteY5" fmla="*/ 19345 h 38119"/>
                <a:gd name="connsiteX6" fmla="*/ 21232 w 40007"/>
                <a:gd name="connsiteY6" fmla="*/ 19 h 38119"/>
                <a:gd name="connsiteX7" fmla="*/ 19184 w 40007"/>
                <a:gd name="connsiteY7" fmla="*/ 0 h 38119"/>
                <a:gd name="connsiteX8" fmla="*/ 1 w 40007"/>
                <a:gd name="connsiteY8" fmla="*/ 18907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" y="18907"/>
                  </a:moveTo>
                  <a:cubicBezTo>
                    <a:pt x="-76" y="29423"/>
                    <a:pt x="8392" y="38014"/>
                    <a:pt x="18908" y="38100"/>
                  </a:cubicBezTo>
                  <a:lnTo>
                    <a:pt x="20679" y="38119"/>
                  </a:lnTo>
                  <a:cubicBezTo>
                    <a:pt x="20775" y="38119"/>
                    <a:pt x="20860" y="38119"/>
                    <a:pt x="20965" y="38119"/>
                  </a:cubicBezTo>
                  <a:lnTo>
                    <a:pt x="20965" y="38119"/>
                  </a:lnTo>
                  <a:cubicBezTo>
                    <a:pt x="31357" y="38119"/>
                    <a:pt x="39853" y="29775"/>
                    <a:pt x="40006" y="19345"/>
                  </a:cubicBezTo>
                  <a:cubicBezTo>
                    <a:pt x="40158" y="8830"/>
                    <a:pt x="31757" y="171"/>
                    <a:pt x="21232" y="19"/>
                  </a:cubicBezTo>
                  <a:lnTo>
                    <a:pt x="19184" y="0"/>
                  </a:lnTo>
                  <a:cubicBezTo>
                    <a:pt x="9002" y="38"/>
                    <a:pt x="77" y="8382"/>
                    <a:pt x="1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50F3858-78F5-4D13-BAD4-A6BCE36BFF8F}"/>
                </a:ext>
              </a:extLst>
            </p:cNvPr>
            <p:cNvSpPr/>
            <p:nvPr/>
          </p:nvSpPr>
          <p:spPr>
            <a:xfrm>
              <a:off x="12126517" y="-558631"/>
              <a:ext cx="40002" cy="38153"/>
            </a:xfrm>
            <a:custGeom>
              <a:avLst/>
              <a:gdLst>
                <a:gd name="connsiteX0" fmla="*/ 8 w 40002"/>
                <a:gd name="connsiteY0" fmla="*/ 18485 h 38153"/>
                <a:gd name="connsiteX1" fmla="*/ 18487 w 40002"/>
                <a:gd name="connsiteY1" fmla="*/ 38087 h 38153"/>
                <a:gd name="connsiteX2" fmla="*/ 20401 w 40002"/>
                <a:gd name="connsiteY2" fmla="*/ 38144 h 38153"/>
                <a:gd name="connsiteX3" fmla="*/ 20963 w 40002"/>
                <a:gd name="connsiteY3" fmla="*/ 38154 h 38153"/>
                <a:gd name="connsiteX4" fmla="*/ 39994 w 40002"/>
                <a:gd name="connsiteY4" fmla="*/ 19656 h 38153"/>
                <a:gd name="connsiteX5" fmla="*/ 21506 w 40002"/>
                <a:gd name="connsiteY5" fmla="*/ 63 h 38153"/>
                <a:gd name="connsiteX6" fmla="*/ 19610 w 40002"/>
                <a:gd name="connsiteY6" fmla="*/ 6 h 38153"/>
                <a:gd name="connsiteX7" fmla="*/ 8 w 40002"/>
                <a:gd name="connsiteY7" fmla="*/ 18485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3">
                  <a:moveTo>
                    <a:pt x="8" y="18485"/>
                  </a:moveTo>
                  <a:cubicBezTo>
                    <a:pt x="-297" y="29000"/>
                    <a:pt x="7971" y="37773"/>
                    <a:pt x="18487" y="38087"/>
                  </a:cubicBezTo>
                  <a:lnTo>
                    <a:pt x="20401" y="38144"/>
                  </a:lnTo>
                  <a:cubicBezTo>
                    <a:pt x="20592" y="38144"/>
                    <a:pt x="20773" y="38154"/>
                    <a:pt x="20963" y="38154"/>
                  </a:cubicBezTo>
                  <a:cubicBezTo>
                    <a:pt x="31231" y="38154"/>
                    <a:pt x="39699" y="29982"/>
                    <a:pt x="39994" y="19656"/>
                  </a:cubicBezTo>
                  <a:cubicBezTo>
                    <a:pt x="40299" y="9141"/>
                    <a:pt x="32022" y="368"/>
                    <a:pt x="21506" y="63"/>
                  </a:cubicBezTo>
                  <a:lnTo>
                    <a:pt x="19610" y="6"/>
                  </a:lnTo>
                  <a:cubicBezTo>
                    <a:pt x="9276" y="-260"/>
                    <a:pt x="322" y="7969"/>
                    <a:pt x="8" y="18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C5CDDA3-013E-47A3-AB2F-74615ECF9846}"/>
                </a:ext>
              </a:extLst>
            </p:cNvPr>
            <p:cNvSpPr/>
            <p:nvPr/>
          </p:nvSpPr>
          <p:spPr>
            <a:xfrm>
              <a:off x="11881080" y="-564712"/>
              <a:ext cx="40013" cy="38148"/>
            </a:xfrm>
            <a:custGeom>
              <a:avLst/>
              <a:gdLst>
                <a:gd name="connsiteX0" fmla="*/ 4 w 40013"/>
                <a:gd name="connsiteY0" fmla="*/ 18650 h 38148"/>
                <a:gd name="connsiteX1" fmla="*/ 18635 w 40013"/>
                <a:gd name="connsiteY1" fmla="*/ 38110 h 38148"/>
                <a:gd name="connsiteX2" fmla="*/ 20540 w 40013"/>
                <a:gd name="connsiteY2" fmla="*/ 38148 h 38148"/>
                <a:gd name="connsiteX3" fmla="*/ 20969 w 40013"/>
                <a:gd name="connsiteY3" fmla="*/ 38148 h 38148"/>
                <a:gd name="connsiteX4" fmla="*/ 40009 w 40013"/>
                <a:gd name="connsiteY4" fmla="*/ 19508 h 38148"/>
                <a:gd name="connsiteX5" fmla="*/ 21378 w 40013"/>
                <a:gd name="connsiteY5" fmla="*/ 48 h 38148"/>
                <a:gd name="connsiteX6" fmla="*/ 19473 w 40013"/>
                <a:gd name="connsiteY6" fmla="*/ 10 h 38148"/>
                <a:gd name="connsiteX7" fmla="*/ 4 w 40013"/>
                <a:gd name="connsiteY7" fmla="*/ 18650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8">
                  <a:moveTo>
                    <a:pt x="4" y="18650"/>
                  </a:moveTo>
                  <a:cubicBezTo>
                    <a:pt x="-215" y="29166"/>
                    <a:pt x="8120" y="37882"/>
                    <a:pt x="18635" y="38110"/>
                  </a:cubicBezTo>
                  <a:lnTo>
                    <a:pt x="20540" y="38148"/>
                  </a:lnTo>
                  <a:cubicBezTo>
                    <a:pt x="20692" y="38148"/>
                    <a:pt x="20826" y="38148"/>
                    <a:pt x="20969" y="38148"/>
                  </a:cubicBezTo>
                  <a:cubicBezTo>
                    <a:pt x="31294" y="38148"/>
                    <a:pt x="39781" y="29890"/>
                    <a:pt x="40009" y="19508"/>
                  </a:cubicBezTo>
                  <a:cubicBezTo>
                    <a:pt x="40228" y="8992"/>
                    <a:pt x="31884" y="277"/>
                    <a:pt x="21378" y="48"/>
                  </a:cubicBezTo>
                  <a:lnTo>
                    <a:pt x="19473" y="10"/>
                  </a:lnTo>
                  <a:cubicBezTo>
                    <a:pt x="8700" y="-333"/>
                    <a:pt x="233" y="8135"/>
                    <a:pt x="4" y="18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14D6631-88AA-47CA-8400-A53D8278EEDB}"/>
                </a:ext>
              </a:extLst>
            </p:cNvPr>
            <p:cNvSpPr/>
            <p:nvPr/>
          </p:nvSpPr>
          <p:spPr>
            <a:xfrm>
              <a:off x="11999148" y="-561912"/>
              <a:ext cx="40007" cy="38148"/>
            </a:xfrm>
            <a:custGeom>
              <a:avLst/>
              <a:gdLst>
                <a:gd name="connsiteX0" fmla="*/ 8 w 40007"/>
                <a:gd name="connsiteY0" fmla="*/ 18489 h 38148"/>
                <a:gd name="connsiteX1" fmla="*/ 18487 w 40007"/>
                <a:gd name="connsiteY1" fmla="*/ 38092 h 38148"/>
                <a:gd name="connsiteX2" fmla="*/ 20535 w 40007"/>
                <a:gd name="connsiteY2" fmla="*/ 38149 h 38148"/>
                <a:gd name="connsiteX3" fmla="*/ 20963 w 40007"/>
                <a:gd name="connsiteY3" fmla="*/ 38149 h 38148"/>
                <a:gd name="connsiteX4" fmla="*/ 40004 w 40007"/>
                <a:gd name="connsiteY4" fmla="*/ 19508 h 38148"/>
                <a:gd name="connsiteX5" fmla="*/ 21373 w 40007"/>
                <a:gd name="connsiteY5" fmla="*/ 49 h 38148"/>
                <a:gd name="connsiteX6" fmla="*/ 19601 w 40007"/>
                <a:gd name="connsiteY6" fmla="*/ 1 h 38148"/>
                <a:gd name="connsiteX7" fmla="*/ 8 w 40007"/>
                <a:gd name="connsiteY7" fmla="*/ 18489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8">
                  <a:moveTo>
                    <a:pt x="8" y="18489"/>
                  </a:moveTo>
                  <a:cubicBezTo>
                    <a:pt x="-297" y="29005"/>
                    <a:pt x="7971" y="37777"/>
                    <a:pt x="18487" y="38092"/>
                  </a:cubicBezTo>
                  <a:lnTo>
                    <a:pt x="20535" y="38149"/>
                  </a:lnTo>
                  <a:cubicBezTo>
                    <a:pt x="20687" y="38149"/>
                    <a:pt x="20820" y="38149"/>
                    <a:pt x="20963" y="38149"/>
                  </a:cubicBezTo>
                  <a:cubicBezTo>
                    <a:pt x="31288" y="38149"/>
                    <a:pt x="39775" y="29891"/>
                    <a:pt x="40004" y="19508"/>
                  </a:cubicBezTo>
                  <a:cubicBezTo>
                    <a:pt x="40223" y="8993"/>
                    <a:pt x="31879" y="277"/>
                    <a:pt x="21373" y="49"/>
                  </a:cubicBezTo>
                  <a:lnTo>
                    <a:pt x="19601" y="1"/>
                  </a:lnTo>
                  <a:cubicBezTo>
                    <a:pt x="9476" y="-113"/>
                    <a:pt x="323" y="7983"/>
                    <a:pt x="8" y="1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2963F7B4-9207-426A-B251-25F5D810EB06}"/>
                </a:ext>
              </a:extLst>
            </p:cNvPr>
            <p:cNvSpPr/>
            <p:nvPr/>
          </p:nvSpPr>
          <p:spPr>
            <a:xfrm>
              <a:off x="11296333" y="-568111"/>
              <a:ext cx="39998" cy="38128"/>
            </a:xfrm>
            <a:custGeom>
              <a:avLst/>
              <a:gdLst>
                <a:gd name="connsiteX0" fmla="*/ 2 w 39998"/>
                <a:gd name="connsiteY0" fmla="*/ 19355 h 38128"/>
                <a:gd name="connsiteX1" fmla="*/ 19043 w 39998"/>
                <a:gd name="connsiteY1" fmla="*/ 38128 h 38128"/>
                <a:gd name="connsiteX2" fmla="*/ 19328 w 39998"/>
                <a:gd name="connsiteY2" fmla="*/ 38128 h 38128"/>
                <a:gd name="connsiteX3" fmla="*/ 19328 w 39998"/>
                <a:gd name="connsiteY3" fmla="*/ 38128 h 38128"/>
                <a:gd name="connsiteX4" fmla="*/ 21090 w 39998"/>
                <a:gd name="connsiteY4" fmla="*/ 38109 h 38128"/>
                <a:gd name="connsiteX5" fmla="*/ 39998 w 39998"/>
                <a:gd name="connsiteY5" fmla="*/ 18916 h 38128"/>
                <a:gd name="connsiteX6" fmla="*/ 20805 w 39998"/>
                <a:gd name="connsiteY6" fmla="*/ 9 h 38128"/>
                <a:gd name="connsiteX7" fmla="*/ 18766 w 39998"/>
                <a:gd name="connsiteY7" fmla="*/ 28 h 38128"/>
                <a:gd name="connsiteX8" fmla="*/ 2 w 39998"/>
                <a:gd name="connsiteY8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28">
                  <a:moveTo>
                    <a:pt x="2" y="19355"/>
                  </a:moveTo>
                  <a:cubicBezTo>
                    <a:pt x="164" y="29784"/>
                    <a:pt x="8651" y="38128"/>
                    <a:pt x="19043" y="38128"/>
                  </a:cubicBezTo>
                  <a:cubicBezTo>
                    <a:pt x="19147" y="38128"/>
                    <a:pt x="19233" y="38128"/>
                    <a:pt x="19328" y="38128"/>
                  </a:cubicBezTo>
                  <a:lnTo>
                    <a:pt x="19328" y="38128"/>
                  </a:lnTo>
                  <a:lnTo>
                    <a:pt x="21090" y="38109"/>
                  </a:lnTo>
                  <a:cubicBezTo>
                    <a:pt x="31606" y="38033"/>
                    <a:pt x="40074" y="29441"/>
                    <a:pt x="39998" y="18916"/>
                  </a:cubicBezTo>
                  <a:cubicBezTo>
                    <a:pt x="39921" y="8391"/>
                    <a:pt x="31587" y="-324"/>
                    <a:pt x="20805" y="9"/>
                  </a:cubicBezTo>
                  <a:lnTo>
                    <a:pt x="18766" y="28"/>
                  </a:lnTo>
                  <a:cubicBezTo>
                    <a:pt x="8251" y="181"/>
                    <a:pt x="-150" y="8839"/>
                    <a:pt x="2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9A061A8-581E-4544-8AB1-816635943E38}"/>
                </a:ext>
              </a:extLst>
            </p:cNvPr>
            <p:cNvSpPr/>
            <p:nvPr/>
          </p:nvSpPr>
          <p:spPr>
            <a:xfrm>
              <a:off x="11705851" y="-567655"/>
              <a:ext cx="40007" cy="38119"/>
            </a:xfrm>
            <a:custGeom>
              <a:avLst/>
              <a:gdLst>
                <a:gd name="connsiteX0" fmla="*/ 2 w 40007"/>
                <a:gd name="connsiteY0" fmla="*/ 18774 h 38119"/>
                <a:gd name="connsiteX1" fmla="*/ 18776 w 40007"/>
                <a:gd name="connsiteY1" fmla="*/ 38100 h 38119"/>
                <a:gd name="connsiteX2" fmla="*/ 20824 w 40007"/>
                <a:gd name="connsiteY2" fmla="*/ 38119 h 38119"/>
                <a:gd name="connsiteX3" fmla="*/ 20957 w 40007"/>
                <a:gd name="connsiteY3" fmla="*/ 38119 h 38119"/>
                <a:gd name="connsiteX4" fmla="*/ 20957 w 40007"/>
                <a:gd name="connsiteY4" fmla="*/ 38119 h 38119"/>
                <a:gd name="connsiteX5" fmla="*/ 40007 w 40007"/>
                <a:gd name="connsiteY5" fmla="*/ 19212 h 38119"/>
                <a:gd name="connsiteX6" fmla="*/ 21100 w 40007"/>
                <a:gd name="connsiteY6" fmla="*/ 19 h 38119"/>
                <a:gd name="connsiteX7" fmla="*/ 19328 w 40007"/>
                <a:gd name="connsiteY7" fmla="*/ 0 h 38119"/>
                <a:gd name="connsiteX8" fmla="*/ 19328 w 40007"/>
                <a:gd name="connsiteY8" fmla="*/ 0 h 38119"/>
                <a:gd name="connsiteX9" fmla="*/ 19043 w 40007"/>
                <a:gd name="connsiteY9" fmla="*/ 0 h 38119"/>
                <a:gd name="connsiteX10" fmla="*/ 2 w 40007"/>
                <a:gd name="connsiteY10" fmla="*/ 18774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" y="18774"/>
                  </a:move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96"/>
                    <a:pt x="31616" y="105"/>
                    <a:pt x="21100" y="1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0F32868-751A-4C7E-B74D-37ABA97E387C}"/>
                </a:ext>
              </a:extLst>
            </p:cNvPr>
            <p:cNvSpPr/>
            <p:nvPr/>
          </p:nvSpPr>
          <p:spPr>
            <a:xfrm>
              <a:off x="11530603" y="-569064"/>
              <a:ext cx="40005" cy="38100"/>
            </a:xfrm>
            <a:custGeom>
              <a:avLst/>
              <a:gdLst>
                <a:gd name="connsiteX0" fmla="*/ 0 w 40005"/>
                <a:gd name="connsiteY0" fmla="*/ 19050 h 38100"/>
                <a:gd name="connsiteX1" fmla="*/ 19050 w 40005"/>
                <a:gd name="connsiteY1" fmla="*/ 38100 h 38100"/>
                <a:gd name="connsiteX2" fmla="*/ 20822 w 40005"/>
                <a:gd name="connsiteY2" fmla="*/ 38100 h 38100"/>
                <a:gd name="connsiteX3" fmla="*/ 20955 w 40005"/>
                <a:gd name="connsiteY3" fmla="*/ 38100 h 38100"/>
                <a:gd name="connsiteX4" fmla="*/ 20955 w 40005"/>
                <a:gd name="connsiteY4" fmla="*/ 38100 h 38100"/>
                <a:gd name="connsiteX5" fmla="*/ 40005 w 40005"/>
                <a:gd name="connsiteY5" fmla="*/ 19193 h 38100"/>
                <a:gd name="connsiteX6" fmla="*/ 21098 w 40005"/>
                <a:gd name="connsiteY6" fmla="*/ 0 h 38100"/>
                <a:gd name="connsiteX7" fmla="*/ 19050 w 40005"/>
                <a:gd name="connsiteY7" fmla="*/ 0 h 38100"/>
                <a:gd name="connsiteX8" fmla="*/ 0 w 40005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0" y="19050"/>
                  </a:moveTo>
                  <a:cubicBezTo>
                    <a:pt x="0" y="29566"/>
                    <a:pt x="8534" y="38100"/>
                    <a:pt x="19050" y="38100"/>
                  </a:cubicBezTo>
                  <a:lnTo>
                    <a:pt x="20822" y="38100"/>
                  </a:lnTo>
                  <a:cubicBezTo>
                    <a:pt x="20869" y="38100"/>
                    <a:pt x="20917" y="38100"/>
                    <a:pt x="20955" y="38100"/>
                  </a:cubicBezTo>
                  <a:lnTo>
                    <a:pt x="20955" y="38100"/>
                  </a:lnTo>
                  <a:cubicBezTo>
                    <a:pt x="31413" y="38100"/>
                    <a:pt x="39929" y="29661"/>
                    <a:pt x="40005" y="19193"/>
                  </a:cubicBezTo>
                  <a:cubicBezTo>
                    <a:pt x="40081" y="8677"/>
                    <a:pt x="31613" y="76"/>
                    <a:pt x="21098" y="0"/>
                  </a:cubicBezTo>
                  <a:lnTo>
                    <a:pt x="19050" y="0"/>
                  </a:lnTo>
                  <a:cubicBezTo>
                    <a:pt x="8525" y="0"/>
                    <a:pt x="0" y="8534"/>
                    <a:pt x="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6838D5D-7EC3-4E31-B29C-31E92329D070}"/>
                </a:ext>
              </a:extLst>
            </p:cNvPr>
            <p:cNvSpPr/>
            <p:nvPr/>
          </p:nvSpPr>
          <p:spPr>
            <a:xfrm>
              <a:off x="11998819" y="-430920"/>
              <a:ext cx="40017" cy="38134"/>
            </a:xfrm>
            <a:custGeom>
              <a:avLst/>
              <a:gdLst>
                <a:gd name="connsiteX0" fmla="*/ 19054 w 40017"/>
                <a:gd name="connsiteY0" fmla="*/ 38134 h 38134"/>
                <a:gd name="connsiteX1" fmla="*/ 19483 w 40017"/>
                <a:gd name="connsiteY1" fmla="*/ 38134 h 38134"/>
                <a:gd name="connsiteX2" fmla="*/ 21521 w 40017"/>
                <a:gd name="connsiteY2" fmla="*/ 38087 h 38134"/>
                <a:gd name="connsiteX3" fmla="*/ 40009 w 40017"/>
                <a:gd name="connsiteY3" fmla="*/ 18494 h 38134"/>
                <a:gd name="connsiteX4" fmla="*/ 20416 w 40017"/>
                <a:gd name="connsiteY4" fmla="*/ 6 h 38134"/>
                <a:gd name="connsiteX5" fmla="*/ 18635 w 40017"/>
                <a:gd name="connsiteY5" fmla="*/ 44 h 38134"/>
                <a:gd name="connsiteX6" fmla="*/ 4 w 40017"/>
                <a:gd name="connsiteY6" fmla="*/ 19504 h 38134"/>
                <a:gd name="connsiteX7" fmla="*/ 19054 w 40017"/>
                <a:gd name="connsiteY7" fmla="*/ 38134 h 3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34">
                  <a:moveTo>
                    <a:pt x="19054" y="38134"/>
                  </a:moveTo>
                  <a:cubicBezTo>
                    <a:pt x="19197" y="38134"/>
                    <a:pt x="19340" y="38134"/>
                    <a:pt x="19483" y="38134"/>
                  </a:cubicBezTo>
                  <a:lnTo>
                    <a:pt x="21521" y="38087"/>
                  </a:lnTo>
                  <a:cubicBezTo>
                    <a:pt x="32037" y="37782"/>
                    <a:pt x="40324" y="29009"/>
                    <a:pt x="40009" y="18494"/>
                  </a:cubicBezTo>
                  <a:cubicBezTo>
                    <a:pt x="39704" y="7978"/>
                    <a:pt x="30665" y="-251"/>
                    <a:pt x="20416" y="6"/>
                  </a:cubicBezTo>
                  <a:lnTo>
                    <a:pt x="18635" y="44"/>
                  </a:lnTo>
                  <a:cubicBezTo>
                    <a:pt x="8120" y="273"/>
                    <a:pt x="-215" y="8988"/>
                    <a:pt x="4" y="19504"/>
                  </a:cubicBezTo>
                  <a:cubicBezTo>
                    <a:pt x="242" y="29876"/>
                    <a:pt x="8729" y="38134"/>
                    <a:pt x="19054" y="38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9A467537-0DA2-4C7A-9308-D3CDFE933CFA}"/>
                </a:ext>
              </a:extLst>
            </p:cNvPr>
            <p:cNvSpPr/>
            <p:nvPr/>
          </p:nvSpPr>
          <p:spPr>
            <a:xfrm>
              <a:off x="11939778" y="-430142"/>
              <a:ext cx="40005" cy="38100"/>
            </a:xfrm>
            <a:custGeom>
              <a:avLst/>
              <a:gdLst>
                <a:gd name="connsiteX0" fmla="*/ 19050 w 40005"/>
                <a:gd name="connsiteY0" fmla="*/ 38100 h 38100"/>
                <a:gd name="connsiteX1" fmla="*/ 21098 w 40005"/>
                <a:gd name="connsiteY1" fmla="*/ 38100 h 38100"/>
                <a:gd name="connsiteX2" fmla="*/ 40005 w 40005"/>
                <a:gd name="connsiteY2" fmla="*/ 18907 h 38100"/>
                <a:gd name="connsiteX3" fmla="*/ 20955 w 40005"/>
                <a:gd name="connsiteY3" fmla="*/ 0 h 38100"/>
                <a:gd name="connsiteX4" fmla="*/ 20955 w 40005"/>
                <a:gd name="connsiteY4" fmla="*/ 0 h 38100"/>
                <a:gd name="connsiteX5" fmla="*/ 20822 w 40005"/>
                <a:gd name="connsiteY5" fmla="*/ 0 h 38100"/>
                <a:gd name="connsiteX6" fmla="*/ 19050 w 40005"/>
                <a:gd name="connsiteY6" fmla="*/ 0 h 38100"/>
                <a:gd name="connsiteX7" fmla="*/ 0 w 40005"/>
                <a:gd name="connsiteY7" fmla="*/ 19050 h 38100"/>
                <a:gd name="connsiteX8" fmla="*/ 19050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38100"/>
                  </a:moveTo>
                  <a:lnTo>
                    <a:pt x="21098" y="38100"/>
                  </a:lnTo>
                  <a:cubicBezTo>
                    <a:pt x="31613" y="38024"/>
                    <a:pt x="40081" y="29432"/>
                    <a:pt x="40005" y="18907"/>
                  </a:cubicBezTo>
                  <a:cubicBezTo>
                    <a:pt x="39929" y="8430"/>
                    <a:pt x="31413" y="0"/>
                    <a:pt x="20955" y="0"/>
                  </a:cubicBezTo>
                  <a:lnTo>
                    <a:pt x="20955" y="0"/>
                  </a:lnTo>
                  <a:cubicBezTo>
                    <a:pt x="20907" y="0"/>
                    <a:pt x="20860" y="0"/>
                    <a:pt x="20822" y="0"/>
                  </a:cubicBez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25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1883478D-AE3F-4428-AE48-CF8E972CAF7A}"/>
                </a:ext>
              </a:extLst>
            </p:cNvPr>
            <p:cNvSpPr/>
            <p:nvPr/>
          </p:nvSpPr>
          <p:spPr>
            <a:xfrm>
              <a:off x="11412307" y="-445439"/>
              <a:ext cx="40020" cy="38137"/>
            </a:xfrm>
            <a:custGeom>
              <a:avLst/>
              <a:gdLst>
                <a:gd name="connsiteX0" fmla="*/ 18645 w 40020"/>
                <a:gd name="connsiteY0" fmla="*/ 38099 h 38137"/>
                <a:gd name="connsiteX1" fmla="*/ 20692 w 40020"/>
                <a:gd name="connsiteY1" fmla="*/ 38138 h 38137"/>
                <a:gd name="connsiteX2" fmla="*/ 20978 w 40020"/>
                <a:gd name="connsiteY2" fmla="*/ 38138 h 38137"/>
                <a:gd name="connsiteX3" fmla="*/ 20978 w 40020"/>
                <a:gd name="connsiteY3" fmla="*/ 38138 h 38137"/>
                <a:gd name="connsiteX4" fmla="*/ 40019 w 40020"/>
                <a:gd name="connsiteY4" fmla="*/ 19364 h 38137"/>
                <a:gd name="connsiteX5" fmla="*/ 21245 w 40020"/>
                <a:gd name="connsiteY5" fmla="*/ 38 h 38137"/>
                <a:gd name="connsiteX6" fmla="*/ 19473 w 40020"/>
                <a:gd name="connsiteY6" fmla="*/ 9 h 38137"/>
                <a:gd name="connsiteX7" fmla="*/ 4 w 40020"/>
                <a:gd name="connsiteY7" fmla="*/ 18640 h 38137"/>
                <a:gd name="connsiteX8" fmla="*/ 18645 w 40020"/>
                <a:gd name="connsiteY8" fmla="*/ 38099 h 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7">
                  <a:moveTo>
                    <a:pt x="18645" y="38099"/>
                  </a:moveTo>
                  <a:lnTo>
                    <a:pt x="20692" y="38138"/>
                  </a:lnTo>
                  <a:cubicBezTo>
                    <a:pt x="20788" y="38138"/>
                    <a:pt x="20883" y="38138"/>
                    <a:pt x="20978" y="38138"/>
                  </a:cubicBezTo>
                  <a:lnTo>
                    <a:pt x="20978" y="38138"/>
                  </a:lnTo>
                  <a:cubicBezTo>
                    <a:pt x="31370" y="38138"/>
                    <a:pt x="39866" y="29794"/>
                    <a:pt x="40019" y="19364"/>
                  </a:cubicBezTo>
                  <a:cubicBezTo>
                    <a:pt x="40171" y="8848"/>
                    <a:pt x="31770" y="190"/>
                    <a:pt x="21245" y="38"/>
                  </a:cubicBezTo>
                  <a:lnTo>
                    <a:pt x="19473" y="9"/>
                  </a:lnTo>
                  <a:cubicBezTo>
                    <a:pt x="8653" y="-315"/>
                    <a:pt x="233" y="8124"/>
                    <a:pt x="4" y="18640"/>
                  </a:cubicBezTo>
                  <a:cubicBezTo>
                    <a:pt x="-215" y="29155"/>
                    <a:pt x="8119" y="37871"/>
                    <a:pt x="18645" y="3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86BB019-E9B2-4F90-9126-9EAC0AF39560}"/>
                </a:ext>
              </a:extLst>
            </p:cNvPr>
            <p:cNvSpPr/>
            <p:nvPr/>
          </p:nvSpPr>
          <p:spPr>
            <a:xfrm>
              <a:off x="11530389" y="-442199"/>
              <a:ext cx="40007" cy="38164"/>
            </a:xfrm>
            <a:custGeom>
              <a:avLst/>
              <a:gdLst>
                <a:gd name="connsiteX0" fmla="*/ 18349 w 40007"/>
                <a:gd name="connsiteY0" fmla="*/ 38089 h 38164"/>
                <a:gd name="connsiteX1" fmla="*/ 20406 w 40007"/>
                <a:gd name="connsiteY1" fmla="*/ 38155 h 38164"/>
                <a:gd name="connsiteX2" fmla="*/ 20968 w 40007"/>
                <a:gd name="connsiteY2" fmla="*/ 38165 h 38164"/>
                <a:gd name="connsiteX3" fmla="*/ 39999 w 40007"/>
                <a:gd name="connsiteY3" fmla="*/ 19667 h 38164"/>
                <a:gd name="connsiteX4" fmla="*/ 21511 w 40007"/>
                <a:gd name="connsiteY4" fmla="*/ 74 h 38164"/>
                <a:gd name="connsiteX5" fmla="*/ 19749 w 40007"/>
                <a:gd name="connsiteY5" fmla="*/ 17 h 38164"/>
                <a:gd name="connsiteX6" fmla="*/ 13 w 40007"/>
                <a:gd name="connsiteY6" fmla="*/ 18353 h 38164"/>
                <a:gd name="connsiteX7" fmla="*/ 18349 w 40007"/>
                <a:gd name="connsiteY7" fmla="*/ 38089 h 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4">
                  <a:moveTo>
                    <a:pt x="18349" y="38089"/>
                  </a:moveTo>
                  <a:lnTo>
                    <a:pt x="20406" y="38155"/>
                  </a:lnTo>
                  <a:cubicBezTo>
                    <a:pt x="20597" y="38155"/>
                    <a:pt x="20778" y="38165"/>
                    <a:pt x="20968" y="38165"/>
                  </a:cubicBezTo>
                  <a:cubicBezTo>
                    <a:pt x="31236" y="38165"/>
                    <a:pt x="39704" y="29993"/>
                    <a:pt x="39999" y="19667"/>
                  </a:cubicBezTo>
                  <a:cubicBezTo>
                    <a:pt x="40304" y="9152"/>
                    <a:pt x="32027" y="379"/>
                    <a:pt x="21511" y="74"/>
                  </a:cubicBezTo>
                  <a:lnTo>
                    <a:pt x="19749" y="17"/>
                  </a:lnTo>
                  <a:cubicBezTo>
                    <a:pt x="9205" y="-430"/>
                    <a:pt x="404" y="7847"/>
                    <a:pt x="13" y="18353"/>
                  </a:cubicBezTo>
                  <a:cubicBezTo>
                    <a:pt x="-377" y="28859"/>
                    <a:pt x="7833" y="37698"/>
                    <a:pt x="18349" y="38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A6D53F81-DC8F-4D46-8876-6D94209F4030}"/>
                </a:ext>
              </a:extLst>
            </p:cNvPr>
            <p:cNvSpPr/>
            <p:nvPr/>
          </p:nvSpPr>
          <p:spPr>
            <a:xfrm>
              <a:off x="11646509" y="-437844"/>
              <a:ext cx="40007" cy="38172"/>
            </a:xfrm>
            <a:custGeom>
              <a:avLst/>
              <a:gdLst>
                <a:gd name="connsiteX0" fmla="*/ 18348 w 40007"/>
                <a:gd name="connsiteY0" fmla="*/ 38087 h 38172"/>
                <a:gd name="connsiteX1" fmla="*/ 20130 w 40007"/>
                <a:gd name="connsiteY1" fmla="*/ 38153 h 38172"/>
                <a:gd name="connsiteX2" fmla="*/ 20977 w 40007"/>
                <a:gd name="connsiteY2" fmla="*/ 38172 h 38172"/>
                <a:gd name="connsiteX3" fmla="*/ 39989 w 40007"/>
                <a:gd name="connsiteY3" fmla="*/ 19951 h 38172"/>
                <a:gd name="connsiteX4" fmla="*/ 21787 w 40007"/>
                <a:gd name="connsiteY4" fmla="*/ 91 h 38172"/>
                <a:gd name="connsiteX5" fmla="*/ 19749 w 40007"/>
                <a:gd name="connsiteY5" fmla="*/ 15 h 38172"/>
                <a:gd name="connsiteX6" fmla="*/ 13 w 40007"/>
                <a:gd name="connsiteY6" fmla="*/ 18351 h 38172"/>
                <a:gd name="connsiteX7" fmla="*/ 18348 w 40007"/>
                <a:gd name="connsiteY7" fmla="*/ 38087 h 3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72">
                  <a:moveTo>
                    <a:pt x="18348" y="38087"/>
                  </a:moveTo>
                  <a:lnTo>
                    <a:pt x="20130" y="38153"/>
                  </a:lnTo>
                  <a:cubicBezTo>
                    <a:pt x="20406" y="38163"/>
                    <a:pt x="20692" y="38172"/>
                    <a:pt x="20977" y="38172"/>
                  </a:cubicBezTo>
                  <a:cubicBezTo>
                    <a:pt x="31112" y="38172"/>
                    <a:pt x="39542" y="30181"/>
                    <a:pt x="39989" y="19951"/>
                  </a:cubicBezTo>
                  <a:cubicBezTo>
                    <a:pt x="40446" y="9436"/>
                    <a:pt x="32293" y="549"/>
                    <a:pt x="21787" y="91"/>
                  </a:cubicBezTo>
                  <a:lnTo>
                    <a:pt x="19749" y="15"/>
                  </a:lnTo>
                  <a:cubicBezTo>
                    <a:pt x="9557" y="-404"/>
                    <a:pt x="403" y="7845"/>
                    <a:pt x="13" y="18351"/>
                  </a:cubicBezTo>
                  <a:cubicBezTo>
                    <a:pt x="-368" y="28866"/>
                    <a:pt x="7833" y="37706"/>
                    <a:pt x="18348" y="380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01C7D7E2-807F-4241-9569-1489B5F21210}"/>
                </a:ext>
              </a:extLst>
            </p:cNvPr>
            <p:cNvSpPr/>
            <p:nvPr/>
          </p:nvSpPr>
          <p:spPr>
            <a:xfrm>
              <a:off x="11880692" y="-430504"/>
              <a:ext cx="40008" cy="38128"/>
            </a:xfrm>
            <a:custGeom>
              <a:avLst/>
              <a:gdLst>
                <a:gd name="connsiteX0" fmla="*/ 18776 w 40008"/>
                <a:gd name="connsiteY0" fmla="*/ 38100 h 38128"/>
                <a:gd name="connsiteX1" fmla="*/ 20681 w 40008"/>
                <a:gd name="connsiteY1" fmla="*/ 38129 h 38128"/>
                <a:gd name="connsiteX2" fmla="*/ 20966 w 40008"/>
                <a:gd name="connsiteY2" fmla="*/ 38129 h 38128"/>
                <a:gd name="connsiteX3" fmla="*/ 20966 w 40008"/>
                <a:gd name="connsiteY3" fmla="*/ 38129 h 38128"/>
                <a:gd name="connsiteX4" fmla="*/ 40007 w 40008"/>
                <a:gd name="connsiteY4" fmla="*/ 19355 h 38128"/>
                <a:gd name="connsiteX5" fmla="*/ 21233 w 40008"/>
                <a:gd name="connsiteY5" fmla="*/ 29 h 38128"/>
                <a:gd name="connsiteX6" fmla="*/ 19328 w 40008"/>
                <a:gd name="connsiteY6" fmla="*/ 0 h 38128"/>
                <a:gd name="connsiteX7" fmla="*/ 19328 w 40008"/>
                <a:gd name="connsiteY7" fmla="*/ 0 h 38128"/>
                <a:gd name="connsiteX8" fmla="*/ 19042 w 40008"/>
                <a:gd name="connsiteY8" fmla="*/ 0 h 38128"/>
                <a:gd name="connsiteX9" fmla="*/ 2 w 40008"/>
                <a:gd name="connsiteY9" fmla="*/ 18774 h 38128"/>
                <a:gd name="connsiteX10" fmla="*/ 18776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8776" y="38100"/>
                  </a:move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4" y="29785"/>
                    <a:pt x="40007" y="19355"/>
                  </a:cubicBezTo>
                  <a:cubicBezTo>
                    <a:pt x="40159" y="8839"/>
                    <a:pt x="31758" y="181"/>
                    <a:pt x="21233" y="2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41" y="29289"/>
                    <a:pt x="8260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AFAB805A-D5C5-41E6-A593-F050010A4DDD}"/>
                </a:ext>
              </a:extLst>
            </p:cNvPr>
            <p:cNvSpPr/>
            <p:nvPr/>
          </p:nvSpPr>
          <p:spPr>
            <a:xfrm>
              <a:off x="11764533" y="-433418"/>
              <a:ext cx="40007" cy="38166"/>
            </a:xfrm>
            <a:custGeom>
              <a:avLst/>
              <a:gdLst>
                <a:gd name="connsiteX0" fmla="*/ 18349 w 40007"/>
                <a:gd name="connsiteY0" fmla="*/ 38090 h 38166"/>
                <a:gd name="connsiteX1" fmla="*/ 20406 w 40007"/>
                <a:gd name="connsiteY1" fmla="*/ 38157 h 38166"/>
                <a:gd name="connsiteX2" fmla="*/ 20968 w 40007"/>
                <a:gd name="connsiteY2" fmla="*/ 38166 h 38166"/>
                <a:gd name="connsiteX3" fmla="*/ 39999 w 40007"/>
                <a:gd name="connsiteY3" fmla="*/ 19669 h 38166"/>
                <a:gd name="connsiteX4" fmla="*/ 21511 w 40007"/>
                <a:gd name="connsiteY4" fmla="*/ 76 h 38166"/>
                <a:gd name="connsiteX5" fmla="*/ 19749 w 40007"/>
                <a:gd name="connsiteY5" fmla="*/ 19 h 38166"/>
                <a:gd name="connsiteX6" fmla="*/ 13 w 40007"/>
                <a:gd name="connsiteY6" fmla="*/ 18354 h 38166"/>
                <a:gd name="connsiteX7" fmla="*/ 18349 w 40007"/>
                <a:gd name="connsiteY7" fmla="*/ 38090 h 3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6">
                  <a:moveTo>
                    <a:pt x="18349" y="38090"/>
                  </a:moveTo>
                  <a:lnTo>
                    <a:pt x="20406" y="38157"/>
                  </a:lnTo>
                  <a:cubicBezTo>
                    <a:pt x="20597" y="38157"/>
                    <a:pt x="20778" y="38166"/>
                    <a:pt x="20968" y="38166"/>
                  </a:cubicBezTo>
                  <a:cubicBezTo>
                    <a:pt x="31236" y="38166"/>
                    <a:pt x="39704" y="29994"/>
                    <a:pt x="39999" y="19669"/>
                  </a:cubicBezTo>
                  <a:cubicBezTo>
                    <a:pt x="40304" y="9153"/>
                    <a:pt x="32027" y="381"/>
                    <a:pt x="21511" y="76"/>
                  </a:cubicBezTo>
                  <a:lnTo>
                    <a:pt x="19749" y="19"/>
                  </a:lnTo>
                  <a:cubicBezTo>
                    <a:pt x="9253" y="-448"/>
                    <a:pt x="404" y="7848"/>
                    <a:pt x="13" y="18354"/>
                  </a:cubicBezTo>
                  <a:cubicBezTo>
                    <a:pt x="-377" y="28870"/>
                    <a:pt x="7833" y="37709"/>
                    <a:pt x="18349" y="38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F62D12D4-96A8-486C-A2F8-CDCF4BD74EBD}"/>
                </a:ext>
              </a:extLst>
            </p:cNvPr>
            <p:cNvSpPr/>
            <p:nvPr/>
          </p:nvSpPr>
          <p:spPr>
            <a:xfrm>
              <a:off x="11471359" y="-444043"/>
              <a:ext cx="40016" cy="38151"/>
            </a:xfrm>
            <a:custGeom>
              <a:avLst/>
              <a:gdLst>
                <a:gd name="connsiteX0" fmla="*/ 18496 w 40016"/>
                <a:gd name="connsiteY0" fmla="*/ 38095 h 38151"/>
                <a:gd name="connsiteX1" fmla="*/ 20543 w 40016"/>
                <a:gd name="connsiteY1" fmla="*/ 38152 h 38151"/>
                <a:gd name="connsiteX2" fmla="*/ 20972 w 40016"/>
                <a:gd name="connsiteY2" fmla="*/ 38152 h 38151"/>
                <a:gd name="connsiteX3" fmla="*/ 40013 w 40016"/>
                <a:gd name="connsiteY3" fmla="*/ 19512 h 38151"/>
                <a:gd name="connsiteX4" fmla="*/ 21382 w 40016"/>
                <a:gd name="connsiteY4" fmla="*/ 52 h 38151"/>
                <a:gd name="connsiteX5" fmla="*/ 19610 w 40016"/>
                <a:gd name="connsiteY5" fmla="*/ 4 h 38151"/>
                <a:gd name="connsiteX6" fmla="*/ 8 w 40016"/>
                <a:gd name="connsiteY6" fmla="*/ 18483 h 38151"/>
                <a:gd name="connsiteX7" fmla="*/ 18496 w 40016"/>
                <a:gd name="connsiteY7" fmla="*/ 38095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1">
                  <a:moveTo>
                    <a:pt x="18496" y="38095"/>
                  </a:moveTo>
                  <a:lnTo>
                    <a:pt x="20543" y="38152"/>
                  </a:lnTo>
                  <a:cubicBezTo>
                    <a:pt x="20696" y="38152"/>
                    <a:pt x="20829" y="38152"/>
                    <a:pt x="20972" y="38152"/>
                  </a:cubicBezTo>
                  <a:cubicBezTo>
                    <a:pt x="31297" y="38152"/>
                    <a:pt x="39784" y="29894"/>
                    <a:pt x="40013" y="19512"/>
                  </a:cubicBezTo>
                  <a:cubicBezTo>
                    <a:pt x="40232" y="8996"/>
                    <a:pt x="31888" y="281"/>
                    <a:pt x="21382" y="52"/>
                  </a:cubicBezTo>
                  <a:lnTo>
                    <a:pt x="19610" y="4"/>
                  </a:lnTo>
                  <a:cubicBezTo>
                    <a:pt x="9228" y="-215"/>
                    <a:pt x="331" y="7977"/>
                    <a:pt x="8" y="18483"/>
                  </a:cubicBezTo>
                  <a:cubicBezTo>
                    <a:pt x="-288" y="29017"/>
                    <a:pt x="7980" y="37790"/>
                    <a:pt x="18496" y="380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1BA35422-BC77-4033-9F51-7C4A83C91C39}"/>
                </a:ext>
              </a:extLst>
            </p:cNvPr>
            <p:cNvSpPr/>
            <p:nvPr/>
          </p:nvSpPr>
          <p:spPr>
            <a:xfrm>
              <a:off x="11705525" y="-435540"/>
              <a:ext cx="40008" cy="38173"/>
            </a:xfrm>
            <a:custGeom>
              <a:avLst/>
              <a:gdLst>
                <a:gd name="connsiteX0" fmla="*/ 18349 w 40008"/>
                <a:gd name="connsiteY0" fmla="*/ 38087 h 38173"/>
                <a:gd name="connsiteX1" fmla="*/ 20130 w 40008"/>
                <a:gd name="connsiteY1" fmla="*/ 38154 h 38173"/>
                <a:gd name="connsiteX2" fmla="*/ 20978 w 40008"/>
                <a:gd name="connsiteY2" fmla="*/ 38173 h 38173"/>
                <a:gd name="connsiteX3" fmla="*/ 39990 w 40008"/>
                <a:gd name="connsiteY3" fmla="*/ 19952 h 38173"/>
                <a:gd name="connsiteX4" fmla="*/ 21788 w 40008"/>
                <a:gd name="connsiteY4" fmla="*/ 92 h 38173"/>
                <a:gd name="connsiteX5" fmla="*/ 19749 w 40008"/>
                <a:gd name="connsiteY5" fmla="*/ 16 h 38173"/>
                <a:gd name="connsiteX6" fmla="*/ 13 w 40008"/>
                <a:gd name="connsiteY6" fmla="*/ 18352 h 38173"/>
                <a:gd name="connsiteX7" fmla="*/ 18349 w 40008"/>
                <a:gd name="connsiteY7" fmla="*/ 38087 h 3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73">
                  <a:moveTo>
                    <a:pt x="18349" y="38087"/>
                  </a:moveTo>
                  <a:lnTo>
                    <a:pt x="20130" y="38154"/>
                  </a:lnTo>
                  <a:cubicBezTo>
                    <a:pt x="20406" y="38164"/>
                    <a:pt x="20692" y="38173"/>
                    <a:pt x="20978" y="38173"/>
                  </a:cubicBezTo>
                  <a:cubicBezTo>
                    <a:pt x="31113" y="38173"/>
                    <a:pt x="39542" y="30182"/>
                    <a:pt x="39990" y="19952"/>
                  </a:cubicBezTo>
                  <a:cubicBezTo>
                    <a:pt x="40447" y="9436"/>
                    <a:pt x="32294" y="549"/>
                    <a:pt x="21788" y="92"/>
                  </a:cubicBezTo>
                  <a:lnTo>
                    <a:pt x="19749" y="16"/>
                  </a:lnTo>
                  <a:cubicBezTo>
                    <a:pt x="9405" y="-413"/>
                    <a:pt x="414" y="7846"/>
                    <a:pt x="13" y="18352"/>
                  </a:cubicBezTo>
                  <a:cubicBezTo>
                    <a:pt x="-377" y="28867"/>
                    <a:pt x="7824" y="37697"/>
                    <a:pt x="18349" y="380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A0F70A82-34D7-4493-BF23-7799FA4D5422}"/>
                </a:ext>
              </a:extLst>
            </p:cNvPr>
            <p:cNvSpPr/>
            <p:nvPr/>
          </p:nvSpPr>
          <p:spPr>
            <a:xfrm>
              <a:off x="11296116" y="-446460"/>
              <a:ext cx="40015" cy="38102"/>
            </a:xfrm>
            <a:custGeom>
              <a:avLst/>
              <a:gdLst>
                <a:gd name="connsiteX0" fmla="*/ 19060 w 40015"/>
                <a:gd name="connsiteY0" fmla="*/ 38102 h 38102"/>
                <a:gd name="connsiteX1" fmla="*/ 21107 w 40015"/>
                <a:gd name="connsiteY1" fmla="*/ 38102 h 38102"/>
                <a:gd name="connsiteX2" fmla="*/ 40015 w 40015"/>
                <a:gd name="connsiteY2" fmla="*/ 18909 h 38102"/>
                <a:gd name="connsiteX3" fmla="*/ 20822 w 40015"/>
                <a:gd name="connsiteY3" fmla="*/ 2 h 38102"/>
                <a:gd name="connsiteX4" fmla="*/ 19050 w 40015"/>
                <a:gd name="connsiteY4" fmla="*/ 2 h 38102"/>
                <a:gd name="connsiteX5" fmla="*/ 0 w 40015"/>
                <a:gd name="connsiteY5" fmla="*/ 19052 h 38102"/>
                <a:gd name="connsiteX6" fmla="*/ 19060 w 40015"/>
                <a:gd name="connsiteY6" fmla="*/ 38102 h 3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5" h="38102">
                  <a:moveTo>
                    <a:pt x="19060" y="38102"/>
                  </a:moveTo>
                  <a:lnTo>
                    <a:pt x="21107" y="38102"/>
                  </a:lnTo>
                  <a:cubicBezTo>
                    <a:pt x="31623" y="38026"/>
                    <a:pt x="40091" y="29434"/>
                    <a:pt x="40015" y="18909"/>
                  </a:cubicBezTo>
                  <a:cubicBezTo>
                    <a:pt x="39938" y="8384"/>
                    <a:pt x="31813" y="-150"/>
                    <a:pt x="20822" y="2"/>
                  </a:cubicBezTo>
                  <a:lnTo>
                    <a:pt x="19050" y="2"/>
                  </a:lnTo>
                  <a:cubicBezTo>
                    <a:pt x="8534" y="2"/>
                    <a:pt x="0" y="8536"/>
                    <a:pt x="0" y="19052"/>
                  </a:cubicBezTo>
                  <a:cubicBezTo>
                    <a:pt x="0" y="29568"/>
                    <a:pt x="8534" y="38102"/>
                    <a:pt x="19060" y="381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F366DD2-E98C-43CC-ACF5-A8FC59426C8E}"/>
                </a:ext>
              </a:extLst>
            </p:cNvPr>
            <p:cNvSpPr/>
            <p:nvPr/>
          </p:nvSpPr>
          <p:spPr>
            <a:xfrm>
              <a:off x="11177997" y="-444542"/>
              <a:ext cx="40007" cy="38165"/>
            </a:xfrm>
            <a:custGeom>
              <a:avLst/>
              <a:gdLst>
                <a:gd name="connsiteX0" fmla="*/ 19030 w 40007"/>
                <a:gd name="connsiteY0" fmla="*/ 38165 h 38165"/>
                <a:gd name="connsiteX1" fmla="*/ 19602 w 40007"/>
                <a:gd name="connsiteY1" fmla="*/ 38155 h 38165"/>
                <a:gd name="connsiteX2" fmla="*/ 21640 w 40007"/>
                <a:gd name="connsiteY2" fmla="*/ 38089 h 38165"/>
                <a:gd name="connsiteX3" fmla="*/ 39995 w 40007"/>
                <a:gd name="connsiteY3" fmla="*/ 18362 h 38165"/>
                <a:gd name="connsiteX4" fmla="*/ 20268 w 40007"/>
                <a:gd name="connsiteY4" fmla="*/ 17 h 38165"/>
                <a:gd name="connsiteX5" fmla="*/ 18487 w 40007"/>
                <a:gd name="connsiteY5" fmla="*/ 74 h 38165"/>
                <a:gd name="connsiteX6" fmla="*/ 9 w 40007"/>
                <a:gd name="connsiteY6" fmla="*/ 19677 h 38165"/>
                <a:gd name="connsiteX7" fmla="*/ 19030 w 40007"/>
                <a:gd name="connsiteY7" fmla="*/ 38165 h 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5">
                  <a:moveTo>
                    <a:pt x="19030" y="38165"/>
                  </a:moveTo>
                  <a:cubicBezTo>
                    <a:pt x="19221" y="38165"/>
                    <a:pt x="19411" y="38165"/>
                    <a:pt x="19602" y="38155"/>
                  </a:cubicBezTo>
                  <a:lnTo>
                    <a:pt x="21640" y="38089"/>
                  </a:lnTo>
                  <a:cubicBezTo>
                    <a:pt x="32156" y="37708"/>
                    <a:pt x="40376" y="28878"/>
                    <a:pt x="39995" y="18362"/>
                  </a:cubicBezTo>
                  <a:cubicBezTo>
                    <a:pt x="39614" y="7847"/>
                    <a:pt x="30917" y="-430"/>
                    <a:pt x="20268" y="17"/>
                  </a:cubicBezTo>
                  <a:lnTo>
                    <a:pt x="18487" y="74"/>
                  </a:lnTo>
                  <a:cubicBezTo>
                    <a:pt x="7972" y="379"/>
                    <a:pt x="-306" y="9161"/>
                    <a:pt x="9" y="19677"/>
                  </a:cubicBezTo>
                  <a:cubicBezTo>
                    <a:pt x="304" y="30012"/>
                    <a:pt x="8772" y="38165"/>
                    <a:pt x="19030" y="38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582DBF61-24CE-4889-ABBD-90E20189909E}"/>
                </a:ext>
              </a:extLst>
            </p:cNvPr>
            <p:cNvSpPr/>
            <p:nvPr/>
          </p:nvSpPr>
          <p:spPr>
            <a:xfrm>
              <a:off x="11061930" y="-438998"/>
              <a:ext cx="40012" cy="38221"/>
            </a:xfrm>
            <a:custGeom>
              <a:avLst/>
              <a:gdLst>
                <a:gd name="connsiteX0" fmla="*/ 19035 w 40012"/>
                <a:gd name="connsiteY0" fmla="*/ 38222 h 38221"/>
                <a:gd name="connsiteX1" fmla="*/ 20312 w 40012"/>
                <a:gd name="connsiteY1" fmla="*/ 38184 h 38221"/>
                <a:gd name="connsiteX2" fmla="*/ 22198 w 40012"/>
                <a:gd name="connsiteY2" fmla="*/ 38060 h 38221"/>
                <a:gd name="connsiteX3" fmla="*/ 39971 w 40012"/>
                <a:gd name="connsiteY3" fmla="*/ 17810 h 38221"/>
                <a:gd name="connsiteX4" fmla="*/ 19721 w 40012"/>
                <a:gd name="connsiteY4" fmla="*/ 46 h 38221"/>
                <a:gd name="connsiteX5" fmla="*/ 17797 w 40012"/>
                <a:gd name="connsiteY5" fmla="*/ 169 h 38221"/>
                <a:gd name="connsiteX6" fmla="*/ 42 w 40012"/>
                <a:gd name="connsiteY6" fmla="*/ 20429 h 38221"/>
                <a:gd name="connsiteX7" fmla="*/ 19035 w 40012"/>
                <a:gd name="connsiteY7" fmla="*/ 38222 h 3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2" h="38221">
                  <a:moveTo>
                    <a:pt x="19035" y="38222"/>
                  </a:moveTo>
                  <a:cubicBezTo>
                    <a:pt x="19454" y="38222"/>
                    <a:pt x="19883" y="38212"/>
                    <a:pt x="20312" y="38184"/>
                  </a:cubicBezTo>
                  <a:lnTo>
                    <a:pt x="22198" y="38060"/>
                  </a:lnTo>
                  <a:cubicBezTo>
                    <a:pt x="32704" y="37374"/>
                    <a:pt x="40657" y="28316"/>
                    <a:pt x="39971" y="17810"/>
                  </a:cubicBezTo>
                  <a:cubicBezTo>
                    <a:pt x="39276" y="7313"/>
                    <a:pt x="30160" y="-678"/>
                    <a:pt x="19721" y="46"/>
                  </a:cubicBezTo>
                  <a:lnTo>
                    <a:pt x="17797" y="169"/>
                  </a:lnTo>
                  <a:cubicBezTo>
                    <a:pt x="7291" y="865"/>
                    <a:pt x="-653" y="9933"/>
                    <a:pt x="42" y="20429"/>
                  </a:cubicBezTo>
                  <a:cubicBezTo>
                    <a:pt x="709" y="30507"/>
                    <a:pt x="9091" y="38222"/>
                    <a:pt x="19035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41B2DA40-C922-4FBB-B051-BD76C4AE4926}"/>
                </a:ext>
              </a:extLst>
            </p:cNvPr>
            <p:cNvSpPr/>
            <p:nvPr/>
          </p:nvSpPr>
          <p:spPr>
            <a:xfrm>
              <a:off x="11003024" y="-434553"/>
              <a:ext cx="39572" cy="38196"/>
            </a:xfrm>
            <a:custGeom>
              <a:avLst/>
              <a:gdLst>
                <a:gd name="connsiteX0" fmla="*/ 19030 w 39572"/>
                <a:gd name="connsiteY0" fmla="*/ 38196 h 38196"/>
                <a:gd name="connsiteX1" fmla="*/ 20725 w 39572"/>
                <a:gd name="connsiteY1" fmla="*/ 38120 h 38196"/>
                <a:gd name="connsiteX2" fmla="*/ 22602 w 39572"/>
                <a:gd name="connsiteY2" fmla="*/ 37958 h 38196"/>
                <a:gd name="connsiteX3" fmla="*/ 39499 w 39572"/>
                <a:gd name="connsiteY3" fmla="*/ 17394 h 38196"/>
                <a:gd name="connsiteX4" fmla="*/ 18487 w 39572"/>
                <a:gd name="connsiteY4" fmla="*/ 68 h 38196"/>
                <a:gd name="connsiteX5" fmla="*/ 17372 w 39572"/>
                <a:gd name="connsiteY5" fmla="*/ 163 h 38196"/>
                <a:gd name="connsiteX6" fmla="*/ 75 w 39572"/>
                <a:gd name="connsiteY6" fmla="*/ 20813 h 38196"/>
                <a:gd name="connsiteX7" fmla="*/ 19030 w 39572"/>
                <a:gd name="connsiteY7" fmla="*/ 38196 h 3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572" h="38196">
                  <a:moveTo>
                    <a:pt x="19030" y="38196"/>
                  </a:moveTo>
                  <a:cubicBezTo>
                    <a:pt x="19592" y="38196"/>
                    <a:pt x="20154" y="38177"/>
                    <a:pt x="20725" y="38120"/>
                  </a:cubicBezTo>
                  <a:lnTo>
                    <a:pt x="22602" y="37958"/>
                  </a:lnTo>
                  <a:cubicBezTo>
                    <a:pt x="33079" y="37044"/>
                    <a:pt x="40394" y="27862"/>
                    <a:pt x="39499" y="17394"/>
                  </a:cubicBezTo>
                  <a:cubicBezTo>
                    <a:pt x="38594" y="6916"/>
                    <a:pt x="28812" y="-809"/>
                    <a:pt x="18487" y="68"/>
                  </a:cubicBezTo>
                  <a:lnTo>
                    <a:pt x="17372" y="163"/>
                  </a:lnTo>
                  <a:cubicBezTo>
                    <a:pt x="6885" y="1087"/>
                    <a:pt x="-849" y="10336"/>
                    <a:pt x="75" y="20813"/>
                  </a:cubicBezTo>
                  <a:cubicBezTo>
                    <a:pt x="951" y="30729"/>
                    <a:pt x="9266" y="38196"/>
                    <a:pt x="19030" y="381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646DB964-B75D-44FD-9429-ACE549D264CC}"/>
                </a:ext>
              </a:extLst>
            </p:cNvPr>
            <p:cNvSpPr/>
            <p:nvPr/>
          </p:nvSpPr>
          <p:spPr>
            <a:xfrm>
              <a:off x="12184956" y="-441367"/>
              <a:ext cx="39985" cy="38152"/>
            </a:xfrm>
            <a:custGeom>
              <a:avLst/>
              <a:gdLst>
                <a:gd name="connsiteX0" fmla="*/ 19036 w 39985"/>
                <a:gd name="connsiteY0" fmla="*/ 38152 h 38152"/>
                <a:gd name="connsiteX1" fmla="*/ 19464 w 39985"/>
                <a:gd name="connsiteY1" fmla="*/ 38152 h 38152"/>
                <a:gd name="connsiteX2" fmla="*/ 21360 w 39985"/>
                <a:gd name="connsiteY2" fmla="*/ 38114 h 38152"/>
                <a:gd name="connsiteX3" fmla="*/ 39981 w 39985"/>
                <a:gd name="connsiteY3" fmla="*/ 18654 h 38152"/>
                <a:gd name="connsiteX4" fmla="*/ 20522 w 39985"/>
                <a:gd name="connsiteY4" fmla="*/ 23 h 38152"/>
                <a:gd name="connsiteX5" fmla="*/ 18626 w 39985"/>
                <a:gd name="connsiteY5" fmla="*/ 62 h 38152"/>
                <a:gd name="connsiteX6" fmla="*/ 5 w 39985"/>
                <a:gd name="connsiteY6" fmla="*/ 19521 h 38152"/>
                <a:gd name="connsiteX7" fmla="*/ 19036 w 39985"/>
                <a:gd name="connsiteY7" fmla="*/ 38152 h 3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5" h="38152">
                  <a:moveTo>
                    <a:pt x="19036" y="38152"/>
                  </a:moveTo>
                  <a:cubicBezTo>
                    <a:pt x="19178" y="38152"/>
                    <a:pt x="19321" y="38152"/>
                    <a:pt x="19464" y="38152"/>
                  </a:cubicBezTo>
                  <a:lnTo>
                    <a:pt x="21360" y="38114"/>
                  </a:lnTo>
                  <a:cubicBezTo>
                    <a:pt x="31875" y="37885"/>
                    <a:pt x="40210" y="29170"/>
                    <a:pt x="39981" y="18654"/>
                  </a:cubicBezTo>
                  <a:cubicBezTo>
                    <a:pt x="39762" y="8139"/>
                    <a:pt x="30694" y="-510"/>
                    <a:pt x="20522" y="23"/>
                  </a:cubicBezTo>
                  <a:lnTo>
                    <a:pt x="18626" y="62"/>
                  </a:lnTo>
                  <a:cubicBezTo>
                    <a:pt x="8110" y="290"/>
                    <a:pt x="-224" y="9005"/>
                    <a:pt x="5" y="19521"/>
                  </a:cubicBezTo>
                  <a:cubicBezTo>
                    <a:pt x="224" y="29903"/>
                    <a:pt x="8710" y="38152"/>
                    <a:pt x="19036" y="381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6750B74-C7C9-46DA-8C5F-AB354C62C952}"/>
                </a:ext>
              </a:extLst>
            </p:cNvPr>
            <p:cNvSpPr/>
            <p:nvPr/>
          </p:nvSpPr>
          <p:spPr>
            <a:xfrm>
              <a:off x="11237040" y="-445925"/>
              <a:ext cx="40020" cy="38138"/>
            </a:xfrm>
            <a:custGeom>
              <a:avLst/>
              <a:gdLst>
                <a:gd name="connsiteX0" fmla="*/ 19052 w 40020"/>
                <a:gd name="connsiteY0" fmla="*/ 38138 h 38138"/>
                <a:gd name="connsiteX1" fmla="*/ 19338 w 40020"/>
                <a:gd name="connsiteY1" fmla="*/ 38138 h 38138"/>
                <a:gd name="connsiteX2" fmla="*/ 19338 w 40020"/>
                <a:gd name="connsiteY2" fmla="*/ 38138 h 38138"/>
                <a:gd name="connsiteX3" fmla="*/ 21385 w 40020"/>
                <a:gd name="connsiteY3" fmla="*/ 38100 h 38138"/>
                <a:gd name="connsiteX4" fmla="*/ 40016 w 40020"/>
                <a:gd name="connsiteY4" fmla="*/ 18640 h 38138"/>
                <a:gd name="connsiteX5" fmla="*/ 20976 w 40020"/>
                <a:gd name="connsiteY5" fmla="*/ 0 h 38138"/>
                <a:gd name="connsiteX6" fmla="*/ 20547 w 40020"/>
                <a:gd name="connsiteY6" fmla="*/ 0 h 38138"/>
                <a:gd name="connsiteX7" fmla="*/ 18776 w 40020"/>
                <a:gd name="connsiteY7" fmla="*/ 29 h 38138"/>
                <a:gd name="connsiteX8" fmla="*/ 2 w 40020"/>
                <a:gd name="connsiteY8" fmla="*/ 19355 h 38138"/>
                <a:gd name="connsiteX9" fmla="*/ 19052 w 40020"/>
                <a:gd name="connsiteY9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38">
                  <a:moveTo>
                    <a:pt x="19052" y="38138"/>
                  </a:moveTo>
                  <a:cubicBezTo>
                    <a:pt x="19157" y="38138"/>
                    <a:pt x="19242" y="38138"/>
                    <a:pt x="19338" y="38138"/>
                  </a:cubicBezTo>
                  <a:lnTo>
                    <a:pt x="19338" y="38138"/>
                  </a:lnTo>
                  <a:lnTo>
                    <a:pt x="21385" y="38100"/>
                  </a:lnTo>
                  <a:cubicBezTo>
                    <a:pt x="31901" y="37871"/>
                    <a:pt x="40235" y="29166"/>
                    <a:pt x="40016" y="18640"/>
                  </a:cubicBezTo>
                  <a:cubicBezTo>
                    <a:pt x="39788" y="8268"/>
                    <a:pt x="31301" y="0"/>
                    <a:pt x="20976" y="0"/>
                  </a:cubicBezTo>
                  <a:cubicBezTo>
                    <a:pt x="20833" y="0"/>
                    <a:pt x="20700" y="0"/>
                    <a:pt x="20547" y="0"/>
                  </a:cubicBezTo>
                  <a:lnTo>
                    <a:pt x="18776" y="29"/>
                  </a:lnTo>
                  <a:cubicBezTo>
                    <a:pt x="8260" y="191"/>
                    <a:pt x="-141" y="8839"/>
                    <a:pt x="2" y="19355"/>
                  </a:cubicBezTo>
                  <a:cubicBezTo>
                    <a:pt x="173" y="29794"/>
                    <a:pt x="8669" y="38138"/>
                    <a:pt x="19052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4A734082-9ADB-48AB-93D2-2EEC62DCE5D1}"/>
                </a:ext>
              </a:extLst>
            </p:cNvPr>
            <p:cNvSpPr/>
            <p:nvPr/>
          </p:nvSpPr>
          <p:spPr>
            <a:xfrm>
              <a:off x="12126079" y="-437048"/>
              <a:ext cx="40005" cy="38252"/>
            </a:xfrm>
            <a:custGeom>
              <a:avLst/>
              <a:gdLst>
                <a:gd name="connsiteX0" fmla="*/ 19029 w 40005"/>
                <a:gd name="connsiteY0" fmla="*/ 38253 h 38252"/>
                <a:gd name="connsiteX1" fmla="*/ 20581 w 40005"/>
                <a:gd name="connsiteY1" fmla="*/ 38196 h 38252"/>
                <a:gd name="connsiteX2" fmla="*/ 22467 w 40005"/>
                <a:gd name="connsiteY2" fmla="*/ 38034 h 38252"/>
                <a:gd name="connsiteX3" fmla="*/ 39946 w 40005"/>
                <a:gd name="connsiteY3" fmla="*/ 17536 h 38252"/>
                <a:gd name="connsiteX4" fmla="*/ 19438 w 40005"/>
                <a:gd name="connsiteY4" fmla="*/ 58 h 38252"/>
                <a:gd name="connsiteX5" fmla="*/ 18324 w 40005"/>
                <a:gd name="connsiteY5" fmla="*/ 153 h 38252"/>
                <a:gd name="connsiteX6" fmla="*/ 17514 w 40005"/>
                <a:gd name="connsiteY6" fmla="*/ 220 h 38252"/>
                <a:gd name="connsiteX7" fmla="*/ 64 w 40005"/>
                <a:gd name="connsiteY7" fmla="*/ 20746 h 38252"/>
                <a:gd name="connsiteX8" fmla="*/ 19029 w 40005"/>
                <a:gd name="connsiteY8" fmla="*/ 38253 h 3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252">
                  <a:moveTo>
                    <a:pt x="19029" y="38253"/>
                  </a:moveTo>
                  <a:cubicBezTo>
                    <a:pt x="19543" y="38253"/>
                    <a:pt x="20057" y="38234"/>
                    <a:pt x="20581" y="38196"/>
                  </a:cubicBezTo>
                  <a:cubicBezTo>
                    <a:pt x="20600" y="38196"/>
                    <a:pt x="22439" y="38034"/>
                    <a:pt x="22467" y="38034"/>
                  </a:cubicBezTo>
                  <a:cubicBezTo>
                    <a:pt x="32954" y="37196"/>
                    <a:pt x="40774" y="28023"/>
                    <a:pt x="39946" y="17536"/>
                  </a:cubicBezTo>
                  <a:cubicBezTo>
                    <a:pt x="39098" y="7049"/>
                    <a:pt x="30211" y="-752"/>
                    <a:pt x="19438" y="58"/>
                  </a:cubicBezTo>
                  <a:lnTo>
                    <a:pt x="18324" y="153"/>
                  </a:lnTo>
                  <a:lnTo>
                    <a:pt x="17514" y="220"/>
                  </a:lnTo>
                  <a:cubicBezTo>
                    <a:pt x="7018" y="1067"/>
                    <a:pt x="-793" y="10259"/>
                    <a:pt x="64" y="20746"/>
                  </a:cubicBezTo>
                  <a:cubicBezTo>
                    <a:pt x="865" y="30709"/>
                    <a:pt x="9199" y="38253"/>
                    <a:pt x="19029" y="38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AD34B87-9CC7-46BF-B4B6-548928C5518C}"/>
                </a:ext>
              </a:extLst>
            </p:cNvPr>
            <p:cNvSpPr/>
            <p:nvPr/>
          </p:nvSpPr>
          <p:spPr>
            <a:xfrm>
              <a:off x="12244008" y="-440873"/>
              <a:ext cx="40016" cy="38152"/>
            </a:xfrm>
            <a:custGeom>
              <a:avLst/>
              <a:gdLst>
                <a:gd name="connsiteX0" fmla="*/ 18496 w 40016"/>
                <a:gd name="connsiteY0" fmla="*/ 38096 h 38152"/>
                <a:gd name="connsiteX1" fmla="*/ 20544 w 40016"/>
                <a:gd name="connsiteY1" fmla="*/ 38153 h 38152"/>
                <a:gd name="connsiteX2" fmla="*/ 20972 w 40016"/>
                <a:gd name="connsiteY2" fmla="*/ 38153 h 38152"/>
                <a:gd name="connsiteX3" fmla="*/ 40013 w 40016"/>
                <a:gd name="connsiteY3" fmla="*/ 19513 h 38152"/>
                <a:gd name="connsiteX4" fmla="*/ 21382 w 40016"/>
                <a:gd name="connsiteY4" fmla="*/ 53 h 38152"/>
                <a:gd name="connsiteX5" fmla="*/ 19610 w 40016"/>
                <a:gd name="connsiteY5" fmla="*/ 5 h 38152"/>
                <a:gd name="connsiteX6" fmla="*/ 8 w 40016"/>
                <a:gd name="connsiteY6" fmla="*/ 18484 h 38152"/>
                <a:gd name="connsiteX7" fmla="*/ 18496 w 40016"/>
                <a:gd name="connsiteY7" fmla="*/ 38096 h 3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2">
                  <a:moveTo>
                    <a:pt x="18496" y="38096"/>
                  </a:moveTo>
                  <a:lnTo>
                    <a:pt x="20544" y="38153"/>
                  </a:lnTo>
                  <a:cubicBezTo>
                    <a:pt x="20696" y="38153"/>
                    <a:pt x="20829" y="38153"/>
                    <a:pt x="20972" y="38153"/>
                  </a:cubicBezTo>
                  <a:cubicBezTo>
                    <a:pt x="31297" y="38153"/>
                    <a:pt x="39784" y="29895"/>
                    <a:pt x="40013" y="19513"/>
                  </a:cubicBezTo>
                  <a:cubicBezTo>
                    <a:pt x="40232" y="8997"/>
                    <a:pt x="31888" y="282"/>
                    <a:pt x="21382" y="53"/>
                  </a:cubicBezTo>
                  <a:lnTo>
                    <a:pt x="19610" y="5"/>
                  </a:lnTo>
                  <a:cubicBezTo>
                    <a:pt x="9285" y="-242"/>
                    <a:pt x="331" y="7978"/>
                    <a:pt x="8" y="18484"/>
                  </a:cubicBezTo>
                  <a:cubicBezTo>
                    <a:pt x="-288" y="29009"/>
                    <a:pt x="7980" y="37791"/>
                    <a:pt x="18496" y="3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1F60556F-8C77-4BD6-8F63-520552D3F937}"/>
                </a:ext>
              </a:extLst>
            </p:cNvPr>
            <p:cNvSpPr/>
            <p:nvPr/>
          </p:nvSpPr>
          <p:spPr>
            <a:xfrm>
              <a:off x="11178292" y="-305612"/>
              <a:ext cx="40014" cy="38100"/>
            </a:xfrm>
            <a:custGeom>
              <a:avLst/>
              <a:gdLst>
                <a:gd name="connsiteX0" fmla="*/ 20974 w 40014"/>
                <a:gd name="connsiteY0" fmla="*/ 0 h 38100"/>
                <a:gd name="connsiteX1" fmla="*/ 20974 w 40014"/>
                <a:gd name="connsiteY1" fmla="*/ 0 h 38100"/>
                <a:gd name="connsiteX2" fmla="*/ 20831 w 40014"/>
                <a:gd name="connsiteY2" fmla="*/ 0 h 38100"/>
                <a:gd name="connsiteX3" fmla="*/ 19050 w 40014"/>
                <a:gd name="connsiteY3" fmla="*/ 0 h 38100"/>
                <a:gd name="connsiteX4" fmla="*/ 0 w 40014"/>
                <a:gd name="connsiteY4" fmla="*/ 19050 h 38100"/>
                <a:gd name="connsiteX5" fmla="*/ 19050 w 40014"/>
                <a:gd name="connsiteY5" fmla="*/ 38100 h 38100"/>
                <a:gd name="connsiteX6" fmla="*/ 21107 w 40014"/>
                <a:gd name="connsiteY6" fmla="*/ 38100 h 38100"/>
                <a:gd name="connsiteX7" fmla="*/ 40014 w 40014"/>
                <a:gd name="connsiteY7" fmla="*/ 18907 h 38100"/>
                <a:gd name="connsiteX8" fmla="*/ 20974 w 40014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4" h="38100">
                  <a:moveTo>
                    <a:pt x="20974" y="0"/>
                  </a:moveTo>
                  <a:lnTo>
                    <a:pt x="20974" y="0"/>
                  </a:lnTo>
                  <a:cubicBezTo>
                    <a:pt x="20926" y="0"/>
                    <a:pt x="20879" y="0"/>
                    <a:pt x="20831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1107" y="38100"/>
                  </a:lnTo>
                  <a:cubicBezTo>
                    <a:pt x="31623" y="38024"/>
                    <a:pt x="40091" y="29432"/>
                    <a:pt x="40014" y="18907"/>
                  </a:cubicBezTo>
                  <a:cubicBezTo>
                    <a:pt x="39948" y="8430"/>
                    <a:pt x="31432" y="0"/>
                    <a:pt x="2097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78FA3B12-B8A4-4328-9235-7AB873C3B74A}"/>
                </a:ext>
              </a:extLst>
            </p:cNvPr>
            <p:cNvSpPr/>
            <p:nvPr/>
          </p:nvSpPr>
          <p:spPr>
            <a:xfrm>
              <a:off x="11471534" y="-299657"/>
              <a:ext cx="40013" cy="38136"/>
            </a:xfrm>
            <a:custGeom>
              <a:avLst/>
              <a:gdLst>
                <a:gd name="connsiteX0" fmla="*/ 40009 w 40013"/>
                <a:gd name="connsiteY0" fmla="*/ 19505 h 38136"/>
                <a:gd name="connsiteX1" fmla="*/ 21378 w 40013"/>
                <a:gd name="connsiteY1" fmla="*/ 46 h 38136"/>
                <a:gd name="connsiteX2" fmla="*/ 19473 w 40013"/>
                <a:gd name="connsiteY2" fmla="*/ 8 h 38136"/>
                <a:gd name="connsiteX3" fmla="*/ 4 w 40013"/>
                <a:gd name="connsiteY3" fmla="*/ 18639 h 38136"/>
                <a:gd name="connsiteX4" fmla="*/ 18635 w 40013"/>
                <a:gd name="connsiteY4" fmla="*/ 38098 h 38136"/>
                <a:gd name="connsiteX5" fmla="*/ 20540 w 40013"/>
                <a:gd name="connsiteY5" fmla="*/ 38136 h 38136"/>
                <a:gd name="connsiteX6" fmla="*/ 20969 w 40013"/>
                <a:gd name="connsiteY6" fmla="*/ 38136 h 38136"/>
                <a:gd name="connsiteX7" fmla="*/ 40009 w 40013"/>
                <a:gd name="connsiteY7" fmla="*/ 19505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6">
                  <a:moveTo>
                    <a:pt x="40009" y="19505"/>
                  </a:moveTo>
                  <a:cubicBezTo>
                    <a:pt x="40228" y="8990"/>
                    <a:pt x="31884" y="274"/>
                    <a:pt x="21378" y="46"/>
                  </a:cubicBezTo>
                  <a:lnTo>
                    <a:pt x="19473" y="8"/>
                  </a:lnTo>
                  <a:cubicBezTo>
                    <a:pt x="8739" y="-288"/>
                    <a:pt x="242" y="8123"/>
                    <a:pt x="4" y="18639"/>
                  </a:cubicBezTo>
                  <a:cubicBezTo>
                    <a:pt x="-215" y="29154"/>
                    <a:pt x="8120" y="37869"/>
                    <a:pt x="18635" y="38098"/>
                  </a:cubicBezTo>
                  <a:lnTo>
                    <a:pt x="20540" y="38136"/>
                  </a:lnTo>
                  <a:cubicBezTo>
                    <a:pt x="20693" y="38136"/>
                    <a:pt x="20826" y="38136"/>
                    <a:pt x="20969" y="38136"/>
                  </a:cubicBezTo>
                  <a:cubicBezTo>
                    <a:pt x="31294" y="38136"/>
                    <a:pt x="39771" y="29878"/>
                    <a:pt x="40009" y="1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234C8D-58FB-4053-AF1E-9B3773D883DA}"/>
                </a:ext>
              </a:extLst>
            </p:cNvPr>
            <p:cNvSpPr/>
            <p:nvPr/>
          </p:nvSpPr>
          <p:spPr>
            <a:xfrm>
              <a:off x="11062131" y="-303394"/>
              <a:ext cx="40011" cy="38177"/>
            </a:xfrm>
            <a:custGeom>
              <a:avLst/>
              <a:gdLst>
                <a:gd name="connsiteX0" fmla="*/ 20272 w 40011"/>
                <a:gd name="connsiteY0" fmla="*/ 20 h 38177"/>
                <a:gd name="connsiteX1" fmla="*/ 18358 w 40011"/>
                <a:gd name="connsiteY1" fmla="*/ 87 h 38177"/>
                <a:gd name="connsiteX2" fmla="*/ 13 w 40011"/>
                <a:gd name="connsiteY2" fmla="*/ 19823 h 38177"/>
                <a:gd name="connsiteX3" fmla="*/ 19044 w 40011"/>
                <a:gd name="connsiteY3" fmla="*/ 38177 h 38177"/>
                <a:gd name="connsiteX4" fmla="*/ 19748 w 40011"/>
                <a:gd name="connsiteY4" fmla="*/ 38168 h 38177"/>
                <a:gd name="connsiteX5" fmla="*/ 21644 w 40011"/>
                <a:gd name="connsiteY5" fmla="*/ 38101 h 38177"/>
                <a:gd name="connsiteX6" fmla="*/ 39999 w 40011"/>
                <a:gd name="connsiteY6" fmla="*/ 18375 h 38177"/>
                <a:gd name="connsiteX7" fmla="*/ 20272 w 40011"/>
                <a:gd name="connsiteY7" fmla="*/ 20 h 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7">
                  <a:moveTo>
                    <a:pt x="20272" y="20"/>
                  </a:moveTo>
                  <a:lnTo>
                    <a:pt x="18358" y="87"/>
                  </a:lnTo>
                  <a:cubicBezTo>
                    <a:pt x="7842" y="477"/>
                    <a:pt x="-368" y="9307"/>
                    <a:pt x="13" y="19823"/>
                  </a:cubicBezTo>
                  <a:cubicBezTo>
                    <a:pt x="394" y="30100"/>
                    <a:pt x="8842" y="38177"/>
                    <a:pt x="19044" y="38177"/>
                  </a:cubicBezTo>
                  <a:cubicBezTo>
                    <a:pt x="19272" y="38177"/>
                    <a:pt x="19520" y="38177"/>
                    <a:pt x="19748" y="38168"/>
                  </a:cubicBezTo>
                  <a:lnTo>
                    <a:pt x="21644" y="38101"/>
                  </a:lnTo>
                  <a:cubicBezTo>
                    <a:pt x="32160" y="37720"/>
                    <a:pt x="40380" y="28891"/>
                    <a:pt x="39999" y="18375"/>
                  </a:cubicBezTo>
                  <a:cubicBezTo>
                    <a:pt x="39618" y="7850"/>
                    <a:pt x="30731" y="-465"/>
                    <a:pt x="20272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C20DA39-2B1D-4F7F-9826-BFF912578FC8}"/>
                </a:ext>
              </a:extLst>
            </p:cNvPr>
            <p:cNvSpPr/>
            <p:nvPr/>
          </p:nvSpPr>
          <p:spPr>
            <a:xfrm>
              <a:off x="11412513" y="-301106"/>
              <a:ext cx="40017" cy="38146"/>
            </a:xfrm>
            <a:custGeom>
              <a:avLst/>
              <a:gdLst>
                <a:gd name="connsiteX0" fmla="*/ 40013 w 40017"/>
                <a:gd name="connsiteY0" fmla="*/ 19515 h 38146"/>
                <a:gd name="connsiteX1" fmla="*/ 21382 w 40017"/>
                <a:gd name="connsiteY1" fmla="*/ 56 h 38146"/>
                <a:gd name="connsiteX2" fmla="*/ 19611 w 40017"/>
                <a:gd name="connsiteY2" fmla="*/ 8 h 38146"/>
                <a:gd name="connsiteX3" fmla="*/ 8 w 40017"/>
                <a:gd name="connsiteY3" fmla="*/ 18487 h 38146"/>
                <a:gd name="connsiteX4" fmla="*/ 18487 w 40017"/>
                <a:gd name="connsiteY4" fmla="*/ 38089 h 38146"/>
                <a:gd name="connsiteX5" fmla="*/ 20535 w 40017"/>
                <a:gd name="connsiteY5" fmla="*/ 38146 h 38146"/>
                <a:gd name="connsiteX6" fmla="*/ 20963 w 40017"/>
                <a:gd name="connsiteY6" fmla="*/ 38146 h 38146"/>
                <a:gd name="connsiteX7" fmla="*/ 40013 w 40017"/>
                <a:gd name="connsiteY7" fmla="*/ 19515 h 3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46">
                  <a:moveTo>
                    <a:pt x="40013" y="19515"/>
                  </a:moveTo>
                  <a:cubicBezTo>
                    <a:pt x="40232" y="9000"/>
                    <a:pt x="31888" y="284"/>
                    <a:pt x="21382" y="56"/>
                  </a:cubicBezTo>
                  <a:lnTo>
                    <a:pt x="19611" y="8"/>
                  </a:lnTo>
                  <a:cubicBezTo>
                    <a:pt x="9066" y="-297"/>
                    <a:pt x="323" y="7981"/>
                    <a:pt x="8" y="18487"/>
                  </a:cubicBezTo>
                  <a:cubicBezTo>
                    <a:pt x="-297" y="29002"/>
                    <a:pt x="7971" y="37775"/>
                    <a:pt x="18487" y="38089"/>
                  </a:cubicBezTo>
                  <a:lnTo>
                    <a:pt x="20535" y="38146"/>
                  </a:lnTo>
                  <a:cubicBezTo>
                    <a:pt x="20687" y="38146"/>
                    <a:pt x="20820" y="38146"/>
                    <a:pt x="20963" y="38146"/>
                  </a:cubicBezTo>
                  <a:cubicBezTo>
                    <a:pt x="31288" y="38156"/>
                    <a:pt x="39775" y="29888"/>
                    <a:pt x="40013" y="19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BC46EA1-42AF-4A5F-895E-760EF1953BD2}"/>
                </a:ext>
              </a:extLst>
            </p:cNvPr>
            <p:cNvSpPr/>
            <p:nvPr/>
          </p:nvSpPr>
          <p:spPr>
            <a:xfrm>
              <a:off x="11003140" y="-300745"/>
              <a:ext cx="40004" cy="38205"/>
            </a:xfrm>
            <a:custGeom>
              <a:avLst/>
              <a:gdLst>
                <a:gd name="connsiteX0" fmla="*/ 19856 w 40004"/>
                <a:gd name="connsiteY0" fmla="*/ 29 h 38205"/>
                <a:gd name="connsiteX1" fmla="*/ 18075 w 40004"/>
                <a:gd name="connsiteY1" fmla="*/ 124 h 38205"/>
                <a:gd name="connsiteX2" fmla="*/ 25 w 40004"/>
                <a:gd name="connsiteY2" fmla="*/ 20136 h 38205"/>
                <a:gd name="connsiteX3" fmla="*/ 19027 w 40004"/>
                <a:gd name="connsiteY3" fmla="*/ 38205 h 38205"/>
                <a:gd name="connsiteX4" fmla="*/ 20018 w 40004"/>
                <a:gd name="connsiteY4" fmla="*/ 38186 h 38205"/>
                <a:gd name="connsiteX5" fmla="*/ 22056 w 40004"/>
                <a:gd name="connsiteY5" fmla="*/ 38072 h 38205"/>
                <a:gd name="connsiteX6" fmla="*/ 39973 w 40004"/>
                <a:gd name="connsiteY6" fmla="*/ 17955 h 38205"/>
                <a:gd name="connsiteX7" fmla="*/ 19856 w 40004"/>
                <a:gd name="connsiteY7" fmla="*/ 29 h 3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05">
                  <a:moveTo>
                    <a:pt x="19856" y="29"/>
                  </a:moveTo>
                  <a:lnTo>
                    <a:pt x="18075" y="124"/>
                  </a:lnTo>
                  <a:cubicBezTo>
                    <a:pt x="7559" y="667"/>
                    <a:pt x="-508" y="9621"/>
                    <a:pt x="25" y="20136"/>
                  </a:cubicBezTo>
                  <a:cubicBezTo>
                    <a:pt x="549" y="30309"/>
                    <a:pt x="8959" y="38205"/>
                    <a:pt x="19027" y="38205"/>
                  </a:cubicBezTo>
                  <a:cubicBezTo>
                    <a:pt x="19361" y="38205"/>
                    <a:pt x="19685" y="38196"/>
                    <a:pt x="20018" y="38186"/>
                  </a:cubicBezTo>
                  <a:lnTo>
                    <a:pt x="22056" y="38072"/>
                  </a:lnTo>
                  <a:cubicBezTo>
                    <a:pt x="32562" y="37462"/>
                    <a:pt x="40573" y="28452"/>
                    <a:pt x="39973" y="17955"/>
                  </a:cubicBezTo>
                  <a:cubicBezTo>
                    <a:pt x="39373" y="7449"/>
                    <a:pt x="30515" y="-543"/>
                    <a:pt x="19856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C7E91E1-5B43-4144-8855-B21E7296AD97}"/>
                </a:ext>
              </a:extLst>
            </p:cNvPr>
            <p:cNvSpPr/>
            <p:nvPr/>
          </p:nvSpPr>
          <p:spPr>
            <a:xfrm>
              <a:off x="11998685" y="-315238"/>
              <a:ext cx="39994" cy="38239"/>
            </a:xfrm>
            <a:custGeom>
              <a:avLst/>
              <a:gdLst>
                <a:gd name="connsiteX0" fmla="*/ 19035 w 39994"/>
                <a:gd name="connsiteY0" fmla="*/ 38239 h 38239"/>
                <a:gd name="connsiteX1" fmla="*/ 20445 w 39994"/>
                <a:gd name="connsiteY1" fmla="*/ 38191 h 38239"/>
                <a:gd name="connsiteX2" fmla="*/ 22341 w 39994"/>
                <a:gd name="connsiteY2" fmla="*/ 38049 h 38239"/>
                <a:gd name="connsiteX3" fmla="*/ 39943 w 39994"/>
                <a:gd name="connsiteY3" fmla="*/ 17656 h 38239"/>
                <a:gd name="connsiteX4" fmla="*/ 19550 w 39994"/>
                <a:gd name="connsiteY4" fmla="*/ 53 h 38239"/>
                <a:gd name="connsiteX5" fmla="*/ 17654 w 39994"/>
                <a:gd name="connsiteY5" fmla="*/ 196 h 38239"/>
                <a:gd name="connsiteX6" fmla="*/ 52 w 39994"/>
                <a:gd name="connsiteY6" fmla="*/ 20589 h 38239"/>
                <a:gd name="connsiteX7" fmla="*/ 19035 w 39994"/>
                <a:gd name="connsiteY7" fmla="*/ 38239 h 38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239">
                  <a:moveTo>
                    <a:pt x="19035" y="38239"/>
                  </a:moveTo>
                  <a:cubicBezTo>
                    <a:pt x="19502" y="38239"/>
                    <a:pt x="19978" y="38220"/>
                    <a:pt x="20445" y="38191"/>
                  </a:cubicBezTo>
                  <a:lnTo>
                    <a:pt x="22341" y="38049"/>
                  </a:lnTo>
                  <a:cubicBezTo>
                    <a:pt x="32837" y="37277"/>
                    <a:pt x="40714" y="28143"/>
                    <a:pt x="39943" y="17656"/>
                  </a:cubicBezTo>
                  <a:cubicBezTo>
                    <a:pt x="39171" y="7169"/>
                    <a:pt x="30056" y="-728"/>
                    <a:pt x="19550" y="53"/>
                  </a:cubicBezTo>
                  <a:lnTo>
                    <a:pt x="17654" y="196"/>
                  </a:lnTo>
                  <a:cubicBezTo>
                    <a:pt x="7158" y="968"/>
                    <a:pt x="-719" y="10102"/>
                    <a:pt x="52" y="20589"/>
                  </a:cubicBezTo>
                  <a:cubicBezTo>
                    <a:pt x="795" y="30610"/>
                    <a:pt x="9148" y="38239"/>
                    <a:pt x="19035" y="38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25304825-8EC0-4725-9B43-1E0BC433CF22}"/>
                </a:ext>
              </a:extLst>
            </p:cNvPr>
            <p:cNvSpPr/>
            <p:nvPr/>
          </p:nvSpPr>
          <p:spPr>
            <a:xfrm>
              <a:off x="11530572" y="-298688"/>
              <a:ext cx="40009" cy="38119"/>
            </a:xfrm>
            <a:custGeom>
              <a:avLst/>
              <a:gdLst>
                <a:gd name="connsiteX0" fmla="*/ 20966 w 40009"/>
                <a:gd name="connsiteY0" fmla="*/ 38119 h 38119"/>
                <a:gd name="connsiteX1" fmla="*/ 40007 w 40009"/>
                <a:gd name="connsiteY1" fmla="*/ 19345 h 38119"/>
                <a:gd name="connsiteX2" fmla="*/ 21233 w 40009"/>
                <a:gd name="connsiteY2" fmla="*/ 19 h 38119"/>
                <a:gd name="connsiteX3" fmla="*/ 20224 w 40009"/>
                <a:gd name="connsiteY3" fmla="*/ 9 h 38119"/>
                <a:gd name="connsiteX4" fmla="*/ 19328 w 40009"/>
                <a:gd name="connsiteY4" fmla="*/ 0 h 38119"/>
                <a:gd name="connsiteX5" fmla="*/ 19328 w 40009"/>
                <a:gd name="connsiteY5" fmla="*/ 0 h 38119"/>
                <a:gd name="connsiteX6" fmla="*/ 19042 w 40009"/>
                <a:gd name="connsiteY6" fmla="*/ 0 h 38119"/>
                <a:gd name="connsiteX7" fmla="*/ 2 w 40009"/>
                <a:gd name="connsiteY7" fmla="*/ 18774 h 38119"/>
                <a:gd name="connsiteX8" fmla="*/ 18776 w 40009"/>
                <a:gd name="connsiteY8" fmla="*/ 38100 h 38119"/>
                <a:gd name="connsiteX9" fmla="*/ 20681 w 40009"/>
                <a:gd name="connsiteY9" fmla="*/ 38119 h 38119"/>
                <a:gd name="connsiteX10" fmla="*/ 20966 w 40009"/>
                <a:gd name="connsiteY10" fmla="*/ 38119 h 38119"/>
                <a:gd name="connsiteX11" fmla="*/ 20966 w 40009"/>
                <a:gd name="connsiteY11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9" h="38119">
                  <a:moveTo>
                    <a:pt x="20966" y="38119"/>
                  </a:moveTo>
                  <a:cubicBezTo>
                    <a:pt x="31358" y="38119"/>
                    <a:pt x="39855" y="29775"/>
                    <a:pt x="40007" y="19345"/>
                  </a:cubicBezTo>
                  <a:cubicBezTo>
                    <a:pt x="40159" y="8830"/>
                    <a:pt x="31758" y="171"/>
                    <a:pt x="21233" y="19"/>
                  </a:cubicBezTo>
                  <a:cubicBezTo>
                    <a:pt x="21205" y="19"/>
                    <a:pt x="20243" y="9"/>
                    <a:pt x="20224" y="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19"/>
                  </a:lnTo>
                  <a:cubicBezTo>
                    <a:pt x="20776" y="38119"/>
                    <a:pt x="20862" y="38119"/>
                    <a:pt x="20966" y="38119"/>
                  </a:cubicBezTo>
                  <a:lnTo>
                    <a:pt x="20966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D0BAC6AF-5571-4F5B-9ED4-5DA970DEBA0B}"/>
                </a:ext>
              </a:extLst>
            </p:cNvPr>
            <p:cNvSpPr/>
            <p:nvPr/>
          </p:nvSpPr>
          <p:spPr>
            <a:xfrm>
              <a:off x="12125811" y="-323161"/>
              <a:ext cx="39993" cy="38151"/>
            </a:xfrm>
            <a:custGeom>
              <a:avLst/>
              <a:gdLst>
                <a:gd name="connsiteX0" fmla="*/ 19039 w 39993"/>
                <a:gd name="connsiteY0" fmla="*/ 38151 h 38151"/>
                <a:gd name="connsiteX1" fmla="*/ 19611 w 39993"/>
                <a:gd name="connsiteY1" fmla="*/ 38142 h 38151"/>
                <a:gd name="connsiteX2" fmla="*/ 21506 w 39993"/>
                <a:gd name="connsiteY2" fmla="*/ 38085 h 38151"/>
                <a:gd name="connsiteX3" fmla="*/ 39985 w 39993"/>
                <a:gd name="connsiteY3" fmla="*/ 18482 h 38151"/>
                <a:gd name="connsiteX4" fmla="*/ 20383 w 39993"/>
                <a:gd name="connsiteY4" fmla="*/ 4 h 38151"/>
                <a:gd name="connsiteX5" fmla="*/ 18487 w 39993"/>
                <a:gd name="connsiteY5" fmla="*/ 61 h 38151"/>
                <a:gd name="connsiteX6" fmla="*/ 9 w 39993"/>
                <a:gd name="connsiteY6" fmla="*/ 19663 h 38151"/>
                <a:gd name="connsiteX7" fmla="*/ 19039 w 39993"/>
                <a:gd name="connsiteY7" fmla="*/ 38151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1">
                  <a:moveTo>
                    <a:pt x="19039" y="38151"/>
                  </a:moveTo>
                  <a:cubicBezTo>
                    <a:pt x="19230" y="38151"/>
                    <a:pt x="19421" y="38151"/>
                    <a:pt x="19611" y="38142"/>
                  </a:cubicBezTo>
                  <a:lnTo>
                    <a:pt x="21506" y="38085"/>
                  </a:lnTo>
                  <a:cubicBezTo>
                    <a:pt x="32022" y="37780"/>
                    <a:pt x="40300" y="28998"/>
                    <a:pt x="39985" y="18482"/>
                  </a:cubicBezTo>
                  <a:cubicBezTo>
                    <a:pt x="39671" y="7967"/>
                    <a:pt x="30822" y="-206"/>
                    <a:pt x="20383" y="4"/>
                  </a:cubicBezTo>
                  <a:lnTo>
                    <a:pt x="18487" y="61"/>
                  </a:lnTo>
                  <a:cubicBezTo>
                    <a:pt x="7972" y="366"/>
                    <a:pt x="-306" y="9148"/>
                    <a:pt x="9" y="19663"/>
                  </a:cubicBezTo>
                  <a:cubicBezTo>
                    <a:pt x="314" y="29989"/>
                    <a:pt x="8781" y="38151"/>
                    <a:pt x="19039" y="38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A6562FF-6B0B-4B9C-A5A0-93A8DBB5D272}"/>
                </a:ext>
              </a:extLst>
            </p:cNvPr>
            <p:cNvSpPr/>
            <p:nvPr/>
          </p:nvSpPr>
          <p:spPr>
            <a:xfrm>
              <a:off x="12243901" y="-321561"/>
              <a:ext cx="39995" cy="38180"/>
            </a:xfrm>
            <a:custGeom>
              <a:avLst/>
              <a:gdLst>
                <a:gd name="connsiteX0" fmla="*/ 18212 w 39995"/>
                <a:gd name="connsiteY0" fmla="*/ 38076 h 38180"/>
                <a:gd name="connsiteX1" fmla="*/ 20107 w 39995"/>
                <a:gd name="connsiteY1" fmla="*/ 38161 h 38180"/>
                <a:gd name="connsiteX2" fmla="*/ 20965 w 39995"/>
                <a:gd name="connsiteY2" fmla="*/ 38180 h 38180"/>
                <a:gd name="connsiteX3" fmla="*/ 39977 w 39995"/>
                <a:gd name="connsiteY3" fmla="*/ 19968 h 38180"/>
                <a:gd name="connsiteX4" fmla="*/ 21784 w 39995"/>
                <a:gd name="connsiteY4" fmla="*/ 99 h 38180"/>
                <a:gd name="connsiteX5" fmla="*/ 19888 w 39995"/>
                <a:gd name="connsiteY5" fmla="*/ 14 h 38180"/>
                <a:gd name="connsiteX6" fmla="*/ 19 w 39995"/>
                <a:gd name="connsiteY6" fmla="*/ 18206 h 38180"/>
                <a:gd name="connsiteX7" fmla="*/ 18212 w 39995"/>
                <a:gd name="connsiteY7" fmla="*/ 38076 h 3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0">
                  <a:moveTo>
                    <a:pt x="18212" y="38076"/>
                  </a:moveTo>
                  <a:lnTo>
                    <a:pt x="20107" y="38161"/>
                  </a:lnTo>
                  <a:cubicBezTo>
                    <a:pt x="20393" y="38171"/>
                    <a:pt x="20679" y="38180"/>
                    <a:pt x="20965" y="38180"/>
                  </a:cubicBezTo>
                  <a:cubicBezTo>
                    <a:pt x="31090" y="38180"/>
                    <a:pt x="39529" y="30198"/>
                    <a:pt x="39977" y="19968"/>
                  </a:cubicBezTo>
                  <a:cubicBezTo>
                    <a:pt x="40443" y="9453"/>
                    <a:pt x="32290" y="557"/>
                    <a:pt x="21784" y="99"/>
                  </a:cubicBezTo>
                  <a:lnTo>
                    <a:pt x="19888" y="14"/>
                  </a:lnTo>
                  <a:cubicBezTo>
                    <a:pt x="9859" y="-377"/>
                    <a:pt x="476" y="7691"/>
                    <a:pt x="19" y="18206"/>
                  </a:cubicBezTo>
                  <a:cubicBezTo>
                    <a:pt x="-447" y="28712"/>
                    <a:pt x="7706" y="37609"/>
                    <a:pt x="18212" y="38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EE34CA3F-96FE-4EEA-B3E7-0C96CDA1295D}"/>
                </a:ext>
              </a:extLst>
            </p:cNvPr>
            <p:cNvSpPr/>
            <p:nvPr/>
          </p:nvSpPr>
          <p:spPr>
            <a:xfrm>
              <a:off x="12184863" y="-323415"/>
              <a:ext cx="40008" cy="38128"/>
            </a:xfrm>
            <a:custGeom>
              <a:avLst/>
              <a:gdLst>
                <a:gd name="connsiteX0" fmla="*/ 18776 w 40008"/>
                <a:gd name="connsiteY0" fmla="*/ 38100 h 38128"/>
                <a:gd name="connsiteX1" fmla="*/ 20681 w 40008"/>
                <a:gd name="connsiteY1" fmla="*/ 38129 h 38128"/>
                <a:gd name="connsiteX2" fmla="*/ 20966 w 40008"/>
                <a:gd name="connsiteY2" fmla="*/ 38129 h 38128"/>
                <a:gd name="connsiteX3" fmla="*/ 20966 w 40008"/>
                <a:gd name="connsiteY3" fmla="*/ 38129 h 38128"/>
                <a:gd name="connsiteX4" fmla="*/ 40007 w 40008"/>
                <a:gd name="connsiteY4" fmla="*/ 19355 h 38128"/>
                <a:gd name="connsiteX5" fmla="*/ 21233 w 40008"/>
                <a:gd name="connsiteY5" fmla="*/ 29 h 38128"/>
                <a:gd name="connsiteX6" fmla="*/ 19328 w 40008"/>
                <a:gd name="connsiteY6" fmla="*/ 0 h 38128"/>
                <a:gd name="connsiteX7" fmla="*/ 19328 w 40008"/>
                <a:gd name="connsiteY7" fmla="*/ 0 h 38128"/>
                <a:gd name="connsiteX8" fmla="*/ 19042 w 40008"/>
                <a:gd name="connsiteY8" fmla="*/ 0 h 38128"/>
                <a:gd name="connsiteX9" fmla="*/ 2 w 40008"/>
                <a:gd name="connsiteY9" fmla="*/ 18774 h 38128"/>
                <a:gd name="connsiteX10" fmla="*/ 18776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8776" y="38100"/>
                  </a:move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9"/>
                    <a:pt x="31758" y="181"/>
                    <a:pt x="21233" y="2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1" y="29289"/>
                    <a:pt x="8251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D4EC594-8089-4E0F-8414-DB6158F96127}"/>
                </a:ext>
              </a:extLst>
            </p:cNvPr>
            <p:cNvSpPr/>
            <p:nvPr/>
          </p:nvSpPr>
          <p:spPr>
            <a:xfrm>
              <a:off x="11237354" y="-305317"/>
              <a:ext cx="40007" cy="38119"/>
            </a:xfrm>
            <a:custGeom>
              <a:avLst/>
              <a:gdLst>
                <a:gd name="connsiteX0" fmla="*/ 21100 w 40007"/>
                <a:gd name="connsiteY0" fmla="*/ 19 h 38119"/>
                <a:gd name="connsiteX1" fmla="*/ 19328 w 40007"/>
                <a:gd name="connsiteY1" fmla="*/ 0 h 38119"/>
                <a:gd name="connsiteX2" fmla="*/ 19328 w 40007"/>
                <a:gd name="connsiteY2" fmla="*/ 0 h 38119"/>
                <a:gd name="connsiteX3" fmla="*/ 19043 w 40007"/>
                <a:gd name="connsiteY3" fmla="*/ 0 h 38119"/>
                <a:gd name="connsiteX4" fmla="*/ 2 w 40007"/>
                <a:gd name="connsiteY4" fmla="*/ 18774 h 38119"/>
                <a:gd name="connsiteX5" fmla="*/ 18776 w 40007"/>
                <a:gd name="connsiteY5" fmla="*/ 38100 h 38119"/>
                <a:gd name="connsiteX6" fmla="*/ 20824 w 40007"/>
                <a:gd name="connsiteY6" fmla="*/ 38119 h 38119"/>
                <a:gd name="connsiteX7" fmla="*/ 20957 w 40007"/>
                <a:gd name="connsiteY7" fmla="*/ 38119 h 38119"/>
                <a:gd name="connsiteX8" fmla="*/ 20957 w 40007"/>
                <a:gd name="connsiteY8" fmla="*/ 38119 h 38119"/>
                <a:gd name="connsiteX9" fmla="*/ 40007 w 40007"/>
                <a:gd name="connsiteY9" fmla="*/ 19212 h 38119"/>
                <a:gd name="connsiteX10" fmla="*/ 21100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1100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87"/>
                    <a:pt x="31616" y="95"/>
                    <a:pt x="2110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2B97436-6708-4B62-811E-56A5F0D436DD}"/>
                </a:ext>
              </a:extLst>
            </p:cNvPr>
            <p:cNvSpPr/>
            <p:nvPr/>
          </p:nvSpPr>
          <p:spPr>
            <a:xfrm>
              <a:off x="11705773" y="-299948"/>
              <a:ext cx="40007" cy="38131"/>
            </a:xfrm>
            <a:custGeom>
              <a:avLst/>
              <a:gdLst>
                <a:gd name="connsiteX0" fmla="*/ 40000 w 40007"/>
                <a:gd name="connsiteY0" fmla="*/ 18481 h 38131"/>
                <a:gd name="connsiteX1" fmla="*/ 20397 w 40007"/>
                <a:gd name="connsiteY1" fmla="*/ 3 h 38131"/>
                <a:gd name="connsiteX2" fmla="*/ 18635 w 40007"/>
                <a:gd name="connsiteY2" fmla="*/ 41 h 38131"/>
                <a:gd name="connsiteX3" fmla="*/ 4 w 40007"/>
                <a:gd name="connsiteY3" fmla="*/ 19501 h 38131"/>
                <a:gd name="connsiteX4" fmla="*/ 19045 w 40007"/>
                <a:gd name="connsiteY4" fmla="*/ 38131 h 38131"/>
                <a:gd name="connsiteX5" fmla="*/ 19473 w 40007"/>
                <a:gd name="connsiteY5" fmla="*/ 38131 h 38131"/>
                <a:gd name="connsiteX6" fmla="*/ 21512 w 40007"/>
                <a:gd name="connsiteY6" fmla="*/ 38084 h 38131"/>
                <a:gd name="connsiteX7" fmla="*/ 40000 w 40007"/>
                <a:gd name="connsiteY7" fmla="*/ 18481 h 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31">
                  <a:moveTo>
                    <a:pt x="40000" y="18481"/>
                  </a:moveTo>
                  <a:cubicBezTo>
                    <a:pt x="39685" y="7966"/>
                    <a:pt x="30694" y="-178"/>
                    <a:pt x="20397" y="3"/>
                  </a:cubicBezTo>
                  <a:lnTo>
                    <a:pt x="18635" y="41"/>
                  </a:lnTo>
                  <a:cubicBezTo>
                    <a:pt x="8119" y="270"/>
                    <a:pt x="-215" y="8985"/>
                    <a:pt x="4" y="19501"/>
                  </a:cubicBezTo>
                  <a:cubicBezTo>
                    <a:pt x="233" y="29873"/>
                    <a:pt x="8720" y="38131"/>
                    <a:pt x="19045" y="38131"/>
                  </a:cubicBezTo>
                  <a:cubicBezTo>
                    <a:pt x="19188" y="38131"/>
                    <a:pt x="19330" y="38131"/>
                    <a:pt x="19473" y="38131"/>
                  </a:cubicBezTo>
                  <a:lnTo>
                    <a:pt x="21512" y="38084"/>
                  </a:lnTo>
                  <a:cubicBezTo>
                    <a:pt x="32037" y="37779"/>
                    <a:pt x="40305" y="28997"/>
                    <a:pt x="40000" y="18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987AF890-2C5D-47AF-915E-C237E257CFCF}"/>
                </a:ext>
              </a:extLst>
            </p:cNvPr>
            <p:cNvSpPr/>
            <p:nvPr/>
          </p:nvSpPr>
          <p:spPr>
            <a:xfrm>
              <a:off x="11764800" y="-301825"/>
              <a:ext cx="40001" cy="38169"/>
            </a:xfrm>
            <a:custGeom>
              <a:avLst/>
              <a:gdLst>
                <a:gd name="connsiteX0" fmla="*/ 20253 w 40001"/>
                <a:gd name="connsiteY0" fmla="*/ 13 h 38169"/>
                <a:gd name="connsiteX1" fmla="*/ 18358 w 40001"/>
                <a:gd name="connsiteY1" fmla="*/ 79 h 38169"/>
                <a:gd name="connsiteX2" fmla="*/ 13 w 40001"/>
                <a:gd name="connsiteY2" fmla="*/ 19815 h 38169"/>
                <a:gd name="connsiteX3" fmla="*/ 19044 w 40001"/>
                <a:gd name="connsiteY3" fmla="*/ 38170 h 38169"/>
                <a:gd name="connsiteX4" fmla="*/ 19749 w 40001"/>
                <a:gd name="connsiteY4" fmla="*/ 38160 h 38169"/>
                <a:gd name="connsiteX5" fmla="*/ 21644 w 40001"/>
                <a:gd name="connsiteY5" fmla="*/ 38094 h 38169"/>
                <a:gd name="connsiteX6" fmla="*/ 39989 w 40001"/>
                <a:gd name="connsiteY6" fmla="*/ 18358 h 38169"/>
                <a:gd name="connsiteX7" fmla="*/ 20253 w 40001"/>
                <a:gd name="connsiteY7" fmla="*/ 13 h 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69">
                  <a:moveTo>
                    <a:pt x="20253" y="13"/>
                  </a:moveTo>
                  <a:lnTo>
                    <a:pt x="18358" y="79"/>
                  </a:lnTo>
                  <a:cubicBezTo>
                    <a:pt x="7842" y="470"/>
                    <a:pt x="-368" y="9300"/>
                    <a:pt x="13" y="19815"/>
                  </a:cubicBezTo>
                  <a:cubicBezTo>
                    <a:pt x="394" y="30093"/>
                    <a:pt x="8842" y="38170"/>
                    <a:pt x="19044" y="38170"/>
                  </a:cubicBezTo>
                  <a:cubicBezTo>
                    <a:pt x="19272" y="38170"/>
                    <a:pt x="19520" y="38170"/>
                    <a:pt x="19749" y="38160"/>
                  </a:cubicBezTo>
                  <a:lnTo>
                    <a:pt x="21644" y="38094"/>
                  </a:lnTo>
                  <a:cubicBezTo>
                    <a:pt x="32160" y="37703"/>
                    <a:pt x="40370" y="28873"/>
                    <a:pt x="39989" y="18358"/>
                  </a:cubicBezTo>
                  <a:cubicBezTo>
                    <a:pt x="39608" y="7842"/>
                    <a:pt x="30645" y="-368"/>
                    <a:pt x="20253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B7C51C4-E9D1-4D16-BE30-87030D8227F6}"/>
                </a:ext>
              </a:extLst>
            </p:cNvPr>
            <p:cNvSpPr/>
            <p:nvPr/>
          </p:nvSpPr>
          <p:spPr>
            <a:xfrm>
              <a:off x="11646749" y="-298802"/>
              <a:ext cx="40007" cy="38119"/>
            </a:xfrm>
            <a:custGeom>
              <a:avLst/>
              <a:gdLst>
                <a:gd name="connsiteX0" fmla="*/ 40007 w 40007"/>
                <a:gd name="connsiteY0" fmla="*/ 18907 h 38119"/>
                <a:gd name="connsiteX1" fmla="*/ 20957 w 40007"/>
                <a:gd name="connsiteY1" fmla="*/ 0 h 38119"/>
                <a:gd name="connsiteX2" fmla="*/ 20957 w 40007"/>
                <a:gd name="connsiteY2" fmla="*/ 0 h 38119"/>
                <a:gd name="connsiteX3" fmla="*/ 20823 w 40007"/>
                <a:gd name="connsiteY3" fmla="*/ 0 h 38119"/>
                <a:gd name="connsiteX4" fmla="*/ 18776 w 40007"/>
                <a:gd name="connsiteY4" fmla="*/ 19 h 38119"/>
                <a:gd name="connsiteX5" fmla="*/ 2 w 40007"/>
                <a:gd name="connsiteY5" fmla="*/ 19345 h 38119"/>
                <a:gd name="connsiteX6" fmla="*/ 19042 w 40007"/>
                <a:gd name="connsiteY6" fmla="*/ 38119 h 38119"/>
                <a:gd name="connsiteX7" fmla="*/ 19328 w 40007"/>
                <a:gd name="connsiteY7" fmla="*/ 38119 h 38119"/>
                <a:gd name="connsiteX8" fmla="*/ 19328 w 40007"/>
                <a:gd name="connsiteY8" fmla="*/ 38119 h 38119"/>
                <a:gd name="connsiteX9" fmla="*/ 21100 w 40007"/>
                <a:gd name="connsiteY9" fmla="*/ 38100 h 38119"/>
                <a:gd name="connsiteX10" fmla="*/ 40007 w 40007"/>
                <a:gd name="connsiteY10" fmla="*/ 18907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40007" y="18907"/>
                  </a:moveTo>
                  <a:cubicBezTo>
                    <a:pt x="39931" y="8430"/>
                    <a:pt x="31415" y="0"/>
                    <a:pt x="20957" y="0"/>
                  </a:cubicBezTo>
                  <a:lnTo>
                    <a:pt x="20957" y="0"/>
                  </a:lnTo>
                  <a:cubicBezTo>
                    <a:pt x="20909" y="0"/>
                    <a:pt x="20862" y="0"/>
                    <a:pt x="20823" y="0"/>
                  </a:cubicBezTo>
                  <a:lnTo>
                    <a:pt x="18776" y="19"/>
                  </a:lnTo>
                  <a:cubicBezTo>
                    <a:pt x="8260" y="181"/>
                    <a:pt x="-141" y="8830"/>
                    <a:pt x="2" y="19345"/>
                  </a:cubicBezTo>
                  <a:cubicBezTo>
                    <a:pt x="164" y="29775"/>
                    <a:pt x="8651" y="38119"/>
                    <a:pt x="19042" y="38119"/>
                  </a:cubicBezTo>
                  <a:cubicBezTo>
                    <a:pt x="19147" y="38119"/>
                    <a:pt x="19233" y="38119"/>
                    <a:pt x="19328" y="38119"/>
                  </a:cubicBezTo>
                  <a:lnTo>
                    <a:pt x="19328" y="38119"/>
                  </a:lnTo>
                  <a:lnTo>
                    <a:pt x="21100" y="38100"/>
                  </a:lnTo>
                  <a:cubicBezTo>
                    <a:pt x="31615" y="38024"/>
                    <a:pt x="40083" y="29432"/>
                    <a:pt x="40007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FBDFC71-4DDA-4FB3-8FD4-D7159E6D3196}"/>
                </a:ext>
              </a:extLst>
            </p:cNvPr>
            <p:cNvSpPr/>
            <p:nvPr/>
          </p:nvSpPr>
          <p:spPr>
            <a:xfrm>
              <a:off x="11939783" y="-311057"/>
              <a:ext cx="40004" cy="38220"/>
            </a:xfrm>
            <a:custGeom>
              <a:avLst/>
              <a:gdLst>
                <a:gd name="connsiteX0" fmla="*/ 20312 w 40004"/>
                <a:gd name="connsiteY0" fmla="*/ 38183 h 38220"/>
                <a:gd name="connsiteX1" fmla="*/ 22207 w 40004"/>
                <a:gd name="connsiteY1" fmla="*/ 38059 h 38220"/>
                <a:gd name="connsiteX2" fmla="*/ 39962 w 40004"/>
                <a:gd name="connsiteY2" fmla="*/ 17799 h 38220"/>
                <a:gd name="connsiteX3" fmla="*/ 19692 w 40004"/>
                <a:gd name="connsiteY3" fmla="*/ 44 h 38220"/>
                <a:gd name="connsiteX4" fmla="*/ 17797 w 40004"/>
                <a:gd name="connsiteY4" fmla="*/ 168 h 38220"/>
                <a:gd name="connsiteX5" fmla="*/ 42 w 40004"/>
                <a:gd name="connsiteY5" fmla="*/ 20428 h 38220"/>
                <a:gd name="connsiteX6" fmla="*/ 19035 w 40004"/>
                <a:gd name="connsiteY6" fmla="*/ 38221 h 38220"/>
                <a:gd name="connsiteX7" fmla="*/ 20312 w 40004"/>
                <a:gd name="connsiteY7" fmla="*/ 38183 h 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20">
                  <a:moveTo>
                    <a:pt x="20312" y="38183"/>
                  </a:moveTo>
                  <a:lnTo>
                    <a:pt x="22207" y="38059"/>
                  </a:lnTo>
                  <a:cubicBezTo>
                    <a:pt x="32713" y="37363"/>
                    <a:pt x="40657" y="28296"/>
                    <a:pt x="39962" y="17799"/>
                  </a:cubicBezTo>
                  <a:cubicBezTo>
                    <a:pt x="39257" y="7302"/>
                    <a:pt x="30370" y="-670"/>
                    <a:pt x="19692" y="44"/>
                  </a:cubicBezTo>
                  <a:lnTo>
                    <a:pt x="17797" y="168"/>
                  </a:lnTo>
                  <a:cubicBezTo>
                    <a:pt x="7291" y="864"/>
                    <a:pt x="-653" y="9931"/>
                    <a:pt x="42" y="20428"/>
                  </a:cubicBezTo>
                  <a:cubicBezTo>
                    <a:pt x="709" y="30505"/>
                    <a:pt x="9091" y="38221"/>
                    <a:pt x="19035" y="38221"/>
                  </a:cubicBezTo>
                  <a:cubicBezTo>
                    <a:pt x="19454" y="38221"/>
                    <a:pt x="19883" y="38211"/>
                    <a:pt x="20312" y="38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062D175C-89A6-4918-B483-9AC54D1DF899}"/>
                </a:ext>
              </a:extLst>
            </p:cNvPr>
            <p:cNvSpPr/>
            <p:nvPr/>
          </p:nvSpPr>
          <p:spPr>
            <a:xfrm>
              <a:off x="11880860" y="-307375"/>
              <a:ext cx="39997" cy="38185"/>
            </a:xfrm>
            <a:custGeom>
              <a:avLst/>
              <a:gdLst>
                <a:gd name="connsiteX0" fmla="*/ 19969 w 39997"/>
                <a:gd name="connsiteY0" fmla="*/ 10 h 38185"/>
                <a:gd name="connsiteX1" fmla="*/ 17931 w 39997"/>
                <a:gd name="connsiteY1" fmla="*/ 124 h 38185"/>
                <a:gd name="connsiteX2" fmla="*/ 34 w 39997"/>
                <a:gd name="connsiteY2" fmla="*/ 20260 h 38185"/>
                <a:gd name="connsiteX3" fmla="*/ 19026 w 39997"/>
                <a:gd name="connsiteY3" fmla="*/ 38186 h 38185"/>
                <a:gd name="connsiteX4" fmla="*/ 20160 w 39997"/>
                <a:gd name="connsiteY4" fmla="*/ 38157 h 38185"/>
                <a:gd name="connsiteX5" fmla="*/ 21922 w 39997"/>
                <a:gd name="connsiteY5" fmla="*/ 38062 h 38185"/>
                <a:gd name="connsiteX6" fmla="*/ 39972 w 39997"/>
                <a:gd name="connsiteY6" fmla="*/ 18050 h 38185"/>
                <a:gd name="connsiteX7" fmla="*/ 19969 w 39997"/>
                <a:gd name="connsiteY7" fmla="*/ 1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5">
                  <a:moveTo>
                    <a:pt x="19969" y="10"/>
                  </a:moveTo>
                  <a:lnTo>
                    <a:pt x="17931" y="124"/>
                  </a:lnTo>
                  <a:cubicBezTo>
                    <a:pt x="7425" y="743"/>
                    <a:pt x="-586" y="9754"/>
                    <a:pt x="34" y="20260"/>
                  </a:cubicBezTo>
                  <a:cubicBezTo>
                    <a:pt x="634" y="30385"/>
                    <a:pt x="9016" y="38186"/>
                    <a:pt x="19026" y="38186"/>
                  </a:cubicBezTo>
                  <a:cubicBezTo>
                    <a:pt x="19407" y="38186"/>
                    <a:pt x="19779" y="38176"/>
                    <a:pt x="20160" y="38157"/>
                  </a:cubicBezTo>
                  <a:lnTo>
                    <a:pt x="21922" y="38062"/>
                  </a:lnTo>
                  <a:cubicBezTo>
                    <a:pt x="32438" y="37519"/>
                    <a:pt x="40505" y="28566"/>
                    <a:pt x="39972" y="18050"/>
                  </a:cubicBezTo>
                  <a:cubicBezTo>
                    <a:pt x="39439" y="7554"/>
                    <a:pt x="30056" y="-314"/>
                    <a:pt x="19969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23CC4A79-7F45-4888-BE7C-7CB2F05FE054}"/>
                </a:ext>
              </a:extLst>
            </p:cNvPr>
            <p:cNvSpPr/>
            <p:nvPr/>
          </p:nvSpPr>
          <p:spPr>
            <a:xfrm>
              <a:off x="11296388" y="-304268"/>
              <a:ext cx="40013" cy="38156"/>
            </a:xfrm>
            <a:custGeom>
              <a:avLst/>
              <a:gdLst>
                <a:gd name="connsiteX0" fmla="*/ 21378 w 40013"/>
                <a:gd name="connsiteY0" fmla="*/ 66 h 38156"/>
                <a:gd name="connsiteX1" fmla="*/ 19473 w 40013"/>
                <a:gd name="connsiteY1" fmla="*/ 28 h 38156"/>
                <a:gd name="connsiteX2" fmla="*/ 4 w 40013"/>
                <a:gd name="connsiteY2" fmla="*/ 18659 h 38156"/>
                <a:gd name="connsiteX3" fmla="*/ 18635 w 40013"/>
                <a:gd name="connsiteY3" fmla="*/ 38118 h 38156"/>
                <a:gd name="connsiteX4" fmla="*/ 20540 w 40013"/>
                <a:gd name="connsiteY4" fmla="*/ 38156 h 38156"/>
                <a:gd name="connsiteX5" fmla="*/ 20969 w 40013"/>
                <a:gd name="connsiteY5" fmla="*/ 38156 h 38156"/>
                <a:gd name="connsiteX6" fmla="*/ 40009 w 40013"/>
                <a:gd name="connsiteY6" fmla="*/ 19516 h 38156"/>
                <a:gd name="connsiteX7" fmla="*/ 21378 w 40013"/>
                <a:gd name="connsiteY7" fmla="*/ 66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56">
                  <a:moveTo>
                    <a:pt x="21378" y="66"/>
                  </a:moveTo>
                  <a:lnTo>
                    <a:pt x="19473" y="28"/>
                  </a:lnTo>
                  <a:cubicBezTo>
                    <a:pt x="8777" y="-554"/>
                    <a:pt x="242" y="8143"/>
                    <a:pt x="4" y="18659"/>
                  </a:cubicBezTo>
                  <a:cubicBezTo>
                    <a:pt x="-215" y="29174"/>
                    <a:pt x="8119" y="37889"/>
                    <a:pt x="18635" y="38118"/>
                  </a:cubicBezTo>
                  <a:lnTo>
                    <a:pt x="20540" y="38156"/>
                  </a:lnTo>
                  <a:cubicBezTo>
                    <a:pt x="20692" y="38156"/>
                    <a:pt x="20826" y="38156"/>
                    <a:pt x="20969" y="38156"/>
                  </a:cubicBezTo>
                  <a:cubicBezTo>
                    <a:pt x="31294" y="38156"/>
                    <a:pt x="39781" y="29898"/>
                    <a:pt x="40009" y="19516"/>
                  </a:cubicBezTo>
                  <a:cubicBezTo>
                    <a:pt x="40238" y="9000"/>
                    <a:pt x="31894" y="285"/>
                    <a:pt x="21378" y="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31267CF0-A812-4595-89DC-D9F167F359D8}"/>
                </a:ext>
              </a:extLst>
            </p:cNvPr>
            <p:cNvSpPr/>
            <p:nvPr/>
          </p:nvSpPr>
          <p:spPr>
            <a:xfrm>
              <a:off x="11003132" y="-190803"/>
              <a:ext cx="39988" cy="38209"/>
            </a:xfrm>
            <a:custGeom>
              <a:avLst/>
              <a:gdLst>
                <a:gd name="connsiteX0" fmla="*/ 34 w 39988"/>
                <a:gd name="connsiteY0" fmla="*/ 17941 h 38209"/>
                <a:gd name="connsiteX1" fmla="*/ 17931 w 39988"/>
                <a:gd name="connsiteY1" fmla="*/ 38076 h 38209"/>
                <a:gd name="connsiteX2" fmla="*/ 19969 w 39988"/>
                <a:gd name="connsiteY2" fmla="*/ 38191 h 38209"/>
                <a:gd name="connsiteX3" fmla="*/ 20960 w 39988"/>
                <a:gd name="connsiteY3" fmla="*/ 38210 h 38209"/>
                <a:gd name="connsiteX4" fmla="*/ 39962 w 39988"/>
                <a:gd name="connsiteY4" fmla="*/ 20141 h 38209"/>
                <a:gd name="connsiteX5" fmla="*/ 21913 w 39988"/>
                <a:gd name="connsiteY5" fmla="*/ 129 h 38209"/>
                <a:gd name="connsiteX6" fmla="*/ 20150 w 39988"/>
                <a:gd name="connsiteY6" fmla="*/ 34 h 38209"/>
                <a:gd name="connsiteX7" fmla="*/ 34 w 39988"/>
                <a:gd name="connsiteY7" fmla="*/ 17941 h 3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8" h="38209">
                  <a:moveTo>
                    <a:pt x="34" y="17941"/>
                  </a:moveTo>
                  <a:cubicBezTo>
                    <a:pt x="-586" y="28447"/>
                    <a:pt x="7425" y="37457"/>
                    <a:pt x="17931" y="38076"/>
                  </a:cubicBezTo>
                  <a:lnTo>
                    <a:pt x="19969" y="38191"/>
                  </a:lnTo>
                  <a:cubicBezTo>
                    <a:pt x="20303" y="38200"/>
                    <a:pt x="20627" y="38210"/>
                    <a:pt x="20960" y="38210"/>
                  </a:cubicBezTo>
                  <a:cubicBezTo>
                    <a:pt x="31028" y="38210"/>
                    <a:pt x="39438" y="30314"/>
                    <a:pt x="39962" y="20141"/>
                  </a:cubicBezTo>
                  <a:cubicBezTo>
                    <a:pt x="40505" y="9625"/>
                    <a:pt x="32428" y="681"/>
                    <a:pt x="21913" y="129"/>
                  </a:cubicBezTo>
                  <a:lnTo>
                    <a:pt x="20150" y="34"/>
                  </a:lnTo>
                  <a:cubicBezTo>
                    <a:pt x="9644" y="-585"/>
                    <a:pt x="643" y="7435"/>
                    <a:pt x="34" y="179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3CE8CDE4-C65C-4CD8-8258-9DD55313C256}"/>
                </a:ext>
              </a:extLst>
            </p:cNvPr>
            <p:cNvSpPr/>
            <p:nvPr/>
          </p:nvSpPr>
          <p:spPr>
            <a:xfrm>
              <a:off x="11938973" y="-190585"/>
              <a:ext cx="40004" cy="38229"/>
            </a:xfrm>
            <a:custGeom>
              <a:avLst/>
              <a:gdLst>
                <a:gd name="connsiteX0" fmla="*/ 19035 w 40004"/>
                <a:gd name="connsiteY0" fmla="*/ 38229 h 38229"/>
                <a:gd name="connsiteX1" fmla="*/ 20311 w 40004"/>
                <a:gd name="connsiteY1" fmla="*/ 38191 h 38229"/>
                <a:gd name="connsiteX2" fmla="*/ 22350 w 40004"/>
                <a:gd name="connsiteY2" fmla="*/ 38049 h 38229"/>
                <a:gd name="connsiteX3" fmla="*/ 39952 w 40004"/>
                <a:gd name="connsiteY3" fmla="*/ 17655 h 38229"/>
                <a:gd name="connsiteX4" fmla="*/ 19559 w 40004"/>
                <a:gd name="connsiteY4" fmla="*/ 53 h 38229"/>
                <a:gd name="connsiteX5" fmla="*/ 17797 w 40004"/>
                <a:gd name="connsiteY5" fmla="*/ 177 h 38229"/>
                <a:gd name="connsiteX6" fmla="*/ 42 w 40004"/>
                <a:gd name="connsiteY6" fmla="*/ 20437 h 38229"/>
                <a:gd name="connsiteX7" fmla="*/ 19035 w 40004"/>
                <a:gd name="connsiteY7" fmla="*/ 38229 h 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29">
                  <a:moveTo>
                    <a:pt x="19035" y="38229"/>
                  </a:moveTo>
                  <a:cubicBezTo>
                    <a:pt x="19454" y="38229"/>
                    <a:pt x="19883" y="38220"/>
                    <a:pt x="20311" y="38191"/>
                  </a:cubicBezTo>
                  <a:lnTo>
                    <a:pt x="22350" y="38049"/>
                  </a:lnTo>
                  <a:cubicBezTo>
                    <a:pt x="32846" y="37277"/>
                    <a:pt x="40724" y="28143"/>
                    <a:pt x="39952" y="17655"/>
                  </a:cubicBezTo>
                  <a:cubicBezTo>
                    <a:pt x="39181" y="7168"/>
                    <a:pt x="30151" y="-728"/>
                    <a:pt x="19559" y="53"/>
                  </a:cubicBezTo>
                  <a:lnTo>
                    <a:pt x="17797" y="177"/>
                  </a:lnTo>
                  <a:cubicBezTo>
                    <a:pt x="7291" y="872"/>
                    <a:pt x="-653" y="9940"/>
                    <a:pt x="42" y="20437"/>
                  </a:cubicBezTo>
                  <a:cubicBezTo>
                    <a:pt x="709" y="30514"/>
                    <a:pt x="9091" y="38229"/>
                    <a:pt x="19035" y="382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0F6DA00-B19F-4522-BB41-E03CD6DA6B09}"/>
                </a:ext>
              </a:extLst>
            </p:cNvPr>
            <p:cNvSpPr/>
            <p:nvPr/>
          </p:nvSpPr>
          <p:spPr>
            <a:xfrm>
              <a:off x="12125315" y="-195732"/>
              <a:ext cx="40005" cy="38100"/>
            </a:xfrm>
            <a:custGeom>
              <a:avLst/>
              <a:gdLst>
                <a:gd name="connsiteX0" fmla="*/ 19060 w 40005"/>
                <a:gd name="connsiteY0" fmla="*/ 38100 h 38100"/>
                <a:gd name="connsiteX1" fmla="*/ 21098 w 40005"/>
                <a:gd name="connsiteY1" fmla="*/ 38100 h 38100"/>
                <a:gd name="connsiteX2" fmla="*/ 40005 w 40005"/>
                <a:gd name="connsiteY2" fmla="*/ 18907 h 38100"/>
                <a:gd name="connsiteX3" fmla="*/ 20955 w 40005"/>
                <a:gd name="connsiteY3" fmla="*/ 0 h 38100"/>
                <a:gd name="connsiteX4" fmla="*/ 20812 w 40005"/>
                <a:gd name="connsiteY4" fmla="*/ 0 h 38100"/>
                <a:gd name="connsiteX5" fmla="*/ 19050 w 40005"/>
                <a:gd name="connsiteY5" fmla="*/ 0 h 38100"/>
                <a:gd name="connsiteX6" fmla="*/ 0 w 40005"/>
                <a:gd name="connsiteY6" fmla="*/ 19050 h 38100"/>
                <a:gd name="connsiteX7" fmla="*/ 19060 w 4000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19060" y="38100"/>
                  </a:moveTo>
                  <a:lnTo>
                    <a:pt x="21098" y="38100"/>
                  </a:lnTo>
                  <a:cubicBezTo>
                    <a:pt x="31613" y="38024"/>
                    <a:pt x="40081" y="29432"/>
                    <a:pt x="40005" y="18907"/>
                  </a:cubicBezTo>
                  <a:cubicBezTo>
                    <a:pt x="39929" y="8430"/>
                    <a:pt x="31413" y="0"/>
                    <a:pt x="20955" y="0"/>
                  </a:cubicBezTo>
                  <a:cubicBezTo>
                    <a:pt x="20907" y="0"/>
                    <a:pt x="20860" y="0"/>
                    <a:pt x="20812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44" y="38100"/>
                    <a:pt x="1906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462C8839-7B62-44BC-A58B-080831795542}"/>
                </a:ext>
              </a:extLst>
            </p:cNvPr>
            <p:cNvSpPr/>
            <p:nvPr/>
          </p:nvSpPr>
          <p:spPr>
            <a:xfrm>
              <a:off x="12184369" y="-195627"/>
              <a:ext cx="39996" cy="38109"/>
            </a:xfrm>
            <a:custGeom>
              <a:avLst/>
              <a:gdLst>
                <a:gd name="connsiteX0" fmla="*/ 18908 w 39996"/>
                <a:gd name="connsiteY0" fmla="*/ 38100 h 38109"/>
                <a:gd name="connsiteX1" fmla="*/ 20946 w 39996"/>
                <a:gd name="connsiteY1" fmla="*/ 38110 h 38109"/>
                <a:gd name="connsiteX2" fmla="*/ 39996 w 39996"/>
                <a:gd name="connsiteY2" fmla="*/ 19060 h 38109"/>
                <a:gd name="connsiteX3" fmla="*/ 20946 w 39996"/>
                <a:gd name="connsiteY3" fmla="*/ 10 h 38109"/>
                <a:gd name="connsiteX4" fmla="*/ 19184 w 39996"/>
                <a:gd name="connsiteY4" fmla="*/ 0 h 38109"/>
                <a:gd name="connsiteX5" fmla="*/ 19184 w 39996"/>
                <a:gd name="connsiteY5" fmla="*/ 0 h 38109"/>
                <a:gd name="connsiteX6" fmla="*/ 19051 w 39996"/>
                <a:gd name="connsiteY6" fmla="*/ 0 h 38109"/>
                <a:gd name="connsiteX7" fmla="*/ 1 w 39996"/>
                <a:gd name="connsiteY7" fmla="*/ 18907 h 38109"/>
                <a:gd name="connsiteX8" fmla="*/ 18908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8908" y="38100"/>
                  </a:moveTo>
                  <a:lnTo>
                    <a:pt x="20946" y="38110"/>
                  </a:lnTo>
                  <a:cubicBezTo>
                    <a:pt x="31462" y="38110"/>
                    <a:pt x="39996" y="29575"/>
                    <a:pt x="39996" y="19060"/>
                  </a:cubicBezTo>
                  <a:cubicBezTo>
                    <a:pt x="39996" y="8544"/>
                    <a:pt x="31462" y="10"/>
                    <a:pt x="20946" y="10"/>
                  </a:cubicBezTo>
                  <a:lnTo>
                    <a:pt x="19184" y="0"/>
                  </a:lnTo>
                  <a:lnTo>
                    <a:pt x="19184" y="0"/>
                  </a:lnTo>
                  <a:cubicBezTo>
                    <a:pt x="19136" y="0"/>
                    <a:pt x="19089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85" y="29432"/>
                    <a:pt x="8383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C0E3848-F21F-4611-8DAE-9026B3A288FC}"/>
                </a:ext>
              </a:extLst>
            </p:cNvPr>
            <p:cNvSpPr/>
            <p:nvPr/>
          </p:nvSpPr>
          <p:spPr>
            <a:xfrm>
              <a:off x="11997934" y="-193621"/>
              <a:ext cx="40008" cy="38180"/>
            </a:xfrm>
            <a:custGeom>
              <a:avLst/>
              <a:gdLst>
                <a:gd name="connsiteX0" fmla="*/ 19053 w 40008"/>
                <a:gd name="connsiteY0" fmla="*/ 38180 h 38180"/>
                <a:gd name="connsiteX1" fmla="*/ 19758 w 40008"/>
                <a:gd name="connsiteY1" fmla="*/ 38171 h 38180"/>
                <a:gd name="connsiteX2" fmla="*/ 21796 w 40008"/>
                <a:gd name="connsiteY2" fmla="*/ 38094 h 38180"/>
                <a:gd name="connsiteX3" fmla="*/ 39989 w 40008"/>
                <a:gd name="connsiteY3" fmla="*/ 18225 h 38180"/>
                <a:gd name="connsiteX4" fmla="*/ 20120 w 40008"/>
                <a:gd name="connsiteY4" fmla="*/ 33 h 38180"/>
                <a:gd name="connsiteX5" fmla="*/ 18358 w 40008"/>
                <a:gd name="connsiteY5" fmla="*/ 99 h 38180"/>
                <a:gd name="connsiteX6" fmla="*/ 13 w 40008"/>
                <a:gd name="connsiteY6" fmla="*/ 19835 h 38180"/>
                <a:gd name="connsiteX7" fmla="*/ 19053 w 40008"/>
                <a:gd name="connsiteY7" fmla="*/ 38180 h 3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80">
                  <a:moveTo>
                    <a:pt x="19053" y="38180"/>
                  </a:moveTo>
                  <a:cubicBezTo>
                    <a:pt x="19282" y="38180"/>
                    <a:pt x="19529" y="38180"/>
                    <a:pt x="19758" y="38171"/>
                  </a:cubicBezTo>
                  <a:lnTo>
                    <a:pt x="21796" y="38094"/>
                  </a:lnTo>
                  <a:cubicBezTo>
                    <a:pt x="32312" y="37628"/>
                    <a:pt x="40456" y="28731"/>
                    <a:pt x="39989" y="18225"/>
                  </a:cubicBezTo>
                  <a:cubicBezTo>
                    <a:pt x="39522" y="7710"/>
                    <a:pt x="30245" y="-587"/>
                    <a:pt x="20120" y="33"/>
                  </a:cubicBezTo>
                  <a:lnTo>
                    <a:pt x="18358" y="99"/>
                  </a:lnTo>
                  <a:cubicBezTo>
                    <a:pt x="7842" y="490"/>
                    <a:pt x="-368" y="9319"/>
                    <a:pt x="13" y="19835"/>
                  </a:cubicBezTo>
                  <a:cubicBezTo>
                    <a:pt x="403" y="30103"/>
                    <a:pt x="8852" y="38180"/>
                    <a:pt x="19053" y="38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A32F46A0-2BDE-4931-B1D7-E8D4DA1F2F1B}"/>
                </a:ext>
              </a:extLst>
            </p:cNvPr>
            <p:cNvSpPr/>
            <p:nvPr/>
          </p:nvSpPr>
          <p:spPr>
            <a:xfrm>
              <a:off x="11880154" y="-185524"/>
              <a:ext cx="40002" cy="38303"/>
            </a:xfrm>
            <a:custGeom>
              <a:avLst/>
              <a:gdLst>
                <a:gd name="connsiteX0" fmla="*/ 19018 w 40002"/>
                <a:gd name="connsiteY0" fmla="*/ 38303 h 38303"/>
                <a:gd name="connsiteX1" fmla="*/ 20999 w 40002"/>
                <a:gd name="connsiteY1" fmla="*/ 38198 h 38303"/>
                <a:gd name="connsiteX2" fmla="*/ 22762 w 40002"/>
                <a:gd name="connsiteY2" fmla="*/ 38017 h 38303"/>
                <a:gd name="connsiteX3" fmla="*/ 39916 w 40002"/>
                <a:gd name="connsiteY3" fmla="*/ 17243 h 38303"/>
                <a:gd name="connsiteX4" fmla="*/ 19133 w 40002"/>
                <a:gd name="connsiteY4" fmla="*/ 98 h 38303"/>
                <a:gd name="connsiteX5" fmla="*/ 17094 w 40002"/>
                <a:gd name="connsiteY5" fmla="*/ 298 h 38303"/>
                <a:gd name="connsiteX6" fmla="*/ 102 w 40002"/>
                <a:gd name="connsiteY6" fmla="*/ 21196 h 38303"/>
                <a:gd name="connsiteX7" fmla="*/ 19018 w 40002"/>
                <a:gd name="connsiteY7" fmla="*/ 38303 h 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303">
                  <a:moveTo>
                    <a:pt x="19018" y="38303"/>
                  </a:moveTo>
                  <a:cubicBezTo>
                    <a:pt x="19675" y="38303"/>
                    <a:pt x="20333" y="38274"/>
                    <a:pt x="20999" y="38198"/>
                  </a:cubicBezTo>
                  <a:lnTo>
                    <a:pt x="22762" y="38017"/>
                  </a:lnTo>
                  <a:cubicBezTo>
                    <a:pt x="33239" y="37017"/>
                    <a:pt x="40907" y="27711"/>
                    <a:pt x="39916" y="17243"/>
                  </a:cubicBezTo>
                  <a:cubicBezTo>
                    <a:pt x="38916" y="6775"/>
                    <a:pt x="29534" y="-969"/>
                    <a:pt x="19133" y="98"/>
                  </a:cubicBezTo>
                  <a:lnTo>
                    <a:pt x="17094" y="298"/>
                  </a:lnTo>
                  <a:cubicBezTo>
                    <a:pt x="6626" y="1375"/>
                    <a:pt x="-975" y="10728"/>
                    <a:pt x="102" y="21196"/>
                  </a:cubicBezTo>
                  <a:cubicBezTo>
                    <a:pt x="1102" y="31007"/>
                    <a:pt x="9379" y="38303"/>
                    <a:pt x="19018" y="383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54A1E2A-6B5A-4547-872B-BAEECF4F028D}"/>
                </a:ext>
              </a:extLst>
            </p:cNvPr>
            <p:cNvSpPr/>
            <p:nvPr/>
          </p:nvSpPr>
          <p:spPr>
            <a:xfrm>
              <a:off x="12243395" y="-195094"/>
              <a:ext cx="39997" cy="38119"/>
            </a:xfrm>
            <a:custGeom>
              <a:avLst/>
              <a:gdLst>
                <a:gd name="connsiteX0" fmla="*/ 18776 w 39997"/>
                <a:gd name="connsiteY0" fmla="*/ 38100 h 38119"/>
                <a:gd name="connsiteX1" fmla="*/ 20814 w 39997"/>
                <a:gd name="connsiteY1" fmla="*/ 38119 h 38119"/>
                <a:gd name="connsiteX2" fmla="*/ 20947 w 39997"/>
                <a:gd name="connsiteY2" fmla="*/ 38119 h 38119"/>
                <a:gd name="connsiteX3" fmla="*/ 20947 w 39997"/>
                <a:gd name="connsiteY3" fmla="*/ 38119 h 38119"/>
                <a:gd name="connsiteX4" fmla="*/ 39997 w 39997"/>
                <a:gd name="connsiteY4" fmla="*/ 19212 h 38119"/>
                <a:gd name="connsiteX5" fmla="*/ 21090 w 39997"/>
                <a:gd name="connsiteY5" fmla="*/ 19 h 38119"/>
                <a:gd name="connsiteX6" fmla="*/ 19328 w 39997"/>
                <a:gd name="connsiteY6" fmla="*/ 0 h 38119"/>
                <a:gd name="connsiteX7" fmla="*/ 19328 w 39997"/>
                <a:gd name="connsiteY7" fmla="*/ 0 h 38119"/>
                <a:gd name="connsiteX8" fmla="*/ 19042 w 39997"/>
                <a:gd name="connsiteY8" fmla="*/ 0 h 38119"/>
                <a:gd name="connsiteX9" fmla="*/ 2 w 39997"/>
                <a:gd name="connsiteY9" fmla="*/ 18774 h 38119"/>
                <a:gd name="connsiteX10" fmla="*/ 18776 w 39997"/>
                <a:gd name="connsiteY10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18776" y="38100"/>
                  </a:moveTo>
                  <a:lnTo>
                    <a:pt x="20814" y="38119"/>
                  </a:lnTo>
                  <a:cubicBezTo>
                    <a:pt x="20862" y="38119"/>
                    <a:pt x="20909" y="38119"/>
                    <a:pt x="20947" y="38119"/>
                  </a:cubicBezTo>
                  <a:lnTo>
                    <a:pt x="20947" y="38119"/>
                  </a:lnTo>
                  <a:cubicBezTo>
                    <a:pt x="31406" y="38119"/>
                    <a:pt x="39921" y="29680"/>
                    <a:pt x="39997" y="19212"/>
                  </a:cubicBezTo>
                  <a:cubicBezTo>
                    <a:pt x="40073" y="8696"/>
                    <a:pt x="31606" y="105"/>
                    <a:pt x="21090" y="1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0" y="0"/>
                    <a:pt x="164" y="8344"/>
                    <a:pt x="2" y="18774"/>
                  </a:cubicBezTo>
                  <a:cubicBezTo>
                    <a:pt x="-141" y="29289"/>
                    <a:pt x="8260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C4576887-A4F0-488F-B157-2AC04EF25DD1}"/>
                </a:ext>
              </a:extLst>
            </p:cNvPr>
            <p:cNvSpPr/>
            <p:nvPr/>
          </p:nvSpPr>
          <p:spPr>
            <a:xfrm>
              <a:off x="11646427" y="-170464"/>
              <a:ext cx="39993" cy="38149"/>
            </a:xfrm>
            <a:custGeom>
              <a:avLst/>
              <a:gdLst>
                <a:gd name="connsiteX0" fmla="*/ 19039 w 39993"/>
                <a:gd name="connsiteY0" fmla="*/ 38150 h 38149"/>
                <a:gd name="connsiteX1" fmla="*/ 19611 w 39993"/>
                <a:gd name="connsiteY1" fmla="*/ 38140 h 38149"/>
                <a:gd name="connsiteX2" fmla="*/ 21506 w 39993"/>
                <a:gd name="connsiteY2" fmla="*/ 38083 h 38149"/>
                <a:gd name="connsiteX3" fmla="*/ 39985 w 39993"/>
                <a:gd name="connsiteY3" fmla="*/ 18480 h 38149"/>
                <a:gd name="connsiteX4" fmla="*/ 20383 w 39993"/>
                <a:gd name="connsiteY4" fmla="*/ 2 h 38149"/>
                <a:gd name="connsiteX5" fmla="*/ 18487 w 39993"/>
                <a:gd name="connsiteY5" fmla="*/ 59 h 38149"/>
                <a:gd name="connsiteX6" fmla="*/ 9 w 39993"/>
                <a:gd name="connsiteY6" fmla="*/ 19662 h 38149"/>
                <a:gd name="connsiteX7" fmla="*/ 19039 w 39993"/>
                <a:gd name="connsiteY7" fmla="*/ 38150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49">
                  <a:moveTo>
                    <a:pt x="19039" y="38150"/>
                  </a:moveTo>
                  <a:cubicBezTo>
                    <a:pt x="19230" y="38150"/>
                    <a:pt x="19421" y="38150"/>
                    <a:pt x="19611" y="38140"/>
                  </a:cubicBezTo>
                  <a:lnTo>
                    <a:pt x="21506" y="38083"/>
                  </a:lnTo>
                  <a:cubicBezTo>
                    <a:pt x="32022" y="37778"/>
                    <a:pt x="40299" y="28996"/>
                    <a:pt x="39985" y="18480"/>
                  </a:cubicBezTo>
                  <a:cubicBezTo>
                    <a:pt x="39671" y="7965"/>
                    <a:pt x="31022" y="-141"/>
                    <a:pt x="20383" y="2"/>
                  </a:cubicBezTo>
                  <a:lnTo>
                    <a:pt x="18487" y="59"/>
                  </a:lnTo>
                  <a:cubicBezTo>
                    <a:pt x="7972" y="364"/>
                    <a:pt x="-306" y="9146"/>
                    <a:pt x="9" y="19662"/>
                  </a:cubicBezTo>
                  <a:cubicBezTo>
                    <a:pt x="313" y="29987"/>
                    <a:pt x="8781" y="38150"/>
                    <a:pt x="19039" y="3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CC80494-3825-4E06-A94A-D5450B092FB6}"/>
                </a:ext>
              </a:extLst>
            </p:cNvPr>
            <p:cNvSpPr/>
            <p:nvPr/>
          </p:nvSpPr>
          <p:spPr>
            <a:xfrm>
              <a:off x="11296030" y="-174444"/>
              <a:ext cx="40004" cy="38185"/>
            </a:xfrm>
            <a:custGeom>
              <a:avLst/>
              <a:gdLst>
                <a:gd name="connsiteX0" fmla="*/ 18212 w 40004"/>
                <a:gd name="connsiteY0" fmla="*/ 38081 h 38185"/>
                <a:gd name="connsiteX1" fmla="*/ 20126 w 40004"/>
                <a:gd name="connsiteY1" fmla="*/ 38167 h 38185"/>
                <a:gd name="connsiteX2" fmla="*/ 20974 w 40004"/>
                <a:gd name="connsiteY2" fmla="*/ 38186 h 38185"/>
                <a:gd name="connsiteX3" fmla="*/ 39986 w 40004"/>
                <a:gd name="connsiteY3" fmla="*/ 19964 h 38185"/>
                <a:gd name="connsiteX4" fmla="*/ 21784 w 40004"/>
                <a:gd name="connsiteY4" fmla="*/ 105 h 38185"/>
                <a:gd name="connsiteX5" fmla="*/ 19888 w 40004"/>
                <a:gd name="connsiteY5" fmla="*/ 19 h 38185"/>
                <a:gd name="connsiteX6" fmla="*/ 19031 w 40004"/>
                <a:gd name="connsiteY6" fmla="*/ 0 h 38185"/>
                <a:gd name="connsiteX7" fmla="*/ 19 w 40004"/>
                <a:gd name="connsiteY7" fmla="*/ 18212 h 38185"/>
                <a:gd name="connsiteX8" fmla="*/ 18212 w 40004"/>
                <a:gd name="connsiteY8" fmla="*/ 38081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85">
                  <a:moveTo>
                    <a:pt x="18212" y="38081"/>
                  </a:moveTo>
                  <a:lnTo>
                    <a:pt x="20126" y="38167"/>
                  </a:lnTo>
                  <a:cubicBezTo>
                    <a:pt x="20403" y="38176"/>
                    <a:pt x="20688" y="38186"/>
                    <a:pt x="20974" y="38186"/>
                  </a:cubicBezTo>
                  <a:cubicBezTo>
                    <a:pt x="31109" y="38186"/>
                    <a:pt x="39538" y="30194"/>
                    <a:pt x="39986" y="19964"/>
                  </a:cubicBezTo>
                  <a:cubicBezTo>
                    <a:pt x="40443" y="9449"/>
                    <a:pt x="32290" y="562"/>
                    <a:pt x="21784" y="105"/>
                  </a:cubicBezTo>
                  <a:lnTo>
                    <a:pt x="19888" y="19"/>
                  </a:lnTo>
                  <a:cubicBezTo>
                    <a:pt x="19612" y="10"/>
                    <a:pt x="19317" y="0"/>
                    <a:pt x="19031" y="0"/>
                  </a:cubicBezTo>
                  <a:cubicBezTo>
                    <a:pt x="8906" y="0"/>
                    <a:pt x="467" y="7982"/>
                    <a:pt x="19" y="18212"/>
                  </a:cubicBezTo>
                  <a:cubicBezTo>
                    <a:pt x="-448" y="28718"/>
                    <a:pt x="7696" y="37614"/>
                    <a:pt x="18212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02CE47EB-9A1B-4736-B2B5-AC6EDA2D7EFA}"/>
                </a:ext>
              </a:extLst>
            </p:cNvPr>
            <p:cNvSpPr/>
            <p:nvPr/>
          </p:nvSpPr>
          <p:spPr>
            <a:xfrm>
              <a:off x="11412164" y="-170310"/>
              <a:ext cx="40008" cy="38167"/>
            </a:xfrm>
            <a:custGeom>
              <a:avLst/>
              <a:gdLst>
                <a:gd name="connsiteX0" fmla="*/ 18626 w 40008"/>
                <a:gd name="connsiteY0" fmla="*/ 38120 h 38167"/>
                <a:gd name="connsiteX1" fmla="*/ 20407 w 40008"/>
                <a:gd name="connsiteY1" fmla="*/ 38158 h 38167"/>
                <a:gd name="connsiteX2" fmla="*/ 20969 w 40008"/>
                <a:gd name="connsiteY2" fmla="*/ 38167 h 38167"/>
                <a:gd name="connsiteX3" fmla="*/ 40000 w 40008"/>
                <a:gd name="connsiteY3" fmla="*/ 19670 h 38167"/>
                <a:gd name="connsiteX4" fmla="*/ 21512 w 40008"/>
                <a:gd name="connsiteY4" fmla="*/ 77 h 38167"/>
                <a:gd name="connsiteX5" fmla="*/ 19474 w 40008"/>
                <a:gd name="connsiteY5" fmla="*/ 29 h 38167"/>
                <a:gd name="connsiteX6" fmla="*/ 5 w 40008"/>
                <a:gd name="connsiteY6" fmla="*/ 18660 h 38167"/>
                <a:gd name="connsiteX7" fmla="*/ 18626 w 40008"/>
                <a:gd name="connsiteY7" fmla="*/ 38120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67">
                  <a:moveTo>
                    <a:pt x="18626" y="38120"/>
                  </a:moveTo>
                  <a:lnTo>
                    <a:pt x="20407" y="38158"/>
                  </a:lnTo>
                  <a:cubicBezTo>
                    <a:pt x="20598" y="38158"/>
                    <a:pt x="20779" y="38167"/>
                    <a:pt x="20969" y="38167"/>
                  </a:cubicBezTo>
                  <a:cubicBezTo>
                    <a:pt x="31237" y="38167"/>
                    <a:pt x="39705" y="29995"/>
                    <a:pt x="40000" y="19670"/>
                  </a:cubicBezTo>
                  <a:cubicBezTo>
                    <a:pt x="40305" y="9154"/>
                    <a:pt x="32028" y="382"/>
                    <a:pt x="21512" y="77"/>
                  </a:cubicBezTo>
                  <a:lnTo>
                    <a:pt x="19474" y="29"/>
                  </a:lnTo>
                  <a:cubicBezTo>
                    <a:pt x="8815" y="-571"/>
                    <a:pt x="243" y="8145"/>
                    <a:pt x="5" y="18660"/>
                  </a:cubicBezTo>
                  <a:cubicBezTo>
                    <a:pt x="-224" y="29176"/>
                    <a:pt x="8110" y="37891"/>
                    <a:pt x="18626" y="381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0F680A-94B4-4EEB-AE12-B83B561ADEE5}"/>
                </a:ext>
              </a:extLst>
            </p:cNvPr>
            <p:cNvSpPr/>
            <p:nvPr/>
          </p:nvSpPr>
          <p:spPr>
            <a:xfrm>
              <a:off x="11471193" y="-169119"/>
              <a:ext cx="40008" cy="38128"/>
            </a:xfrm>
            <a:custGeom>
              <a:avLst/>
              <a:gdLst>
                <a:gd name="connsiteX0" fmla="*/ 18776 w 40008"/>
                <a:gd name="connsiteY0" fmla="*/ 38100 h 38128"/>
                <a:gd name="connsiteX1" fmla="*/ 20681 w 40008"/>
                <a:gd name="connsiteY1" fmla="*/ 38128 h 38128"/>
                <a:gd name="connsiteX2" fmla="*/ 20966 w 40008"/>
                <a:gd name="connsiteY2" fmla="*/ 38128 h 38128"/>
                <a:gd name="connsiteX3" fmla="*/ 20966 w 40008"/>
                <a:gd name="connsiteY3" fmla="*/ 38128 h 38128"/>
                <a:gd name="connsiteX4" fmla="*/ 40007 w 40008"/>
                <a:gd name="connsiteY4" fmla="*/ 19355 h 38128"/>
                <a:gd name="connsiteX5" fmla="*/ 21233 w 40008"/>
                <a:gd name="connsiteY5" fmla="*/ 28 h 38128"/>
                <a:gd name="connsiteX6" fmla="*/ 19328 w 40008"/>
                <a:gd name="connsiteY6" fmla="*/ 0 h 38128"/>
                <a:gd name="connsiteX7" fmla="*/ 19328 w 40008"/>
                <a:gd name="connsiteY7" fmla="*/ 0 h 38128"/>
                <a:gd name="connsiteX8" fmla="*/ 19042 w 40008"/>
                <a:gd name="connsiteY8" fmla="*/ 0 h 38128"/>
                <a:gd name="connsiteX9" fmla="*/ 2 w 40008"/>
                <a:gd name="connsiteY9" fmla="*/ 18774 h 38128"/>
                <a:gd name="connsiteX10" fmla="*/ 18776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8776" y="38100"/>
                  </a:moveTo>
                  <a:lnTo>
                    <a:pt x="20681" y="38128"/>
                  </a:lnTo>
                  <a:cubicBezTo>
                    <a:pt x="20776" y="38128"/>
                    <a:pt x="20871" y="38128"/>
                    <a:pt x="20966" y="38128"/>
                  </a:cubicBezTo>
                  <a:lnTo>
                    <a:pt x="20966" y="38128"/>
                  </a:lnTo>
                  <a:cubicBezTo>
                    <a:pt x="31358" y="38128"/>
                    <a:pt x="39854" y="29785"/>
                    <a:pt x="40007" y="19355"/>
                  </a:cubicBezTo>
                  <a:cubicBezTo>
                    <a:pt x="40159" y="8839"/>
                    <a:pt x="31758" y="181"/>
                    <a:pt x="21233" y="28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41" y="29289"/>
                    <a:pt x="8260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CD309E09-3322-4BC6-B95F-174EB79F622A}"/>
                </a:ext>
              </a:extLst>
            </p:cNvPr>
            <p:cNvSpPr/>
            <p:nvPr/>
          </p:nvSpPr>
          <p:spPr>
            <a:xfrm>
              <a:off x="11237045" y="-177297"/>
              <a:ext cx="39990" cy="38191"/>
            </a:xfrm>
            <a:custGeom>
              <a:avLst/>
              <a:gdLst>
                <a:gd name="connsiteX0" fmla="*/ 21924 w 39990"/>
                <a:gd name="connsiteY0" fmla="*/ 110 h 38191"/>
                <a:gd name="connsiteX1" fmla="*/ 20028 w 39990"/>
                <a:gd name="connsiteY1" fmla="*/ 15 h 38191"/>
                <a:gd name="connsiteX2" fmla="*/ 26 w 39990"/>
                <a:gd name="connsiteY2" fmla="*/ 18065 h 38191"/>
                <a:gd name="connsiteX3" fmla="*/ 18076 w 39990"/>
                <a:gd name="connsiteY3" fmla="*/ 38077 h 38191"/>
                <a:gd name="connsiteX4" fmla="*/ 19971 w 39990"/>
                <a:gd name="connsiteY4" fmla="*/ 38172 h 38191"/>
                <a:gd name="connsiteX5" fmla="*/ 20962 w 39990"/>
                <a:gd name="connsiteY5" fmla="*/ 38191 h 38191"/>
                <a:gd name="connsiteX6" fmla="*/ 39964 w 39990"/>
                <a:gd name="connsiteY6" fmla="*/ 20122 h 38191"/>
                <a:gd name="connsiteX7" fmla="*/ 21924 w 39990"/>
                <a:gd name="connsiteY7" fmla="*/ 110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0" h="38191">
                  <a:moveTo>
                    <a:pt x="21924" y="110"/>
                  </a:moveTo>
                  <a:lnTo>
                    <a:pt x="20028" y="15"/>
                  </a:lnTo>
                  <a:cubicBezTo>
                    <a:pt x="9437" y="-394"/>
                    <a:pt x="569" y="7549"/>
                    <a:pt x="26" y="18065"/>
                  </a:cubicBezTo>
                  <a:cubicBezTo>
                    <a:pt x="-517" y="28581"/>
                    <a:pt x="7560" y="37525"/>
                    <a:pt x="18076" y="38077"/>
                  </a:cubicBezTo>
                  <a:lnTo>
                    <a:pt x="19971" y="38172"/>
                  </a:lnTo>
                  <a:cubicBezTo>
                    <a:pt x="20305" y="38182"/>
                    <a:pt x="20629" y="38191"/>
                    <a:pt x="20962" y="38191"/>
                  </a:cubicBezTo>
                  <a:cubicBezTo>
                    <a:pt x="31030" y="38191"/>
                    <a:pt x="39440" y="30295"/>
                    <a:pt x="39964" y="20122"/>
                  </a:cubicBezTo>
                  <a:cubicBezTo>
                    <a:pt x="40507" y="9607"/>
                    <a:pt x="32439" y="653"/>
                    <a:pt x="21924" y="1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DC7B078-C105-4915-B85E-E8F21C6A0FDF}"/>
                </a:ext>
              </a:extLst>
            </p:cNvPr>
            <p:cNvSpPr/>
            <p:nvPr/>
          </p:nvSpPr>
          <p:spPr>
            <a:xfrm>
              <a:off x="11530260" y="-168719"/>
              <a:ext cx="39995" cy="38100"/>
            </a:xfrm>
            <a:custGeom>
              <a:avLst/>
              <a:gdLst>
                <a:gd name="connsiteX0" fmla="*/ 19050 w 39995"/>
                <a:gd name="connsiteY0" fmla="*/ 38100 h 38100"/>
                <a:gd name="connsiteX1" fmla="*/ 20946 w 39995"/>
                <a:gd name="connsiteY1" fmla="*/ 38100 h 38100"/>
                <a:gd name="connsiteX2" fmla="*/ 20946 w 39995"/>
                <a:gd name="connsiteY2" fmla="*/ 38100 h 38100"/>
                <a:gd name="connsiteX3" fmla="*/ 39996 w 39995"/>
                <a:gd name="connsiteY3" fmla="*/ 19050 h 38100"/>
                <a:gd name="connsiteX4" fmla="*/ 20946 w 39995"/>
                <a:gd name="connsiteY4" fmla="*/ 0 h 38100"/>
                <a:gd name="connsiteX5" fmla="*/ 20946 w 39995"/>
                <a:gd name="connsiteY5" fmla="*/ 0 h 38100"/>
                <a:gd name="connsiteX6" fmla="*/ 19050 w 39995"/>
                <a:gd name="connsiteY6" fmla="*/ 0 h 38100"/>
                <a:gd name="connsiteX7" fmla="*/ 0 w 39995"/>
                <a:gd name="connsiteY7" fmla="*/ 19050 h 38100"/>
                <a:gd name="connsiteX8" fmla="*/ 19050 w 3999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00">
                  <a:moveTo>
                    <a:pt x="19050" y="38100"/>
                  </a:moveTo>
                  <a:lnTo>
                    <a:pt x="20946" y="38100"/>
                  </a:lnTo>
                  <a:lnTo>
                    <a:pt x="20946" y="38100"/>
                  </a:lnTo>
                  <a:cubicBezTo>
                    <a:pt x="31461" y="38100"/>
                    <a:pt x="39996" y="29566"/>
                    <a:pt x="39996" y="19050"/>
                  </a:cubicBezTo>
                  <a:cubicBezTo>
                    <a:pt x="39996" y="8535"/>
                    <a:pt x="31461" y="0"/>
                    <a:pt x="20946" y="0"/>
                  </a:cubicBezTo>
                  <a:lnTo>
                    <a:pt x="20946" y="0"/>
                  </a:ln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25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BC60A006-A067-4B99-B1CC-F38C0804B57A}"/>
                </a:ext>
              </a:extLst>
            </p:cNvPr>
            <p:cNvSpPr/>
            <p:nvPr/>
          </p:nvSpPr>
          <p:spPr>
            <a:xfrm>
              <a:off x="11705405" y="-172742"/>
              <a:ext cx="40001" cy="38189"/>
            </a:xfrm>
            <a:custGeom>
              <a:avLst/>
              <a:gdLst>
                <a:gd name="connsiteX0" fmla="*/ 19031 w 40001"/>
                <a:gd name="connsiteY0" fmla="*/ 38189 h 38189"/>
                <a:gd name="connsiteX1" fmla="*/ 19888 w 40001"/>
                <a:gd name="connsiteY1" fmla="*/ 38170 h 38189"/>
                <a:gd name="connsiteX2" fmla="*/ 21927 w 40001"/>
                <a:gd name="connsiteY2" fmla="*/ 38075 h 38189"/>
                <a:gd name="connsiteX3" fmla="*/ 39976 w 40001"/>
                <a:gd name="connsiteY3" fmla="*/ 18063 h 38189"/>
                <a:gd name="connsiteX4" fmla="*/ 19974 w 40001"/>
                <a:gd name="connsiteY4" fmla="*/ 13 h 38189"/>
                <a:gd name="connsiteX5" fmla="*/ 18212 w 40001"/>
                <a:gd name="connsiteY5" fmla="*/ 99 h 38189"/>
                <a:gd name="connsiteX6" fmla="*/ 19 w 40001"/>
                <a:gd name="connsiteY6" fmla="*/ 19968 h 38189"/>
                <a:gd name="connsiteX7" fmla="*/ 19031 w 40001"/>
                <a:gd name="connsiteY7" fmla="*/ 38189 h 3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89">
                  <a:moveTo>
                    <a:pt x="19031" y="38189"/>
                  </a:moveTo>
                  <a:cubicBezTo>
                    <a:pt x="19317" y="38189"/>
                    <a:pt x="19612" y="38189"/>
                    <a:pt x="19888" y="38170"/>
                  </a:cubicBezTo>
                  <a:lnTo>
                    <a:pt x="21927" y="38075"/>
                  </a:lnTo>
                  <a:cubicBezTo>
                    <a:pt x="32442" y="37532"/>
                    <a:pt x="40510" y="28579"/>
                    <a:pt x="39976" y="18063"/>
                  </a:cubicBezTo>
                  <a:cubicBezTo>
                    <a:pt x="39443" y="7557"/>
                    <a:pt x="30604" y="-368"/>
                    <a:pt x="19974" y="13"/>
                  </a:cubicBezTo>
                  <a:lnTo>
                    <a:pt x="18212" y="99"/>
                  </a:lnTo>
                  <a:cubicBezTo>
                    <a:pt x="7696" y="566"/>
                    <a:pt x="-448" y="9462"/>
                    <a:pt x="19" y="19968"/>
                  </a:cubicBezTo>
                  <a:cubicBezTo>
                    <a:pt x="467" y="30207"/>
                    <a:pt x="8906" y="38189"/>
                    <a:pt x="19031" y="3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9EBA4F1-6C7C-4D96-B06B-BBA1EC0666AC}"/>
                </a:ext>
              </a:extLst>
            </p:cNvPr>
            <p:cNvSpPr/>
            <p:nvPr/>
          </p:nvSpPr>
          <p:spPr>
            <a:xfrm>
              <a:off x="11764361" y="-176022"/>
              <a:ext cx="39995" cy="38230"/>
            </a:xfrm>
            <a:custGeom>
              <a:avLst/>
              <a:gdLst>
                <a:gd name="connsiteX0" fmla="*/ 19026 w 39995"/>
                <a:gd name="connsiteY0" fmla="*/ 38231 h 38230"/>
                <a:gd name="connsiteX1" fmla="*/ 20302 w 39995"/>
                <a:gd name="connsiteY1" fmla="*/ 38193 h 38230"/>
                <a:gd name="connsiteX2" fmla="*/ 22064 w 39995"/>
                <a:gd name="connsiteY2" fmla="*/ 38078 h 38230"/>
                <a:gd name="connsiteX3" fmla="*/ 39962 w 39995"/>
                <a:gd name="connsiteY3" fmla="*/ 17942 h 38230"/>
                <a:gd name="connsiteX4" fmla="*/ 19835 w 39995"/>
                <a:gd name="connsiteY4" fmla="*/ 45 h 38230"/>
                <a:gd name="connsiteX5" fmla="*/ 17797 w 39995"/>
                <a:gd name="connsiteY5" fmla="*/ 178 h 38230"/>
                <a:gd name="connsiteX6" fmla="*/ 42 w 39995"/>
                <a:gd name="connsiteY6" fmla="*/ 20438 h 38230"/>
                <a:gd name="connsiteX7" fmla="*/ 19026 w 39995"/>
                <a:gd name="connsiteY7" fmla="*/ 38231 h 3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230">
                  <a:moveTo>
                    <a:pt x="19026" y="38231"/>
                  </a:moveTo>
                  <a:cubicBezTo>
                    <a:pt x="19445" y="38231"/>
                    <a:pt x="19873" y="38221"/>
                    <a:pt x="20302" y="38193"/>
                  </a:cubicBezTo>
                  <a:lnTo>
                    <a:pt x="22064" y="38078"/>
                  </a:lnTo>
                  <a:cubicBezTo>
                    <a:pt x="32570" y="37459"/>
                    <a:pt x="40581" y="28448"/>
                    <a:pt x="39962" y="17942"/>
                  </a:cubicBezTo>
                  <a:cubicBezTo>
                    <a:pt x="39342" y="7436"/>
                    <a:pt x="30199" y="-679"/>
                    <a:pt x="19835" y="45"/>
                  </a:cubicBezTo>
                  <a:lnTo>
                    <a:pt x="17797" y="178"/>
                  </a:lnTo>
                  <a:cubicBezTo>
                    <a:pt x="7291" y="874"/>
                    <a:pt x="-653" y="9941"/>
                    <a:pt x="42" y="20438"/>
                  </a:cubicBezTo>
                  <a:cubicBezTo>
                    <a:pt x="700" y="30515"/>
                    <a:pt x="9082" y="38231"/>
                    <a:pt x="19026" y="382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4436F0CB-C0A0-40F2-8108-A2E4D866D415}"/>
                </a:ext>
              </a:extLst>
            </p:cNvPr>
            <p:cNvSpPr/>
            <p:nvPr/>
          </p:nvSpPr>
          <p:spPr>
            <a:xfrm>
              <a:off x="11178077" y="-180545"/>
              <a:ext cx="39997" cy="38210"/>
            </a:xfrm>
            <a:custGeom>
              <a:avLst/>
              <a:gdLst>
                <a:gd name="connsiteX0" fmla="*/ 17941 w 39997"/>
                <a:gd name="connsiteY0" fmla="*/ 38077 h 38210"/>
                <a:gd name="connsiteX1" fmla="*/ 19979 w 39997"/>
                <a:gd name="connsiteY1" fmla="*/ 38192 h 38210"/>
                <a:gd name="connsiteX2" fmla="*/ 20970 w 39997"/>
                <a:gd name="connsiteY2" fmla="*/ 38211 h 38210"/>
                <a:gd name="connsiteX3" fmla="*/ 39972 w 39997"/>
                <a:gd name="connsiteY3" fmla="*/ 20142 h 38210"/>
                <a:gd name="connsiteX4" fmla="*/ 21922 w 39997"/>
                <a:gd name="connsiteY4" fmla="*/ 130 h 38210"/>
                <a:gd name="connsiteX5" fmla="*/ 20160 w 39997"/>
                <a:gd name="connsiteY5" fmla="*/ 35 h 38210"/>
                <a:gd name="connsiteX6" fmla="*/ 34 w 39997"/>
                <a:gd name="connsiteY6" fmla="*/ 17932 h 38210"/>
                <a:gd name="connsiteX7" fmla="*/ 17941 w 39997"/>
                <a:gd name="connsiteY7" fmla="*/ 38077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10">
                  <a:moveTo>
                    <a:pt x="17941" y="38077"/>
                  </a:moveTo>
                  <a:lnTo>
                    <a:pt x="19979" y="38192"/>
                  </a:lnTo>
                  <a:cubicBezTo>
                    <a:pt x="20312" y="38201"/>
                    <a:pt x="20636" y="38211"/>
                    <a:pt x="20970" y="38211"/>
                  </a:cubicBezTo>
                  <a:cubicBezTo>
                    <a:pt x="31037" y="38211"/>
                    <a:pt x="39448" y="30315"/>
                    <a:pt x="39972" y="20142"/>
                  </a:cubicBezTo>
                  <a:cubicBezTo>
                    <a:pt x="40515" y="9626"/>
                    <a:pt x="32438" y="682"/>
                    <a:pt x="21922" y="130"/>
                  </a:cubicBezTo>
                  <a:lnTo>
                    <a:pt x="20160" y="35"/>
                  </a:lnTo>
                  <a:cubicBezTo>
                    <a:pt x="9787" y="-594"/>
                    <a:pt x="653" y="7426"/>
                    <a:pt x="34" y="17932"/>
                  </a:cubicBezTo>
                  <a:cubicBezTo>
                    <a:pt x="-585" y="28438"/>
                    <a:pt x="7435" y="37468"/>
                    <a:pt x="17941" y="38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66F03729-6023-4339-B07E-8D62A41C5A58}"/>
                </a:ext>
              </a:extLst>
            </p:cNvPr>
            <p:cNvSpPr/>
            <p:nvPr/>
          </p:nvSpPr>
          <p:spPr>
            <a:xfrm>
              <a:off x="11062091" y="-187365"/>
              <a:ext cx="39986" cy="38210"/>
            </a:xfrm>
            <a:custGeom>
              <a:avLst/>
              <a:gdLst>
                <a:gd name="connsiteX0" fmla="*/ 39953 w 39986"/>
                <a:gd name="connsiteY0" fmla="*/ 20285 h 38210"/>
                <a:gd name="connsiteX1" fmla="*/ 22055 w 39986"/>
                <a:gd name="connsiteY1" fmla="*/ 149 h 38210"/>
                <a:gd name="connsiteX2" fmla="*/ 20160 w 39986"/>
                <a:gd name="connsiteY2" fmla="*/ 35 h 38210"/>
                <a:gd name="connsiteX3" fmla="*/ 34 w 39986"/>
                <a:gd name="connsiteY3" fmla="*/ 17932 h 38210"/>
                <a:gd name="connsiteX4" fmla="*/ 17931 w 39986"/>
                <a:gd name="connsiteY4" fmla="*/ 38068 h 38210"/>
                <a:gd name="connsiteX5" fmla="*/ 19826 w 39986"/>
                <a:gd name="connsiteY5" fmla="*/ 38182 h 38210"/>
                <a:gd name="connsiteX6" fmla="*/ 20960 w 39986"/>
                <a:gd name="connsiteY6" fmla="*/ 38211 h 38210"/>
                <a:gd name="connsiteX7" fmla="*/ 39953 w 39986"/>
                <a:gd name="connsiteY7" fmla="*/ 20285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6" h="38210">
                  <a:moveTo>
                    <a:pt x="39953" y="20285"/>
                  </a:moveTo>
                  <a:cubicBezTo>
                    <a:pt x="40572" y="9779"/>
                    <a:pt x="32561" y="768"/>
                    <a:pt x="22055" y="149"/>
                  </a:cubicBezTo>
                  <a:lnTo>
                    <a:pt x="20160" y="35"/>
                  </a:lnTo>
                  <a:cubicBezTo>
                    <a:pt x="9721" y="-594"/>
                    <a:pt x="643" y="7426"/>
                    <a:pt x="34" y="17932"/>
                  </a:cubicBezTo>
                  <a:cubicBezTo>
                    <a:pt x="-586" y="28438"/>
                    <a:pt x="7425" y="37449"/>
                    <a:pt x="17931" y="38068"/>
                  </a:cubicBezTo>
                  <a:lnTo>
                    <a:pt x="19826" y="38182"/>
                  </a:lnTo>
                  <a:cubicBezTo>
                    <a:pt x="20208" y="38201"/>
                    <a:pt x="20579" y="38211"/>
                    <a:pt x="20960" y="38211"/>
                  </a:cubicBezTo>
                  <a:cubicBezTo>
                    <a:pt x="30961" y="38211"/>
                    <a:pt x="39353" y="30400"/>
                    <a:pt x="39953" y="20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92B81483-C263-4074-BE74-6BE5F37AFC1D}"/>
                </a:ext>
              </a:extLst>
            </p:cNvPr>
            <p:cNvSpPr/>
            <p:nvPr/>
          </p:nvSpPr>
          <p:spPr>
            <a:xfrm>
              <a:off x="11296059" y="55546"/>
              <a:ext cx="39995" cy="38185"/>
            </a:xfrm>
            <a:custGeom>
              <a:avLst/>
              <a:gdLst>
                <a:gd name="connsiteX0" fmla="*/ 39976 w 39995"/>
                <a:gd name="connsiteY0" fmla="*/ 18212 h 38185"/>
                <a:gd name="connsiteX1" fmla="*/ 20965 w 39995"/>
                <a:gd name="connsiteY1" fmla="*/ 0 h 38185"/>
                <a:gd name="connsiteX2" fmla="*/ 20107 w 39995"/>
                <a:gd name="connsiteY2" fmla="*/ 19 h 38185"/>
                <a:gd name="connsiteX3" fmla="*/ 18212 w 39995"/>
                <a:gd name="connsiteY3" fmla="*/ 105 h 38185"/>
                <a:gd name="connsiteX4" fmla="*/ 19 w 39995"/>
                <a:gd name="connsiteY4" fmla="*/ 19974 h 38185"/>
                <a:gd name="connsiteX5" fmla="*/ 19031 w 39995"/>
                <a:gd name="connsiteY5" fmla="*/ 38186 h 38185"/>
                <a:gd name="connsiteX6" fmla="*/ 19888 w 39995"/>
                <a:gd name="connsiteY6" fmla="*/ 38167 h 38185"/>
                <a:gd name="connsiteX7" fmla="*/ 21784 w 39995"/>
                <a:gd name="connsiteY7" fmla="*/ 38081 h 38185"/>
                <a:gd name="connsiteX8" fmla="*/ 39976 w 39995"/>
                <a:gd name="connsiteY8" fmla="*/ 18212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39976" y="18212"/>
                  </a:moveTo>
                  <a:cubicBezTo>
                    <a:pt x="39529" y="7992"/>
                    <a:pt x="31090" y="0"/>
                    <a:pt x="20965" y="0"/>
                  </a:cubicBezTo>
                  <a:cubicBezTo>
                    <a:pt x="20679" y="0"/>
                    <a:pt x="20384" y="0"/>
                    <a:pt x="20107" y="19"/>
                  </a:cubicBezTo>
                  <a:lnTo>
                    <a:pt x="18212" y="105"/>
                  </a:lnTo>
                  <a:cubicBezTo>
                    <a:pt x="7696" y="572"/>
                    <a:pt x="-448" y="9468"/>
                    <a:pt x="19" y="19974"/>
                  </a:cubicBezTo>
                  <a:cubicBezTo>
                    <a:pt x="467" y="30194"/>
                    <a:pt x="8906" y="38186"/>
                    <a:pt x="19031" y="38186"/>
                  </a:cubicBezTo>
                  <a:cubicBezTo>
                    <a:pt x="19317" y="38186"/>
                    <a:pt x="19612" y="38186"/>
                    <a:pt x="19888" y="38167"/>
                  </a:cubicBezTo>
                  <a:lnTo>
                    <a:pt x="21784" y="38081"/>
                  </a:lnTo>
                  <a:cubicBezTo>
                    <a:pt x="32290" y="37624"/>
                    <a:pt x="40443" y="28727"/>
                    <a:pt x="39976" y="182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088633B6-EEAF-4803-B53D-05CFD1319E11}"/>
                </a:ext>
              </a:extLst>
            </p:cNvPr>
            <p:cNvSpPr/>
            <p:nvPr/>
          </p:nvSpPr>
          <p:spPr>
            <a:xfrm>
              <a:off x="11998435" y="64546"/>
              <a:ext cx="40002" cy="38186"/>
            </a:xfrm>
            <a:custGeom>
              <a:avLst/>
              <a:gdLst>
                <a:gd name="connsiteX0" fmla="*/ 18076 w 40002"/>
                <a:gd name="connsiteY0" fmla="*/ 38073 h 38186"/>
                <a:gd name="connsiteX1" fmla="*/ 20114 w 40002"/>
                <a:gd name="connsiteY1" fmla="*/ 38168 h 38186"/>
                <a:gd name="connsiteX2" fmla="*/ 20971 w 40002"/>
                <a:gd name="connsiteY2" fmla="*/ 38187 h 38186"/>
                <a:gd name="connsiteX3" fmla="*/ 39983 w 40002"/>
                <a:gd name="connsiteY3" fmla="*/ 19975 h 38186"/>
                <a:gd name="connsiteX4" fmla="*/ 21790 w 40002"/>
                <a:gd name="connsiteY4" fmla="*/ 106 h 38186"/>
                <a:gd name="connsiteX5" fmla="*/ 20028 w 40002"/>
                <a:gd name="connsiteY5" fmla="*/ 20 h 38186"/>
                <a:gd name="connsiteX6" fmla="*/ 26 w 40002"/>
                <a:gd name="connsiteY6" fmla="*/ 18070 h 38186"/>
                <a:gd name="connsiteX7" fmla="*/ 18076 w 40002"/>
                <a:gd name="connsiteY7" fmla="*/ 38073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86">
                  <a:moveTo>
                    <a:pt x="18076" y="38073"/>
                  </a:moveTo>
                  <a:lnTo>
                    <a:pt x="20114" y="38168"/>
                  </a:lnTo>
                  <a:cubicBezTo>
                    <a:pt x="20390" y="38177"/>
                    <a:pt x="20686" y="38187"/>
                    <a:pt x="20971" y="38187"/>
                  </a:cubicBezTo>
                  <a:cubicBezTo>
                    <a:pt x="31096" y="38187"/>
                    <a:pt x="39535" y="30205"/>
                    <a:pt x="39983" y="19975"/>
                  </a:cubicBezTo>
                  <a:cubicBezTo>
                    <a:pt x="40450" y="9459"/>
                    <a:pt x="32297" y="563"/>
                    <a:pt x="21790" y="106"/>
                  </a:cubicBezTo>
                  <a:lnTo>
                    <a:pt x="20028" y="20"/>
                  </a:lnTo>
                  <a:cubicBezTo>
                    <a:pt x="9513" y="-456"/>
                    <a:pt x="569" y="7554"/>
                    <a:pt x="26" y="18070"/>
                  </a:cubicBezTo>
                  <a:cubicBezTo>
                    <a:pt x="-517" y="28586"/>
                    <a:pt x="7570" y="37530"/>
                    <a:pt x="18076" y="380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408C591-3E4C-44A7-9F48-32EB90A87B3C}"/>
                </a:ext>
              </a:extLst>
            </p:cNvPr>
            <p:cNvSpPr/>
            <p:nvPr/>
          </p:nvSpPr>
          <p:spPr>
            <a:xfrm>
              <a:off x="11705340" y="53022"/>
              <a:ext cx="40007" cy="38147"/>
            </a:xfrm>
            <a:custGeom>
              <a:avLst/>
              <a:gdLst>
                <a:gd name="connsiteX0" fmla="*/ 18496 w 40007"/>
                <a:gd name="connsiteY0" fmla="*/ 38090 h 38147"/>
                <a:gd name="connsiteX1" fmla="*/ 20535 w 40007"/>
                <a:gd name="connsiteY1" fmla="*/ 38147 h 38147"/>
                <a:gd name="connsiteX2" fmla="*/ 20963 w 40007"/>
                <a:gd name="connsiteY2" fmla="*/ 38147 h 38147"/>
                <a:gd name="connsiteX3" fmla="*/ 40004 w 40007"/>
                <a:gd name="connsiteY3" fmla="*/ 19516 h 38147"/>
                <a:gd name="connsiteX4" fmla="*/ 21373 w 40007"/>
                <a:gd name="connsiteY4" fmla="*/ 57 h 38147"/>
                <a:gd name="connsiteX5" fmla="*/ 19611 w 40007"/>
                <a:gd name="connsiteY5" fmla="*/ 9 h 38147"/>
                <a:gd name="connsiteX6" fmla="*/ 8 w 40007"/>
                <a:gd name="connsiteY6" fmla="*/ 18488 h 38147"/>
                <a:gd name="connsiteX7" fmla="*/ 18496 w 40007"/>
                <a:gd name="connsiteY7" fmla="*/ 3809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7">
                  <a:moveTo>
                    <a:pt x="18496" y="38090"/>
                  </a:moveTo>
                  <a:lnTo>
                    <a:pt x="20535" y="38147"/>
                  </a:lnTo>
                  <a:cubicBezTo>
                    <a:pt x="20677" y="38147"/>
                    <a:pt x="20820" y="38147"/>
                    <a:pt x="20963" y="38147"/>
                  </a:cubicBezTo>
                  <a:cubicBezTo>
                    <a:pt x="31288" y="38147"/>
                    <a:pt x="39775" y="29889"/>
                    <a:pt x="40004" y="19516"/>
                  </a:cubicBezTo>
                  <a:cubicBezTo>
                    <a:pt x="40223" y="9001"/>
                    <a:pt x="31888" y="285"/>
                    <a:pt x="21373" y="57"/>
                  </a:cubicBezTo>
                  <a:lnTo>
                    <a:pt x="19611" y="9"/>
                  </a:lnTo>
                  <a:cubicBezTo>
                    <a:pt x="9238" y="-315"/>
                    <a:pt x="332" y="7982"/>
                    <a:pt x="8" y="18488"/>
                  </a:cubicBezTo>
                  <a:cubicBezTo>
                    <a:pt x="-297" y="29013"/>
                    <a:pt x="7971" y="37785"/>
                    <a:pt x="18496" y="38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055BBE9B-4B85-486D-907B-BBF089250BD2}"/>
                </a:ext>
              </a:extLst>
            </p:cNvPr>
            <p:cNvSpPr/>
            <p:nvPr/>
          </p:nvSpPr>
          <p:spPr>
            <a:xfrm>
              <a:off x="12243689" y="75227"/>
              <a:ext cx="40010" cy="38173"/>
            </a:xfrm>
            <a:custGeom>
              <a:avLst/>
              <a:gdLst>
                <a:gd name="connsiteX0" fmla="*/ 18357 w 40010"/>
                <a:gd name="connsiteY0" fmla="*/ 38098 h 38173"/>
                <a:gd name="connsiteX1" fmla="*/ 20272 w 40010"/>
                <a:gd name="connsiteY1" fmla="*/ 38164 h 38173"/>
                <a:gd name="connsiteX2" fmla="*/ 20967 w 40010"/>
                <a:gd name="connsiteY2" fmla="*/ 38174 h 38173"/>
                <a:gd name="connsiteX3" fmla="*/ 39998 w 40010"/>
                <a:gd name="connsiteY3" fmla="*/ 19810 h 38173"/>
                <a:gd name="connsiteX4" fmla="*/ 21643 w 40010"/>
                <a:gd name="connsiteY4" fmla="*/ 83 h 38173"/>
                <a:gd name="connsiteX5" fmla="*/ 19748 w 40010"/>
                <a:gd name="connsiteY5" fmla="*/ 17 h 38173"/>
                <a:gd name="connsiteX6" fmla="*/ 12 w 40010"/>
                <a:gd name="connsiteY6" fmla="*/ 18352 h 38173"/>
                <a:gd name="connsiteX7" fmla="*/ 18357 w 40010"/>
                <a:gd name="connsiteY7" fmla="*/ 38098 h 3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173">
                  <a:moveTo>
                    <a:pt x="18357" y="38098"/>
                  </a:moveTo>
                  <a:lnTo>
                    <a:pt x="20272" y="38164"/>
                  </a:lnTo>
                  <a:cubicBezTo>
                    <a:pt x="20500" y="38174"/>
                    <a:pt x="20738" y="38174"/>
                    <a:pt x="20967" y="38174"/>
                  </a:cubicBezTo>
                  <a:cubicBezTo>
                    <a:pt x="31168" y="38174"/>
                    <a:pt x="39627" y="30087"/>
                    <a:pt x="39998" y="19810"/>
                  </a:cubicBezTo>
                  <a:cubicBezTo>
                    <a:pt x="40379" y="9294"/>
                    <a:pt x="32159" y="464"/>
                    <a:pt x="21643" y="83"/>
                  </a:cubicBezTo>
                  <a:lnTo>
                    <a:pt x="19748" y="17"/>
                  </a:lnTo>
                  <a:cubicBezTo>
                    <a:pt x="9261" y="-422"/>
                    <a:pt x="403" y="7846"/>
                    <a:pt x="12" y="18352"/>
                  </a:cubicBezTo>
                  <a:cubicBezTo>
                    <a:pt x="-359" y="28877"/>
                    <a:pt x="7842" y="37707"/>
                    <a:pt x="18357" y="38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4648D19A-14A1-4D6A-9F2D-A547B6AB8FF0}"/>
                </a:ext>
              </a:extLst>
            </p:cNvPr>
            <p:cNvSpPr/>
            <p:nvPr/>
          </p:nvSpPr>
          <p:spPr>
            <a:xfrm>
              <a:off x="11237122" y="58247"/>
              <a:ext cx="39991" cy="38208"/>
            </a:xfrm>
            <a:custGeom>
              <a:avLst/>
              <a:gdLst>
                <a:gd name="connsiteX0" fmla="*/ 20113 w 39991"/>
                <a:gd name="connsiteY0" fmla="*/ 33 h 38208"/>
                <a:gd name="connsiteX1" fmla="*/ 18075 w 39991"/>
                <a:gd name="connsiteY1" fmla="*/ 128 h 38208"/>
                <a:gd name="connsiteX2" fmla="*/ 25 w 39991"/>
                <a:gd name="connsiteY2" fmla="*/ 20140 h 38208"/>
                <a:gd name="connsiteX3" fmla="*/ 19027 w 39991"/>
                <a:gd name="connsiteY3" fmla="*/ 38209 h 38208"/>
                <a:gd name="connsiteX4" fmla="*/ 20018 w 39991"/>
                <a:gd name="connsiteY4" fmla="*/ 38190 h 38208"/>
                <a:gd name="connsiteX5" fmla="*/ 21780 w 39991"/>
                <a:gd name="connsiteY5" fmla="*/ 38104 h 38208"/>
                <a:gd name="connsiteX6" fmla="*/ 39973 w 39991"/>
                <a:gd name="connsiteY6" fmla="*/ 18235 h 38208"/>
                <a:gd name="connsiteX7" fmla="*/ 20113 w 39991"/>
                <a:gd name="connsiteY7" fmla="*/ 33 h 3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1" h="38208">
                  <a:moveTo>
                    <a:pt x="20113" y="33"/>
                  </a:moveTo>
                  <a:lnTo>
                    <a:pt x="18075" y="128"/>
                  </a:lnTo>
                  <a:cubicBezTo>
                    <a:pt x="7559" y="671"/>
                    <a:pt x="-508" y="9624"/>
                    <a:pt x="25" y="20140"/>
                  </a:cubicBezTo>
                  <a:cubicBezTo>
                    <a:pt x="549" y="30313"/>
                    <a:pt x="8959" y="38209"/>
                    <a:pt x="19027" y="38209"/>
                  </a:cubicBezTo>
                  <a:cubicBezTo>
                    <a:pt x="19361" y="38209"/>
                    <a:pt x="19685" y="38199"/>
                    <a:pt x="20018" y="38190"/>
                  </a:cubicBezTo>
                  <a:lnTo>
                    <a:pt x="21780" y="38104"/>
                  </a:lnTo>
                  <a:cubicBezTo>
                    <a:pt x="32296" y="37637"/>
                    <a:pt x="40440" y="28741"/>
                    <a:pt x="39973" y="18235"/>
                  </a:cubicBezTo>
                  <a:cubicBezTo>
                    <a:pt x="39516" y="7710"/>
                    <a:pt x="30210" y="-587"/>
                    <a:pt x="20113" y="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48B9BC72-B37D-44E5-AAAA-B284F4614A4D}"/>
                </a:ext>
              </a:extLst>
            </p:cNvPr>
            <p:cNvSpPr/>
            <p:nvPr/>
          </p:nvSpPr>
          <p:spPr>
            <a:xfrm>
              <a:off x="11646308" y="51712"/>
              <a:ext cx="40001" cy="38142"/>
            </a:xfrm>
            <a:custGeom>
              <a:avLst/>
              <a:gdLst>
                <a:gd name="connsiteX0" fmla="*/ 18635 w 40001"/>
                <a:gd name="connsiteY0" fmla="*/ 38105 h 38142"/>
                <a:gd name="connsiteX1" fmla="*/ 20673 w 40001"/>
                <a:gd name="connsiteY1" fmla="*/ 38143 h 38142"/>
                <a:gd name="connsiteX2" fmla="*/ 20959 w 40001"/>
                <a:gd name="connsiteY2" fmla="*/ 38143 h 38142"/>
                <a:gd name="connsiteX3" fmla="*/ 20959 w 40001"/>
                <a:gd name="connsiteY3" fmla="*/ 38143 h 38142"/>
                <a:gd name="connsiteX4" fmla="*/ 40000 w 40001"/>
                <a:gd name="connsiteY4" fmla="*/ 19369 h 38142"/>
                <a:gd name="connsiteX5" fmla="*/ 21226 w 40001"/>
                <a:gd name="connsiteY5" fmla="*/ 43 h 38142"/>
                <a:gd name="connsiteX6" fmla="*/ 19464 w 40001"/>
                <a:gd name="connsiteY6" fmla="*/ 14 h 38142"/>
                <a:gd name="connsiteX7" fmla="*/ 4 w 40001"/>
                <a:gd name="connsiteY7" fmla="*/ 18645 h 38142"/>
                <a:gd name="connsiteX8" fmla="*/ 18635 w 40001"/>
                <a:gd name="connsiteY8" fmla="*/ 38105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1" h="38142">
                  <a:moveTo>
                    <a:pt x="18635" y="38105"/>
                  </a:moveTo>
                  <a:lnTo>
                    <a:pt x="20673" y="38143"/>
                  </a:lnTo>
                  <a:cubicBezTo>
                    <a:pt x="20769" y="38143"/>
                    <a:pt x="20854" y="38143"/>
                    <a:pt x="20959" y="38143"/>
                  </a:cubicBezTo>
                  <a:lnTo>
                    <a:pt x="20959" y="38143"/>
                  </a:lnTo>
                  <a:cubicBezTo>
                    <a:pt x="31351" y="38143"/>
                    <a:pt x="39838" y="29799"/>
                    <a:pt x="40000" y="19369"/>
                  </a:cubicBezTo>
                  <a:cubicBezTo>
                    <a:pt x="40152" y="8853"/>
                    <a:pt x="31751" y="195"/>
                    <a:pt x="21226" y="43"/>
                  </a:cubicBezTo>
                  <a:lnTo>
                    <a:pt x="19464" y="14"/>
                  </a:lnTo>
                  <a:cubicBezTo>
                    <a:pt x="9053" y="-396"/>
                    <a:pt x="223" y="8120"/>
                    <a:pt x="4" y="18645"/>
                  </a:cubicBezTo>
                  <a:cubicBezTo>
                    <a:pt x="-215" y="29151"/>
                    <a:pt x="8119" y="37867"/>
                    <a:pt x="18635" y="38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C2ACC0A-C161-4AF4-9199-4508BB8A42D6}"/>
                </a:ext>
              </a:extLst>
            </p:cNvPr>
            <p:cNvSpPr/>
            <p:nvPr/>
          </p:nvSpPr>
          <p:spPr>
            <a:xfrm>
              <a:off x="11530126" y="50574"/>
              <a:ext cx="40005" cy="38100"/>
            </a:xfrm>
            <a:custGeom>
              <a:avLst/>
              <a:gdLst>
                <a:gd name="connsiteX0" fmla="*/ 19050 w 40005"/>
                <a:gd name="connsiteY0" fmla="*/ 38100 h 38100"/>
                <a:gd name="connsiteX1" fmla="*/ 20955 w 40005"/>
                <a:gd name="connsiteY1" fmla="*/ 38100 h 38100"/>
                <a:gd name="connsiteX2" fmla="*/ 20955 w 40005"/>
                <a:gd name="connsiteY2" fmla="*/ 38100 h 38100"/>
                <a:gd name="connsiteX3" fmla="*/ 40005 w 40005"/>
                <a:gd name="connsiteY3" fmla="*/ 19050 h 38100"/>
                <a:gd name="connsiteX4" fmla="*/ 20955 w 40005"/>
                <a:gd name="connsiteY4" fmla="*/ 0 h 38100"/>
                <a:gd name="connsiteX5" fmla="*/ 20955 w 40005"/>
                <a:gd name="connsiteY5" fmla="*/ 0 h 38100"/>
                <a:gd name="connsiteX6" fmla="*/ 19050 w 40005"/>
                <a:gd name="connsiteY6" fmla="*/ 0 h 38100"/>
                <a:gd name="connsiteX7" fmla="*/ 0 w 40005"/>
                <a:gd name="connsiteY7" fmla="*/ 19050 h 38100"/>
                <a:gd name="connsiteX8" fmla="*/ 19050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38100"/>
                  </a:move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5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20955" y="0"/>
                  </a:ln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5"/>
                    <a:pt x="8525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90AE0F45-89DC-4361-A905-449544C3FD82}"/>
                </a:ext>
              </a:extLst>
            </p:cNvPr>
            <p:cNvSpPr/>
            <p:nvPr/>
          </p:nvSpPr>
          <p:spPr>
            <a:xfrm>
              <a:off x="11471109" y="50831"/>
              <a:ext cx="39997" cy="38119"/>
            </a:xfrm>
            <a:custGeom>
              <a:avLst/>
              <a:gdLst>
                <a:gd name="connsiteX0" fmla="*/ 19051 w 39997"/>
                <a:gd name="connsiteY0" fmla="*/ 38119 h 38119"/>
                <a:gd name="connsiteX1" fmla="*/ 19184 w 39997"/>
                <a:gd name="connsiteY1" fmla="*/ 38119 h 38119"/>
                <a:gd name="connsiteX2" fmla="*/ 19184 w 39997"/>
                <a:gd name="connsiteY2" fmla="*/ 38119 h 38119"/>
                <a:gd name="connsiteX3" fmla="*/ 21222 w 39997"/>
                <a:gd name="connsiteY3" fmla="*/ 38100 h 38119"/>
                <a:gd name="connsiteX4" fmla="*/ 39996 w 39997"/>
                <a:gd name="connsiteY4" fmla="*/ 18774 h 38119"/>
                <a:gd name="connsiteX5" fmla="*/ 20956 w 39997"/>
                <a:gd name="connsiteY5" fmla="*/ 0 h 38119"/>
                <a:gd name="connsiteX6" fmla="*/ 20956 w 39997"/>
                <a:gd name="connsiteY6" fmla="*/ 0 h 38119"/>
                <a:gd name="connsiteX7" fmla="*/ 20670 w 39997"/>
                <a:gd name="connsiteY7" fmla="*/ 0 h 38119"/>
                <a:gd name="connsiteX8" fmla="*/ 18908 w 39997"/>
                <a:gd name="connsiteY8" fmla="*/ 19 h 38119"/>
                <a:gd name="connsiteX9" fmla="*/ 1 w 39997"/>
                <a:gd name="connsiteY9" fmla="*/ 19212 h 38119"/>
                <a:gd name="connsiteX10" fmla="*/ 19051 w 39997"/>
                <a:gd name="connsiteY10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19051" y="38119"/>
                  </a:move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22" y="38100"/>
                  </a:lnTo>
                  <a:cubicBezTo>
                    <a:pt x="31738" y="37938"/>
                    <a:pt x="40139" y="29289"/>
                    <a:pt x="39996" y="18774"/>
                  </a:cubicBezTo>
                  <a:cubicBezTo>
                    <a:pt x="39834" y="8344"/>
                    <a:pt x="31347" y="0"/>
                    <a:pt x="20956" y="0"/>
                  </a:cubicBezTo>
                  <a:lnTo>
                    <a:pt x="20956" y="0"/>
                  </a:lnTo>
                  <a:cubicBezTo>
                    <a:pt x="20851" y="0"/>
                    <a:pt x="20765" y="0"/>
                    <a:pt x="20670" y="0"/>
                  </a:cubicBez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67" y="29689"/>
                    <a:pt x="8592" y="38119"/>
                    <a:pt x="19051" y="381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3887CEF-211B-4524-AE30-BC9264ED36A7}"/>
                </a:ext>
              </a:extLst>
            </p:cNvPr>
            <p:cNvSpPr/>
            <p:nvPr/>
          </p:nvSpPr>
          <p:spPr>
            <a:xfrm>
              <a:off x="11178191" y="61150"/>
              <a:ext cx="40010" cy="38201"/>
            </a:xfrm>
            <a:custGeom>
              <a:avLst/>
              <a:gdLst>
                <a:gd name="connsiteX0" fmla="*/ 39992 w 40010"/>
                <a:gd name="connsiteY0" fmla="*/ 18228 h 38201"/>
                <a:gd name="connsiteX1" fmla="*/ 20132 w 40010"/>
                <a:gd name="connsiteY1" fmla="*/ 25 h 38201"/>
                <a:gd name="connsiteX2" fmla="*/ 18075 w 40010"/>
                <a:gd name="connsiteY2" fmla="*/ 121 h 38201"/>
                <a:gd name="connsiteX3" fmla="*/ 25 w 40010"/>
                <a:gd name="connsiteY3" fmla="*/ 20133 h 38201"/>
                <a:gd name="connsiteX4" fmla="*/ 19027 w 40010"/>
                <a:gd name="connsiteY4" fmla="*/ 38202 h 38201"/>
                <a:gd name="connsiteX5" fmla="*/ 20018 w 40010"/>
                <a:gd name="connsiteY5" fmla="*/ 38182 h 38201"/>
                <a:gd name="connsiteX6" fmla="*/ 21780 w 40010"/>
                <a:gd name="connsiteY6" fmla="*/ 38097 h 38201"/>
                <a:gd name="connsiteX7" fmla="*/ 39992 w 40010"/>
                <a:gd name="connsiteY7" fmla="*/ 1822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201">
                  <a:moveTo>
                    <a:pt x="39992" y="18228"/>
                  </a:moveTo>
                  <a:cubicBezTo>
                    <a:pt x="39535" y="7722"/>
                    <a:pt x="30686" y="-517"/>
                    <a:pt x="20132" y="25"/>
                  </a:cubicBezTo>
                  <a:lnTo>
                    <a:pt x="18075" y="121"/>
                  </a:lnTo>
                  <a:cubicBezTo>
                    <a:pt x="7559" y="664"/>
                    <a:pt x="-508" y="9617"/>
                    <a:pt x="25" y="20133"/>
                  </a:cubicBezTo>
                  <a:cubicBezTo>
                    <a:pt x="549" y="30305"/>
                    <a:pt x="8959" y="38202"/>
                    <a:pt x="19027" y="38202"/>
                  </a:cubicBezTo>
                  <a:cubicBezTo>
                    <a:pt x="19361" y="38202"/>
                    <a:pt x="19685" y="38192"/>
                    <a:pt x="20018" y="38182"/>
                  </a:cubicBezTo>
                  <a:lnTo>
                    <a:pt x="21780" y="38097"/>
                  </a:lnTo>
                  <a:cubicBezTo>
                    <a:pt x="32296" y="37630"/>
                    <a:pt x="40449" y="28743"/>
                    <a:pt x="39992" y="18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BBF496C7-7C54-4106-93FD-8934BBCA476D}"/>
                </a:ext>
              </a:extLst>
            </p:cNvPr>
            <p:cNvSpPr/>
            <p:nvPr/>
          </p:nvSpPr>
          <p:spPr>
            <a:xfrm>
              <a:off x="11412097" y="51750"/>
              <a:ext cx="39994" cy="38143"/>
            </a:xfrm>
            <a:custGeom>
              <a:avLst/>
              <a:gdLst>
                <a:gd name="connsiteX0" fmla="*/ 19036 w 39994"/>
                <a:gd name="connsiteY0" fmla="*/ 38143 h 38143"/>
                <a:gd name="connsiteX1" fmla="*/ 19464 w 39994"/>
                <a:gd name="connsiteY1" fmla="*/ 38143 h 38143"/>
                <a:gd name="connsiteX2" fmla="*/ 21360 w 39994"/>
                <a:gd name="connsiteY2" fmla="*/ 38105 h 38143"/>
                <a:gd name="connsiteX3" fmla="*/ 39991 w 39994"/>
                <a:gd name="connsiteY3" fmla="*/ 18646 h 38143"/>
                <a:gd name="connsiteX4" fmla="*/ 20521 w 39994"/>
                <a:gd name="connsiteY4" fmla="*/ 15 h 38143"/>
                <a:gd name="connsiteX5" fmla="*/ 18626 w 39994"/>
                <a:gd name="connsiteY5" fmla="*/ 53 h 38143"/>
                <a:gd name="connsiteX6" fmla="*/ 5 w 39994"/>
                <a:gd name="connsiteY6" fmla="*/ 19512 h 38143"/>
                <a:gd name="connsiteX7" fmla="*/ 19036 w 39994"/>
                <a:gd name="connsiteY7" fmla="*/ 38143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143">
                  <a:moveTo>
                    <a:pt x="19036" y="38143"/>
                  </a:moveTo>
                  <a:cubicBezTo>
                    <a:pt x="19178" y="38143"/>
                    <a:pt x="19321" y="38143"/>
                    <a:pt x="19464" y="38143"/>
                  </a:cubicBezTo>
                  <a:lnTo>
                    <a:pt x="21360" y="38105"/>
                  </a:lnTo>
                  <a:cubicBezTo>
                    <a:pt x="31875" y="37877"/>
                    <a:pt x="40210" y="29161"/>
                    <a:pt x="39991" y="18646"/>
                  </a:cubicBezTo>
                  <a:cubicBezTo>
                    <a:pt x="39752" y="8130"/>
                    <a:pt x="31228" y="-404"/>
                    <a:pt x="20521" y="15"/>
                  </a:cubicBezTo>
                  <a:lnTo>
                    <a:pt x="18626" y="53"/>
                  </a:lnTo>
                  <a:cubicBezTo>
                    <a:pt x="8110" y="282"/>
                    <a:pt x="-224" y="8997"/>
                    <a:pt x="5" y="19512"/>
                  </a:cubicBezTo>
                  <a:cubicBezTo>
                    <a:pt x="233" y="29895"/>
                    <a:pt x="8710" y="38143"/>
                    <a:pt x="19036" y="38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2582BDC-3E69-468C-8471-23085F6EBA1C}"/>
                </a:ext>
              </a:extLst>
            </p:cNvPr>
            <p:cNvSpPr/>
            <p:nvPr/>
          </p:nvSpPr>
          <p:spPr>
            <a:xfrm>
              <a:off x="12184694" y="72898"/>
              <a:ext cx="40017" cy="38188"/>
            </a:xfrm>
            <a:custGeom>
              <a:avLst/>
              <a:gdLst>
                <a:gd name="connsiteX0" fmla="*/ 18221 w 40017"/>
                <a:gd name="connsiteY0" fmla="*/ 38094 h 38188"/>
                <a:gd name="connsiteX1" fmla="*/ 20278 w 40017"/>
                <a:gd name="connsiteY1" fmla="*/ 38179 h 38188"/>
                <a:gd name="connsiteX2" fmla="*/ 20973 w 40017"/>
                <a:gd name="connsiteY2" fmla="*/ 38189 h 38188"/>
                <a:gd name="connsiteX3" fmla="*/ 40005 w 40017"/>
                <a:gd name="connsiteY3" fmla="*/ 19825 h 38188"/>
                <a:gd name="connsiteX4" fmla="*/ 21650 w 40017"/>
                <a:gd name="connsiteY4" fmla="*/ 98 h 38188"/>
                <a:gd name="connsiteX5" fmla="*/ 19888 w 40017"/>
                <a:gd name="connsiteY5" fmla="*/ 22 h 38188"/>
                <a:gd name="connsiteX6" fmla="*/ 18 w 40017"/>
                <a:gd name="connsiteY6" fmla="*/ 18215 h 38188"/>
                <a:gd name="connsiteX7" fmla="*/ 18221 w 40017"/>
                <a:gd name="connsiteY7" fmla="*/ 38094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88">
                  <a:moveTo>
                    <a:pt x="18221" y="38094"/>
                  </a:moveTo>
                  <a:lnTo>
                    <a:pt x="20278" y="38179"/>
                  </a:lnTo>
                  <a:cubicBezTo>
                    <a:pt x="20507" y="38189"/>
                    <a:pt x="20745" y="38189"/>
                    <a:pt x="20973" y="38189"/>
                  </a:cubicBezTo>
                  <a:cubicBezTo>
                    <a:pt x="31175" y="38189"/>
                    <a:pt x="39633" y="30102"/>
                    <a:pt x="40005" y="19825"/>
                  </a:cubicBezTo>
                  <a:cubicBezTo>
                    <a:pt x="40385" y="9309"/>
                    <a:pt x="32175" y="479"/>
                    <a:pt x="21650" y="98"/>
                  </a:cubicBezTo>
                  <a:lnTo>
                    <a:pt x="19888" y="22"/>
                  </a:lnTo>
                  <a:cubicBezTo>
                    <a:pt x="9582" y="-483"/>
                    <a:pt x="476" y="7699"/>
                    <a:pt x="18" y="18215"/>
                  </a:cubicBezTo>
                  <a:cubicBezTo>
                    <a:pt x="-439" y="28731"/>
                    <a:pt x="7705" y="37627"/>
                    <a:pt x="18221" y="38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FD733C75-0632-4F54-A677-2279944AAA36}"/>
                </a:ext>
              </a:extLst>
            </p:cNvPr>
            <p:cNvSpPr/>
            <p:nvPr/>
          </p:nvSpPr>
          <p:spPr>
            <a:xfrm>
              <a:off x="11880457" y="59081"/>
              <a:ext cx="40007" cy="38174"/>
            </a:xfrm>
            <a:custGeom>
              <a:avLst/>
              <a:gdLst>
                <a:gd name="connsiteX0" fmla="*/ 18221 w 40007"/>
                <a:gd name="connsiteY0" fmla="*/ 38080 h 38174"/>
                <a:gd name="connsiteX1" fmla="*/ 20259 w 40007"/>
                <a:gd name="connsiteY1" fmla="*/ 38165 h 38174"/>
                <a:gd name="connsiteX2" fmla="*/ 20964 w 40007"/>
                <a:gd name="connsiteY2" fmla="*/ 38175 h 38174"/>
                <a:gd name="connsiteX3" fmla="*/ 39995 w 40007"/>
                <a:gd name="connsiteY3" fmla="*/ 19830 h 38174"/>
                <a:gd name="connsiteX4" fmla="*/ 21650 w 40007"/>
                <a:gd name="connsiteY4" fmla="*/ 94 h 38174"/>
                <a:gd name="connsiteX5" fmla="*/ 19887 w 40007"/>
                <a:gd name="connsiteY5" fmla="*/ 18 h 38174"/>
                <a:gd name="connsiteX6" fmla="*/ 18 w 40007"/>
                <a:gd name="connsiteY6" fmla="*/ 18210 h 38174"/>
                <a:gd name="connsiteX7" fmla="*/ 18221 w 40007"/>
                <a:gd name="connsiteY7" fmla="*/ 38080 h 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74">
                  <a:moveTo>
                    <a:pt x="18221" y="38080"/>
                  </a:moveTo>
                  <a:lnTo>
                    <a:pt x="20259" y="38165"/>
                  </a:lnTo>
                  <a:cubicBezTo>
                    <a:pt x="20487" y="38175"/>
                    <a:pt x="20735" y="38175"/>
                    <a:pt x="20964" y="38175"/>
                  </a:cubicBezTo>
                  <a:cubicBezTo>
                    <a:pt x="31165" y="38175"/>
                    <a:pt x="39614" y="30098"/>
                    <a:pt x="39995" y="19830"/>
                  </a:cubicBezTo>
                  <a:cubicBezTo>
                    <a:pt x="40376" y="9314"/>
                    <a:pt x="32175" y="475"/>
                    <a:pt x="21650" y="94"/>
                  </a:cubicBezTo>
                  <a:lnTo>
                    <a:pt x="19887" y="18"/>
                  </a:lnTo>
                  <a:cubicBezTo>
                    <a:pt x="9553" y="-430"/>
                    <a:pt x="475" y="7695"/>
                    <a:pt x="18" y="18210"/>
                  </a:cubicBezTo>
                  <a:cubicBezTo>
                    <a:pt x="-439" y="28716"/>
                    <a:pt x="7715" y="37613"/>
                    <a:pt x="18221" y="38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70A0E50D-4DD1-4B9D-936A-F79EAB6FF435}"/>
                </a:ext>
              </a:extLst>
            </p:cNvPr>
            <p:cNvSpPr/>
            <p:nvPr/>
          </p:nvSpPr>
          <p:spPr>
            <a:xfrm>
              <a:off x="11003227" y="68038"/>
              <a:ext cx="39999" cy="38133"/>
            </a:xfrm>
            <a:custGeom>
              <a:avLst/>
              <a:gdLst>
                <a:gd name="connsiteX0" fmla="*/ 18626 w 39999"/>
                <a:gd name="connsiteY0" fmla="*/ 44 h 38133"/>
                <a:gd name="connsiteX1" fmla="*/ 5 w 39999"/>
                <a:gd name="connsiteY1" fmla="*/ 19503 h 38133"/>
                <a:gd name="connsiteX2" fmla="*/ 19035 w 39999"/>
                <a:gd name="connsiteY2" fmla="*/ 38134 h 38133"/>
                <a:gd name="connsiteX3" fmla="*/ 19464 w 39999"/>
                <a:gd name="connsiteY3" fmla="*/ 38134 h 38133"/>
                <a:gd name="connsiteX4" fmla="*/ 21502 w 39999"/>
                <a:gd name="connsiteY4" fmla="*/ 38086 h 38133"/>
                <a:gd name="connsiteX5" fmla="*/ 39991 w 39999"/>
                <a:gd name="connsiteY5" fmla="*/ 18493 h 38133"/>
                <a:gd name="connsiteX6" fmla="*/ 20398 w 39999"/>
                <a:gd name="connsiteY6" fmla="*/ 5 h 38133"/>
                <a:gd name="connsiteX7" fmla="*/ 18626 w 39999"/>
                <a:gd name="connsiteY7" fmla="*/ 44 h 3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33">
                  <a:moveTo>
                    <a:pt x="18626" y="44"/>
                  </a:moveTo>
                  <a:cubicBezTo>
                    <a:pt x="8110" y="272"/>
                    <a:pt x="-224" y="8987"/>
                    <a:pt x="5" y="19503"/>
                  </a:cubicBezTo>
                  <a:cubicBezTo>
                    <a:pt x="224" y="29876"/>
                    <a:pt x="8710" y="38134"/>
                    <a:pt x="19035" y="38134"/>
                  </a:cubicBezTo>
                  <a:cubicBezTo>
                    <a:pt x="19178" y="38134"/>
                    <a:pt x="19321" y="38134"/>
                    <a:pt x="19464" y="38134"/>
                  </a:cubicBezTo>
                  <a:lnTo>
                    <a:pt x="21502" y="38086"/>
                  </a:lnTo>
                  <a:cubicBezTo>
                    <a:pt x="32018" y="37781"/>
                    <a:pt x="40305" y="29009"/>
                    <a:pt x="39991" y="18493"/>
                  </a:cubicBezTo>
                  <a:cubicBezTo>
                    <a:pt x="39695" y="7978"/>
                    <a:pt x="30923" y="-242"/>
                    <a:pt x="20398" y="5"/>
                  </a:cubicBezTo>
                  <a:lnTo>
                    <a:pt x="18626" y="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783A3F3B-2BFB-4F3F-8D11-0AF022347F7D}"/>
                </a:ext>
              </a:extLst>
            </p:cNvPr>
            <p:cNvSpPr/>
            <p:nvPr/>
          </p:nvSpPr>
          <p:spPr>
            <a:xfrm>
              <a:off x="11764348" y="54733"/>
              <a:ext cx="40006" cy="38160"/>
            </a:xfrm>
            <a:custGeom>
              <a:avLst/>
              <a:gdLst>
                <a:gd name="connsiteX0" fmla="*/ 18496 w 40006"/>
                <a:gd name="connsiteY0" fmla="*/ 38094 h 38160"/>
                <a:gd name="connsiteX1" fmla="*/ 20258 w 40006"/>
                <a:gd name="connsiteY1" fmla="*/ 38151 h 38160"/>
                <a:gd name="connsiteX2" fmla="*/ 20963 w 40006"/>
                <a:gd name="connsiteY2" fmla="*/ 38161 h 38160"/>
                <a:gd name="connsiteX3" fmla="*/ 39994 w 40006"/>
                <a:gd name="connsiteY3" fmla="*/ 19806 h 38160"/>
                <a:gd name="connsiteX4" fmla="*/ 21648 w 40006"/>
                <a:gd name="connsiteY4" fmla="*/ 70 h 38160"/>
                <a:gd name="connsiteX5" fmla="*/ 19610 w 40006"/>
                <a:gd name="connsiteY5" fmla="*/ 4 h 38160"/>
                <a:gd name="connsiteX6" fmla="*/ 8 w 40006"/>
                <a:gd name="connsiteY6" fmla="*/ 18482 h 38160"/>
                <a:gd name="connsiteX7" fmla="*/ 18496 w 40006"/>
                <a:gd name="connsiteY7" fmla="*/ 38094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60">
                  <a:moveTo>
                    <a:pt x="18496" y="38094"/>
                  </a:moveTo>
                  <a:lnTo>
                    <a:pt x="20258" y="38151"/>
                  </a:lnTo>
                  <a:cubicBezTo>
                    <a:pt x="20487" y="38161"/>
                    <a:pt x="20734" y="38161"/>
                    <a:pt x="20963" y="38161"/>
                  </a:cubicBezTo>
                  <a:cubicBezTo>
                    <a:pt x="31164" y="38161"/>
                    <a:pt x="39613" y="30084"/>
                    <a:pt x="39994" y="19806"/>
                  </a:cubicBezTo>
                  <a:cubicBezTo>
                    <a:pt x="40375" y="9290"/>
                    <a:pt x="32174" y="461"/>
                    <a:pt x="21648" y="70"/>
                  </a:cubicBezTo>
                  <a:lnTo>
                    <a:pt x="19610" y="4"/>
                  </a:lnTo>
                  <a:cubicBezTo>
                    <a:pt x="9247" y="-196"/>
                    <a:pt x="331" y="7976"/>
                    <a:pt x="8" y="18482"/>
                  </a:cubicBezTo>
                  <a:cubicBezTo>
                    <a:pt x="-288" y="29007"/>
                    <a:pt x="7980" y="37789"/>
                    <a:pt x="18496" y="38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B61FDF2C-0201-49D3-9A6F-0B0650A2BB95}"/>
                </a:ext>
              </a:extLst>
            </p:cNvPr>
            <p:cNvSpPr/>
            <p:nvPr/>
          </p:nvSpPr>
          <p:spPr>
            <a:xfrm>
              <a:off x="11939464" y="61680"/>
              <a:ext cx="40001" cy="38195"/>
            </a:xfrm>
            <a:custGeom>
              <a:avLst/>
              <a:gdLst>
                <a:gd name="connsiteX0" fmla="*/ 18221 w 40001"/>
                <a:gd name="connsiteY0" fmla="*/ 38090 h 38195"/>
                <a:gd name="connsiteX1" fmla="*/ 19983 w 40001"/>
                <a:gd name="connsiteY1" fmla="*/ 38176 h 38195"/>
                <a:gd name="connsiteX2" fmla="*/ 20973 w 40001"/>
                <a:gd name="connsiteY2" fmla="*/ 38195 h 38195"/>
                <a:gd name="connsiteX3" fmla="*/ 39976 w 40001"/>
                <a:gd name="connsiteY3" fmla="*/ 20126 h 38195"/>
                <a:gd name="connsiteX4" fmla="*/ 21926 w 40001"/>
                <a:gd name="connsiteY4" fmla="*/ 114 h 38195"/>
                <a:gd name="connsiteX5" fmla="*/ 19887 w 40001"/>
                <a:gd name="connsiteY5" fmla="*/ 19 h 38195"/>
                <a:gd name="connsiteX6" fmla="*/ 19030 w 40001"/>
                <a:gd name="connsiteY6" fmla="*/ 0 h 38195"/>
                <a:gd name="connsiteX7" fmla="*/ 18 w 40001"/>
                <a:gd name="connsiteY7" fmla="*/ 18212 h 38195"/>
                <a:gd name="connsiteX8" fmla="*/ 18221 w 40001"/>
                <a:gd name="connsiteY8" fmla="*/ 38090 h 3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1" h="38195">
                  <a:moveTo>
                    <a:pt x="18221" y="38090"/>
                  </a:moveTo>
                  <a:lnTo>
                    <a:pt x="19983" y="38176"/>
                  </a:lnTo>
                  <a:cubicBezTo>
                    <a:pt x="20316" y="38186"/>
                    <a:pt x="20640" y="38195"/>
                    <a:pt x="20973" y="38195"/>
                  </a:cubicBezTo>
                  <a:cubicBezTo>
                    <a:pt x="31041" y="38195"/>
                    <a:pt x="39452" y="30299"/>
                    <a:pt x="39976" y="20126"/>
                  </a:cubicBezTo>
                  <a:cubicBezTo>
                    <a:pt x="40519" y="9611"/>
                    <a:pt x="32442" y="667"/>
                    <a:pt x="21926" y="114"/>
                  </a:cubicBezTo>
                  <a:lnTo>
                    <a:pt x="19887" y="19"/>
                  </a:lnTo>
                  <a:cubicBezTo>
                    <a:pt x="19611" y="9"/>
                    <a:pt x="19316" y="0"/>
                    <a:pt x="19030" y="0"/>
                  </a:cubicBezTo>
                  <a:cubicBezTo>
                    <a:pt x="8905" y="0"/>
                    <a:pt x="466" y="7982"/>
                    <a:pt x="18" y="18212"/>
                  </a:cubicBezTo>
                  <a:cubicBezTo>
                    <a:pt x="-439" y="28727"/>
                    <a:pt x="7705" y="37624"/>
                    <a:pt x="18221" y="38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B06A7810-C555-4464-B78D-35D6BC095A82}"/>
                </a:ext>
              </a:extLst>
            </p:cNvPr>
            <p:cNvSpPr/>
            <p:nvPr/>
          </p:nvSpPr>
          <p:spPr>
            <a:xfrm>
              <a:off x="12125715" y="70269"/>
              <a:ext cx="40011" cy="38178"/>
            </a:xfrm>
            <a:custGeom>
              <a:avLst/>
              <a:gdLst>
                <a:gd name="connsiteX0" fmla="*/ 18212 w 40011"/>
                <a:gd name="connsiteY0" fmla="*/ 38074 h 38178"/>
                <a:gd name="connsiteX1" fmla="*/ 19993 w 40011"/>
                <a:gd name="connsiteY1" fmla="*/ 38160 h 38178"/>
                <a:gd name="connsiteX2" fmla="*/ 20984 w 40011"/>
                <a:gd name="connsiteY2" fmla="*/ 38179 h 38178"/>
                <a:gd name="connsiteX3" fmla="*/ 39986 w 40011"/>
                <a:gd name="connsiteY3" fmla="*/ 20101 h 38178"/>
                <a:gd name="connsiteX4" fmla="*/ 21926 w 40011"/>
                <a:gd name="connsiteY4" fmla="*/ 108 h 38178"/>
                <a:gd name="connsiteX5" fmla="*/ 19888 w 40011"/>
                <a:gd name="connsiteY5" fmla="*/ 12 h 38178"/>
                <a:gd name="connsiteX6" fmla="*/ 19 w 40011"/>
                <a:gd name="connsiteY6" fmla="*/ 18205 h 38178"/>
                <a:gd name="connsiteX7" fmla="*/ 18212 w 40011"/>
                <a:gd name="connsiteY7" fmla="*/ 38074 h 3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8">
                  <a:moveTo>
                    <a:pt x="18212" y="38074"/>
                  </a:moveTo>
                  <a:lnTo>
                    <a:pt x="19993" y="38160"/>
                  </a:lnTo>
                  <a:cubicBezTo>
                    <a:pt x="20326" y="38169"/>
                    <a:pt x="20650" y="38179"/>
                    <a:pt x="20984" y="38179"/>
                  </a:cubicBezTo>
                  <a:cubicBezTo>
                    <a:pt x="31061" y="38179"/>
                    <a:pt x="39472" y="30273"/>
                    <a:pt x="39986" y="20101"/>
                  </a:cubicBezTo>
                  <a:cubicBezTo>
                    <a:pt x="40529" y="9585"/>
                    <a:pt x="32433" y="641"/>
                    <a:pt x="21926" y="108"/>
                  </a:cubicBezTo>
                  <a:lnTo>
                    <a:pt x="19888" y="12"/>
                  </a:lnTo>
                  <a:cubicBezTo>
                    <a:pt x="9754" y="-359"/>
                    <a:pt x="486" y="7690"/>
                    <a:pt x="19" y="18205"/>
                  </a:cubicBezTo>
                  <a:cubicBezTo>
                    <a:pt x="-448" y="28721"/>
                    <a:pt x="7706" y="37607"/>
                    <a:pt x="18212" y="3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AEC148E-896A-4459-B333-9CDBBE2917CE}"/>
                </a:ext>
              </a:extLst>
            </p:cNvPr>
            <p:cNvSpPr/>
            <p:nvPr/>
          </p:nvSpPr>
          <p:spPr>
            <a:xfrm>
              <a:off x="11062198" y="66208"/>
              <a:ext cx="40011" cy="38172"/>
            </a:xfrm>
            <a:custGeom>
              <a:avLst/>
              <a:gdLst>
                <a:gd name="connsiteX0" fmla="*/ 39999 w 40011"/>
                <a:gd name="connsiteY0" fmla="*/ 18361 h 38172"/>
                <a:gd name="connsiteX1" fmla="*/ 20273 w 40011"/>
                <a:gd name="connsiteY1" fmla="*/ 15 h 38172"/>
                <a:gd name="connsiteX2" fmla="*/ 18358 w 40011"/>
                <a:gd name="connsiteY2" fmla="*/ 82 h 38172"/>
                <a:gd name="connsiteX3" fmla="*/ 13 w 40011"/>
                <a:gd name="connsiteY3" fmla="*/ 19818 h 38172"/>
                <a:gd name="connsiteX4" fmla="*/ 19044 w 40011"/>
                <a:gd name="connsiteY4" fmla="*/ 38173 h 38172"/>
                <a:gd name="connsiteX5" fmla="*/ 19749 w 40011"/>
                <a:gd name="connsiteY5" fmla="*/ 38163 h 38172"/>
                <a:gd name="connsiteX6" fmla="*/ 21644 w 40011"/>
                <a:gd name="connsiteY6" fmla="*/ 38096 h 38172"/>
                <a:gd name="connsiteX7" fmla="*/ 39999 w 40011"/>
                <a:gd name="connsiteY7" fmla="*/ 18361 h 3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2">
                  <a:moveTo>
                    <a:pt x="39999" y="18361"/>
                  </a:moveTo>
                  <a:cubicBezTo>
                    <a:pt x="39627" y="7845"/>
                    <a:pt x="30664" y="-404"/>
                    <a:pt x="20273" y="15"/>
                  </a:cubicBezTo>
                  <a:lnTo>
                    <a:pt x="18358" y="82"/>
                  </a:lnTo>
                  <a:cubicBezTo>
                    <a:pt x="7842" y="473"/>
                    <a:pt x="-368" y="9302"/>
                    <a:pt x="13" y="19818"/>
                  </a:cubicBezTo>
                  <a:cubicBezTo>
                    <a:pt x="394" y="30095"/>
                    <a:pt x="8842" y="38173"/>
                    <a:pt x="19044" y="38173"/>
                  </a:cubicBezTo>
                  <a:cubicBezTo>
                    <a:pt x="19272" y="38173"/>
                    <a:pt x="19520" y="38173"/>
                    <a:pt x="19749" y="38163"/>
                  </a:cubicBezTo>
                  <a:lnTo>
                    <a:pt x="21644" y="38096"/>
                  </a:lnTo>
                  <a:cubicBezTo>
                    <a:pt x="32169" y="37706"/>
                    <a:pt x="40380" y="28867"/>
                    <a:pt x="39999" y="18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00FEC73F-CC34-471F-85D3-989EC05303C0}"/>
                </a:ext>
              </a:extLst>
            </p:cNvPr>
            <p:cNvSpPr/>
            <p:nvPr/>
          </p:nvSpPr>
          <p:spPr>
            <a:xfrm>
              <a:off x="12185303" y="191406"/>
              <a:ext cx="40010" cy="38189"/>
            </a:xfrm>
            <a:custGeom>
              <a:avLst/>
              <a:gdLst>
                <a:gd name="connsiteX0" fmla="*/ 19993 w 40010"/>
                <a:gd name="connsiteY0" fmla="*/ 23 h 38189"/>
                <a:gd name="connsiteX1" fmla="*/ 18212 w 40010"/>
                <a:gd name="connsiteY1" fmla="*/ 109 h 38189"/>
                <a:gd name="connsiteX2" fmla="*/ 19 w 40010"/>
                <a:gd name="connsiteY2" fmla="*/ 19978 h 38189"/>
                <a:gd name="connsiteX3" fmla="*/ 19031 w 40010"/>
                <a:gd name="connsiteY3" fmla="*/ 38190 h 38189"/>
                <a:gd name="connsiteX4" fmla="*/ 19888 w 40010"/>
                <a:gd name="connsiteY4" fmla="*/ 38171 h 38189"/>
                <a:gd name="connsiteX5" fmla="*/ 21926 w 40010"/>
                <a:gd name="connsiteY5" fmla="*/ 38076 h 38189"/>
                <a:gd name="connsiteX6" fmla="*/ 39986 w 40010"/>
                <a:gd name="connsiteY6" fmla="*/ 18083 h 38189"/>
                <a:gd name="connsiteX7" fmla="*/ 19993 w 40010"/>
                <a:gd name="connsiteY7" fmla="*/ 23 h 3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189">
                  <a:moveTo>
                    <a:pt x="19993" y="23"/>
                  </a:moveTo>
                  <a:lnTo>
                    <a:pt x="18212" y="109"/>
                  </a:lnTo>
                  <a:cubicBezTo>
                    <a:pt x="7696" y="576"/>
                    <a:pt x="-448" y="9472"/>
                    <a:pt x="19" y="19978"/>
                  </a:cubicBezTo>
                  <a:cubicBezTo>
                    <a:pt x="467" y="30198"/>
                    <a:pt x="8906" y="38190"/>
                    <a:pt x="19031" y="38190"/>
                  </a:cubicBezTo>
                  <a:cubicBezTo>
                    <a:pt x="19317" y="38190"/>
                    <a:pt x="19612" y="38190"/>
                    <a:pt x="19888" y="38171"/>
                  </a:cubicBezTo>
                  <a:lnTo>
                    <a:pt x="21926" y="38076"/>
                  </a:lnTo>
                  <a:cubicBezTo>
                    <a:pt x="32433" y="37542"/>
                    <a:pt x="40519" y="28589"/>
                    <a:pt x="39986" y="18083"/>
                  </a:cubicBezTo>
                  <a:cubicBezTo>
                    <a:pt x="39462" y="7577"/>
                    <a:pt x="30652" y="-491"/>
                    <a:pt x="19993" y="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C279897B-3B96-4D6C-A644-6303D5F3E53A}"/>
                </a:ext>
              </a:extLst>
            </p:cNvPr>
            <p:cNvSpPr/>
            <p:nvPr/>
          </p:nvSpPr>
          <p:spPr>
            <a:xfrm>
              <a:off x="11939859" y="195733"/>
              <a:ext cx="40020" cy="38140"/>
            </a:xfrm>
            <a:custGeom>
              <a:avLst/>
              <a:gdLst>
                <a:gd name="connsiteX0" fmla="*/ 20978 w 40020"/>
                <a:gd name="connsiteY0" fmla="*/ 38140 h 38140"/>
                <a:gd name="connsiteX1" fmla="*/ 40019 w 40020"/>
                <a:gd name="connsiteY1" fmla="*/ 19367 h 38140"/>
                <a:gd name="connsiteX2" fmla="*/ 21245 w 40020"/>
                <a:gd name="connsiteY2" fmla="*/ 40 h 38140"/>
                <a:gd name="connsiteX3" fmla="*/ 19473 w 40020"/>
                <a:gd name="connsiteY3" fmla="*/ 12 h 38140"/>
                <a:gd name="connsiteX4" fmla="*/ 4 w 40020"/>
                <a:gd name="connsiteY4" fmla="*/ 18643 h 38140"/>
                <a:gd name="connsiteX5" fmla="*/ 18635 w 40020"/>
                <a:gd name="connsiteY5" fmla="*/ 38102 h 38140"/>
                <a:gd name="connsiteX6" fmla="*/ 20683 w 40020"/>
                <a:gd name="connsiteY6" fmla="*/ 38140 h 38140"/>
                <a:gd name="connsiteX7" fmla="*/ 20978 w 40020"/>
                <a:gd name="connsiteY7" fmla="*/ 38140 h 38140"/>
                <a:gd name="connsiteX8" fmla="*/ 20978 w 40020"/>
                <a:gd name="connsiteY8" fmla="*/ 38140 h 3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40">
                  <a:moveTo>
                    <a:pt x="20978" y="38140"/>
                  </a:moveTo>
                  <a:cubicBezTo>
                    <a:pt x="31370" y="38140"/>
                    <a:pt x="39866" y="29796"/>
                    <a:pt x="40019" y="19367"/>
                  </a:cubicBezTo>
                  <a:cubicBezTo>
                    <a:pt x="40171" y="8851"/>
                    <a:pt x="31770" y="193"/>
                    <a:pt x="21245" y="40"/>
                  </a:cubicBezTo>
                  <a:lnTo>
                    <a:pt x="19473" y="12"/>
                  </a:lnTo>
                  <a:cubicBezTo>
                    <a:pt x="9215" y="-360"/>
                    <a:pt x="233" y="8127"/>
                    <a:pt x="4" y="18643"/>
                  </a:cubicBezTo>
                  <a:cubicBezTo>
                    <a:pt x="-215" y="29158"/>
                    <a:pt x="8119" y="37874"/>
                    <a:pt x="18635" y="38102"/>
                  </a:cubicBezTo>
                  <a:lnTo>
                    <a:pt x="20683" y="38140"/>
                  </a:lnTo>
                  <a:cubicBezTo>
                    <a:pt x="20778" y="38140"/>
                    <a:pt x="20873" y="38140"/>
                    <a:pt x="20978" y="38140"/>
                  </a:cubicBezTo>
                  <a:lnTo>
                    <a:pt x="20978" y="381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C6AEF78-8DAA-4616-8969-738CC131DA67}"/>
                </a:ext>
              </a:extLst>
            </p:cNvPr>
            <p:cNvSpPr/>
            <p:nvPr/>
          </p:nvSpPr>
          <p:spPr>
            <a:xfrm>
              <a:off x="11880846" y="193884"/>
              <a:ext cx="40004" cy="38188"/>
            </a:xfrm>
            <a:custGeom>
              <a:avLst/>
              <a:gdLst>
                <a:gd name="connsiteX0" fmla="*/ 39986 w 40004"/>
                <a:gd name="connsiteY0" fmla="*/ 19968 h 38188"/>
                <a:gd name="connsiteX1" fmla="*/ 21784 w 40004"/>
                <a:gd name="connsiteY1" fmla="*/ 108 h 38188"/>
                <a:gd name="connsiteX2" fmla="*/ 19888 w 40004"/>
                <a:gd name="connsiteY2" fmla="*/ 22 h 38188"/>
                <a:gd name="connsiteX3" fmla="*/ 19 w 40004"/>
                <a:gd name="connsiteY3" fmla="*/ 18215 h 38188"/>
                <a:gd name="connsiteX4" fmla="*/ 18212 w 40004"/>
                <a:gd name="connsiteY4" fmla="*/ 38084 h 38188"/>
                <a:gd name="connsiteX5" fmla="*/ 20126 w 40004"/>
                <a:gd name="connsiteY5" fmla="*/ 38170 h 38188"/>
                <a:gd name="connsiteX6" fmla="*/ 20974 w 40004"/>
                <a:gd name="connsiteY6" fmla="*/ 38189 h 38188"/>
                <a:gd name="connsiteX7" fmla="*/ 39986 w 40004"/>
                <a:gd name="connsiteY7" fmla="*/ 19968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8">
                  <a:moveTo>
                    <a:pt x="39986" y="19968"/>
                  </a:moveTo>
                  <a:cubicBezTo>
                    <a:pt x="40443" y="9452"/>
                    <a:pt x="32290" y="565"/>
                    <a:pt x="21784" y="108"/>
                  </a:cubicBezTo>
                  <a:lnTo>
                    <a:pt x="19888" y="22"/>
                  </a:lnTo>
                  <a:cubicBezTo>
                    <a:pt x="9858" y="-483"/>
                    <a:pt x="476" y="7699"/>
                    <a:pt x="19" y="18215"/>
                  </a:cubicBezTo>
                  <a:cubicBezTo>
                    <a:pt x="-448" y="28731"/>
                    <a:pt x="7706" y="37627"/>
                    <a:pt x="18212" y="38084"/>
                  </a:cubicBezTo>
                  <a:lnTo>
                    <a:pt x="20126" y="38170"/>
                  </a:lnTo>
                  <a:cubicBezTo>
                    <a:pt x="20403" y="38179"/>
                    <a:pt x="20688" y="38189"/>
                    <a:pt x="20974" y="38189"/>
                  </a:cubicBezTo>
                  <a:cubicBezTo>
                    <a:pt x="31109" y="38189"/>
                    <a:pt x="39538" y="30197"/>
                    <a:pt x="39986" y="19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64B6847-9CA8-4B82-A385-070C5AE6CC62}"/>
                </a:ext>
              </a:extLst>
            </p:cNvPr>
            <p:cNvSpPr/>
            <p:nvPr/>
          </p:nvSpPr>
          <p:spPr>
            <a:xfrm>
              <a:off x="11764857" y="186668"/>
              <a:ext cx="40003" cy="38213"/>
            </a:xfrm>
            <a:custGeom>
              <a:avLst/>
              <a:gdLst>
                <a:gd name="connsiteX0" fmla="*/ 39970 w 40003"/>
                <a:gd name="connsiteY0" fmla="*/ 20287 h 38213"/>
                <a:gd name="connsiteX1" fmla="*/ 22073 w 40003"/>
                <a:gd name="connsiteY1" fmla="*/ 152 h 38213"/>
                <a:gd name="connsiteX2" fmla="*/ 20310 w 40003"/>
                <a:gd name="connsiteY2" fmla="*/ 37 h 38213"/>
                <a:gd name="connsiteX3" fmla="*/ 41 w 40003"/>
                <a:gd name="connsiteY3" fmla="*/ 17792 h 38213"/>
                <a:gd name="connsiteX4" fmla="*/ 17796 w 40003"/>
                <a:gd name="connsiteY4" fmla="*/ 38051 h 38213"/>
                <a:gd name="connsiteX5" fmla="*/ 19834 w 40003"/>
                <a:gd name="connsiteY5" fmla="*/ 38185 h 38213"/>
                <a:gd name="connsiteX6" fmla="*/ 20968 w 40003"/>
                <a:gd name="connsiteY6" fmla="*/ 38213 h 38213"/>
                <a:gd name="connsiteX7" fmla="*/ 39970 w 40003"/>
                <a:gd name="connsiteY7" fmla="*/ 20287 h 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213">
                  <a:moveTo>
                    <a:pt x="39970" y="20287"/>
                  </a:moveTo>
                  <a:cubicBezTo>
                    <a:pt x="40589" y="9781"/>
                    <a:pt x="32579" y="771"/>
                    <a:pt x="22073" y="152"/>
                  </a:cubicBezTo>
                  <a:lnTo>
                    <a:pt x="20310" y="37"/>
                  </a:lnTo>
                  <a:cubicBezTo>
                    <a:pt x="10033" y="-610"/>
                    <a:pt x="737" y="7286"/>
                    <a:pt x="41" y="17792"/>
                  </a:cubicBezTo>
                  <a:cubicBezTo>
                    <a:pt x="-645" y="28288"/>
                    <a:pt x="7299" y="37366"/>
                    <a:pt x="17796" y="38051"/>
                  </a:cubicBezTo>
                  <a:lnTo>
                    <a:pt x="19834" y="38185"/>
                  </a:lnTo>
                  <a:cubicBezTo>
                    <a:pt x="20215" y="38204"/>
                    <a:pt x="20587" y="38213"/>
                    <a:pt x="20968" y="38213"/>
                  </a:cubicBezTo>
                  <a:cubicBezTo>
                    <a:pt x="30978" y="38213"/>
                    <a:pt x="39370" y="30412"/>
                    <a:pt x="39970" y="20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18FDA16C-2D33-454A-9A0F-1B33A8D35032}"/>
                </a:ext>
              </a:extLst>
            </p:cNvPr>
            <p:cNvSpPr/>
            <p:nvPr/>
          </p:nvSpPr>
          <p:spPr>
            <a:xfrm>
              <a:off x="12244305" y="188499"/>
              <a:ext cx="39997" cy="38191"/>
            </a:xfrm>
            <a:custGeom>
              <a:avLst/>
              <a:gdLst>
                <a:gd name="connsiteX0" fmla="*/ 19989 w 39997"/>
                <a:gd name="connsiteY0" fmla="*/ 16 h 38191"/>
                <a:gd name="connsiteX1" fmla="*/ 18075 w 39997"/>
                <a:gd name="connsiteY1" fmla="*/ 111 h 38191"/>
                <a:gd name="connsiteX2" fmla="*/ 25 w 39997"/>
                <a:gd name="connsiteY2" fmla="*/ 20123 h 38191"/>
                <a:gd name="connsiteX3" fmla="*/ 19028 w 39997"/>
                <a:gd name="connsiteY3" fmla="*/ 38192 h 38191"/>
                <a:gd name="connsiteX4" fmla="*/ 20018 w 39997"/>
                <a:gd name="connsiteY4" fmla="*/ 38173 h 38191"/>
                <a:gd name="connsiteX5" fmla="*/ 21913 w 39997"/>
                <a:gd name="connsiteY5" fmla="*/ 38078 h 38191"/>
                <a:gd name="connsiteX6" fmla="*/ 39973 w 39997"/>
                <a:gd name="connsiteY6" fmla="*/ 18085 h 38191"/>
                <a:gd name="connsiteX7" fmla="*/ 19989 w 39997"/>
                <a:gd name="connsiteY7" fmla="*/ 16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91">
                  <a:moveTo>
                    <a:pt x="19989" y="16"/>
                  </a:moveTo>
                  <a:lnTo>
                    <a:pt x="18075" y="111"/>
                  </a:lnTo>
                  <a:cubicBezTo>
                    <a:pt x="7559" y="654"/>
                    <a:pt x="-508" y="9608"/>
                    <a:pt x="25" y="20123"/>
                  </a:cubicBezTo>
                  <a:cubicBezTo>
                    <a:pt x="549" y="30296"/>
                    <a:pt x="8960" y="38192"/>
                    <a:pt x="19028" y="38192"/>
                  </a:cubicBezTo>
                  <a:cubicBezTo>
                    <a:pt x="19361" y="38192"/>
                    <a:pt x="19685" y="38183"/>
                    <a:pt x="20018" y="38173"/>
                  </a:cubicBezTo>
                  <a:lnTo>
                    <a:pt x="21913" y="38078"/>
                  </a:lnTo>
                  <a:cubicBezTo>
                    <a:pt x="32420" y="37544"/>
                    <a:pt x="40506" y="28591"/>
                    <a:pt x="39973" y="18085"/>
                  </a:cubicBezTo>
                  <a:cubicBezTo>
                    <a:pt x="39449" y="7569"/>
                    <a:pt x="30772" y="-403"/>
                    <a:pt x="19989" y="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1CBA472C-9B9C-4E97-90F8-BE9830372A33}"/>
                </a:ext>
              </a:extLst>
            </p:cNvPr>
            <p:cNvSpPr/>
            <p:nvPr/>
          </p:nvSpPr>
          <p:spPr>
            <a:xfrm>
              <a:off x="12126293" y="193857"/>
              <a:ext cx="40007" cy="38159"/>
            </a:xfrm>
            <a:custGeom>
              <a:avLst/>
              <a:gdLst>
                <a:gd name="connsiteX0" fmla="*/ 20415 w 40007"/>
                <a:gd name="connsiteY0" fmla="*/ 11 h 38159"/>
                <a:gd name="connsiteX1" fmla="*/ 18358 w 40007"/>
                <a:gd name="connsiteY1" fmla="*/ 78 h 38159"/>
                <a:gd name="connsiteX2" fmla="*/ 13 w 40007"/>
                <a:gd name="connsiteY2" fmla="*/ 19814 h 38159"/>
                <a:gd name="connsiteX3" fmla="*/ 19044 w 40007"/>
                <a:gd name="connsiteY3" fmla="*/ 38159 h 38159"/>
                <a:gd name="connsiteX4" fmla="*/ 19748 w 40007"/>
                <a:gd name="connsiteY4" fmla="*/ 38149 h 38159"/>
                <a:gd name="connsiteX5" fmla="*/ 21511 w 40007"/>
                <a:gd name="connsiteY5" fmla="*/ 38092 h 38159"/>
                <a:gd name="connsiteX6" fmla="*/ 39999 w 40007"/>
                <a:gd name="connsiteY6" fmla="*/ 18499 h 38159"/>
                <a:gd name="connsiteX7" fmla="*/ 20415 w 40007"/>
                <a:gd name="connsiteY7" fmla="*/ 11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9">
                  <a:moveTo>
                    <a:pt x="20415" y="11"/>
                  </a:moveTo>
                  <a:lnTo>
                    <a:pt x="18358" y="78"/>
                  </a:lnTo>
                  <a:cubicBezTo>
                    <a:pt x="7842" y="469"/>
                    <a:pt x="-368" y="9298"/>
                    <a:pt x="13" y="19814"/>
                  </a:cubicBezTo>
                  <a:cubicBezTo>
                    <a:pt x="394" y="30091"/>
                    <a:pt x="8842" y="38159"/>
                    <a:pt x="19044" y="38159"/>
                  </a:cubicBezTo>
                  <a:cubicBezTo>
                    <a:pt x="19272" y="38159"/>
                    <a:pt x="19520" y="38159"/>
                    <a:pt x="19748" y="38149"/>
                  </a:cubicBezTo>
                  <a:lnTo>
                    <a:pt x="21511" y="38092"/>
                  </a:lnTo>
                  <a:cubicBezTo>
                    <a:pt x="32026" y="37788"/>
                    <a:pt x="40313" y="29015"/>
                    <a:pt x="39999" y="18499"/>
                  </a:cubicBezTo>
                  <a:cubicBezTo>
                    <a:pt x="39713" y="7974"/>
                    <a:pt x="30979" y="-351"/>
                    <a:pt x="20415" y="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7419D306-F810-413F-9957-4D5120EEBCB8}"/>
                </a:ext>
              </a:extLst>
            </p:cNvPr>
            <p:cNvSpPr/>
            <p:nvPr/>
          </p:nvSpPr>
          <p:spPr>
            <a:xfrm>
              <a:off x="11237486" y="184276"/>
              <a:ext cx="40011" cy="38167"/>
            </a:xfrm>
            <a:custGeom>
              <a:avLst/>
              <a:gdLst>
                <a:gd name="connsiteX0" fmla="*/ 20273 w 40011"/>
                <a:gd name="connsiteY0" fmla="*/ 10 h 38167"/>
                <a:gd name="connsiteX1" fmla="*/ 18358 w 40011"/>
                <a:gd name="connsiteY1" fmla="*/ 77 h 38167"/>
                <a:gd name="connsiteX2" fmla="*/ 13 w 40011"/>
                <a:gd name="connsiteY2" fmla="*/ 19813 h 38167"/>
                <a:gd name="connsiteX3" fmla="*/ 19044 w 40011"/>
                <a:gd name="connsiteY3" fmla="*/ 38168 h 38167"/>
                <a:gd name="connsiteX4" fmla="*/ 19749 w 40011"/>
                <a:gd name="connsiteY4" fmla="*/ 38158 h 38167"/>
                <a:gd name="connsiteX5" fmla="*/ 21644 w 40011"/>
                <a:gd name="connsiteY5" fmla="*/ 38091 h 38167"/>
                <a:gd name="connsiteX6" fmla="*/ 39999 w 40011"/>
                <a:gd name="connsiteY6" fmla="*/ 18365 h 38167"/>
                <a:gd name="connsiteX7" fmla="*/ 20273 w 40011"/>
                <a:gd name="connsiteY7" fmla="*/ 10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7">
                  <a:moveTo>
                    <a:pt x="20273" y="10"/>
                  </a:moveTo>
                  <a:lnTo>
                    <a:pt x="18358" y="77"/>
                  </a:lnTo>
                  <a:cubicBezTo>
                    <a:pt x="7842" y="468"/>
                    <a:pt x="-368" y="9297"/>
                    <a:pt x="13" y="19813"/>
                  </a:cubicBezTo>
                  <a:cubicBezTo>
                    <a:pt x="394" y="30090"/>
                    <a:pt x="8842" y="38168"/>
                    <a:pt x="19044" y="38168"/>
                  </a:cubicBezTo>
                  <a:cubicBezTo>
                    <a:pt x="19272" y="38168"/>
                    <a:pt x="19520" y="38168"/>
                    <a:pt x="19749" y="38158"/>
                  </a:cubicBezTo>
                  <a:lnTo>
                    <a:pt x="21644" y="38091"/>
                  </a:lnTo>
                  <a:cubicBezTo>
                    <a:pt x="32160" y="37710"/>
                    <a:pt x="40380" y="28881"/>
                    <a:pt x="39999" y="18365"/>
                  </a:cubicBezTo>
                  <a:cubicBezTo>
                    <a:pt x="39618" y="7840"/>
                    <a:pt x="30702" y="-332"/>
                    <a:pt x="20273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E43C3361-94E5-477D-8996-90F6E4C25C37}"/>
                </a:ext>
              </a:extLst>
            </p:cNvPr>
            <p:cNvSpPr/>
            <p:nvPr/>
          </p:nvSpPr>
          <p:spPr>
            <a:xfrm>
              <a:off x="11296484" y="182160"/>
              <a:ext cx="40007" cy="38159"/>
            </a:xfrm>
            <a:custGeom>
              <a:avLst/>
              <a:gdLst>
                <a:gd name="connsiteX0" fmla="*/ 20415 w 40007"/>
                <a:gd name="connsiteY0" fmla="*/ 2 h 38159"/>
                <a:gd name="connsiteX1" fmla="*/ 18358 w 40007"/>
                <a:gd name="connsiteY1" fmla="*/ 69 h 38159"/>
                <a:gd name="connsiteX2" fmla="*/ 13 w 40007"/>
                <a:gd name="connsiteY2" fmla="*/ 19805 h 38159"/>
                <a:gd name="connsiteX3" fmla="*/ 19044 w 40007"/>
                <a:gd name="connsiteY3" fmla="*/ 38159 h 38159"/>
                <a:gd name="connsiteX4" fmla="*/ 19749 w 40007"/>
                <a:gd name="connsiteY4" fmla="*/ 38150 h 38159"/>
                <a:gd name="connsiteX5" fmla="*/ 21511 w 40007"/>
                <a:gd name="connsiteY5" fmla="*/ 38093 h 38159"/>
                <a:gd name="connsiteX6" fmla="*/ 39999 w 40007"/>
                <a:gd name="connsiteY6" fmla="*/ 18500 h 38159"/>
                <a:gd name="connsiteX7" fmla="*/ 20415 w 40007"/>
                <a:gd name="connsiteY7" fmla="*/ 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9">
                  <a:moveTo>
                    <a:pt x="20415" y="2"/>
                  </a:moveTo>
                  <a:lnTo>
                    <a:pt x="18358" y="69"/>
                  </a:lnTo>
                  <a:cubicBezTo>
                    <a:pt x="7842" y="459"/>
                    <a:pt x="-368" y="9289"/>
                    <a:pt x="13" y="19805"/>
                  </a:cubicBezTo>
                  <a:cubicBezTo>
                    <a:pt x="394" y="30082"/>
                    <a:pt x="8842" y="38159"/>
                    <a:pt x="19044" y="38159"/>
                  </a:cubicBezTo>
                  <a:cubicBezTo>
                    <a:pt x="19272" y="38159"/>
                    <a:pt x="19520" y="38159"/>
                    <a:pt x="19749" y="38150"/>
                  </a:cubicBezTo>
                  <a:lnTo>
                    <a:pt x="21511" y="38093"/>
                  </a:lnTo>
                  <a:cubicBezTo>
                    <a:pt x="32026" y="37788"/>
                    <a:pt x="40313" y="29015"/>
                    <a:pt x="39999" y="18500"/>
                  </a:cubicBezTo>
                  <a:cubicBezTo>
                    <a:pt x="39713" y="7975"/>
                    <a:pt x="30941" y="-150"/>
                    <a:pt x="20415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C36B954A-0882-43D7-977A-722269F58F6C}"/>
                </a:ext>
              </a:extLst>
            </p:cNvPr>
            <p:cNvSpPr/>
            <p:nvPr/>
          </p:nvSpPr>
          <p:spPr>
            <a:xfrm>
              <a:off x="11412624" y="179034"/>
              <a:ext cx="40011" cy="38141"/>
            </a:xfrm>
            <a:custGeom>
              <a:avLst/>
              <a:gdLst>
                <a:gd name="connsiteX0" fmla="*/ 20547 w 40011"/>
                <a:gd name="connsiteY0" fmla="*/ 13 h 38141"/>
                <a:gd name="connsiteX1" fmla="*/ 18776 w 40011"/>
                <a:gd name="connsiteY1" fmla="*/ 42 h 38141"/>
                <a:gd name="connsiteX2" fmla="*/ 2 w 40011"/>
                <a:gd name="connsiteY2" fmla="*/ 19368 h 38141"/>
                <a:gd name="connsiteX3" fmla="*/ 19042 w 40011"/>
                <a:gd name="connsiteY3" fmla="*/ 38142 h 38141"/>
                <a:gd name="connsiteX4" fmla="*/ 19328 w 40011"/>
                <a:gd name="connsiteY4" fmla="*/ 38142 h 38141"/>
                <a:gd name="connsiteX5" fmla="*/ 19328 w 40011"/>
                <a:gd name="connsiteY5" fmla="*/ 38142 h 38141"/>
                <a:gd name="connsiteX6" fmla="*/ 21376 w 40011"/>
                <a:gd name="connsiteY6" fmla="*/ 38103 h 38141"/>
                <a:gd name="connsiteX7" fmla="*/ 40007 w 40011"/>
                <a:gd name="connsiteY7" fmla="*/ 18644 h 38141"/>
                <a:gd name="connsiteX8" fmla="*/ 20547 w 40011"/>
                <a:gd name="connsiteY8" fmla="*/ 13 h 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41">
                  <a:moveTo>
                    <a:pt x="20547" y="13"/>
                  </a:moveTo>
                  <a:lnTo>
                    <a:pt x="18776" y="42"/>
                  </a:lnTo>
                  <a:cubicBezTo>
                    <a:pt x="8260" y="203"/>
                    <a:pt x="-141" y="8852"/>
                    <a:pt x="2" y="19368"/>
                  </a:cubicBezTo>
                  <a:cubicBezTo>
                    <a:pt x="164" y="29798"/>
                    <a:pt x="8651" y="38142"/>
                    <a:pt x="19042" y="38142"/>
                  </a:cubicBezTo>
                  <a:cubicBezTo>
                    <a:pt x="19147" y="38142"/>
                    <a:pt x="19233" y="38142"/>
                    <a:pt x="19328" y="38142"/>
                  </a:cubicBezTo>
                  <a:lnTo>
                    <a:pt x="19328" y="38142"/>
                  </a:lnTo>
                  <a:lnTo>
                    <a:pt x="21376" y="38103"/>
                  </a:lnTo>
                  <a:cubicBezTo>
                    <a:pt x="31892" y="37875"/>
                    <a:pt x="40226" y="29169"/>
                    <a:pt x="40007" y="18644"/>
                  </a:cubicBezTo>
                  <a:cubicBezTo>
                    <a:pt x="39788" y="8119"/>
                    <a:pt x="31406" y="-378"/>
                    <a:pt x="20547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EC0B46C-795A-43F7-8026-C5097A2977A6}"/>
                </a:ext>
              </a:extLst>
            </p:cNvPr>
            <p:cNvSpPr/>
            <p:nvPr/>
          </p:nvSpPr>
          <p:spPr>
            <a:xfrm>
              <a:off x="11471680" y="178371"/>
              <a:ext cx="40005" cy="38109"/>
            </a:xfrm>
            <a:custGeom>
              <a:avLst/>
              <a:gdLst>
                <a:gd name="connsiteX0" fmla="*/ 20955 w 40005"/>
                <a:gd name="connsiteY0" fmla="*/ 0 h 38109"/>
                <a:gd name="connsiteX1" fmla="*/ 18907 w 40005"/>
                <a:gd name="connsiteY1" fmla="*/ 10 h 38109"/>
                <a:gd name="connsiteX2" fmla="*/ 1 w 40005"/>
                <a:gd name="connsiteY2" fmla="*/ 19202 h 38109"/>
                <a:gd name="connsiteX3" fmla="*/ 19051 w 40005"/>
                <a:gd name="connsiteY3" fmla="*/ 38110 h 38109"/>
                <a:gd name="connsiteX4" fmla="*/ 19174 w 40005"/>
                <a:gd name="connsiteY4" fmla="*/ 38110 h 38109"/>
                <a:gd name="connsiteX5" fmla="*/ 19184 w 40005"/>
                <a:gd name="connsiteY5" fmla="*/ 38110 h 38109"/>
                <a:gd name="connsiteX6" fmla="*/ 20955 w 40005"/>
                <a:gd name="connsiteY6" fmla="*/ 38100 h 38109"/>
                <a:gd name="connsiteX7" fmla="*/ 40005 w 40005"/>
                <a:gd name="connsiteY7" fmla="*/ 19050 h 38109"/>
                <a:gd name="connsiteX8" fmla="*/ 20955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0955" y="0"/>
                  </a:moveTo>
                  <a:lnTo>
                    <a:pt x="18907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36" y="38110"/>
                    <a:pt x="19174" y="38110"/>
                  </a:cubicBezTo>
                  <a:cubicBezTo>
                    <a:pt x="19174" y="38110"/>
                    <a:pt x="19184" y="38110"/>
                    <a:pt x="19184" y="38110"/>
                  </a:cubicBez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8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C268BC2-B6AB-43E0-BB18-0ACB9B707FB2}"/>
                </a:ext>
              </a:extLst>
            </p:cNvPr>
            <p:cNvSpPr/>
            <p:nvPr/>
          </p:nvSpPr>
          <p:spPr>
            <a:xfrm>
              <a:off x="11178489" y="186424"/>
              <a:ext cx="40007" cy="38162"/>
            </a:xfrm>
            <a:custGeom>
              <a:avLst/>
              <a:gdLst>
                <a:gd name="connsiteX0" fmla="*/ 20415 w 40007"/>
                <a:gd name="connsiteY0" fmla="*/ 5 h 38162"/>
                <a:gd name="connsiteX1" fmla="*/ 18358 w 40007"/>
                <a:gd name="connsiteY1" fmla="*/ 72 h 38162"/>
                <a:gd name="connsiteX2" fmla="*/ 13 w 40007"/>
                <a:gd name="connsiteY2" fmla="*/ 19807 h 38162"/>
                <a:gd name="connsiteX3" fmla="*/ 19044 w 40007"/>
                <a:gd name="connsiteY3" fmla="*/ 38162 h 38162"/>
                <a:gd name="connsiteX4" fmla="*/ 19749 w 40007"/>
                <a:gd name="connsiteY4" fmla="*/ 38153 h 38162"/>
                <a:gd name="connsiteX5" fmla="*/ 21511 w 40007"/>
                <a:gd name="connsiteY5" fmla="*/ 38095 h 38162"/>
                <a:gd name="connsiteX6" fmla="*/ 39999 w 40007"/>
                <a:gd name="connsiteY6" fmla="*/ 18503 h 38162"/>
                <a:gd name="connsiteX7" fmla="*/ 20415 w 40007"/>
                <a:gd name="connsiteY7" fmla="*/ 5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2">
                  <a:moveTo>
                    <a:pt x="20415" y="5"/>
                  </a:moveTo>
                  <a:lnTo>
                    <a:pt x="18358" y="72"/>
                  </a:lnTo>
                  <a:cubicBezTo>
                    <a:pt x="7842" y="462"/>
                    <a:pt x="-368" y="9292"/>
                    <a:pt x="13" y="19807"/>
                  </a:cubicBezTo>
                  <a:cubicBezTo>
                    <a:pt x="394" y="30085"/>
                    <a:pt x="8842" y="38162"/>
                    <a:pt x="19044" y="38162"/>
                  </a:cubicBezTo>
                  <a:cubicBezTo>
                    <a:pt x="19272" y="38162"/>
                    <a:pt x="19520" y="38162"/>
                    <a:pt x="19749" y="38153"/>
                  </a:cubicBezTo>
                  <a:lnTo>
                    <a:pt x="21511" y="38095"/>
                  </a:lnTo>
                  <a:cubicBezTo>
                    <a:pt x="32026" y="37791"/>
                    <a:pt x="40313" y="29018"/>
                    <a:pt x="39999" y="18503"/>
                  </a:cubicBezTo>
                  <a:cubicBezTo>
                    <a:pt x="39684" y="7987"/>
                    <a:pt x="30779" y="-233"/>
                    <a:pt x="20415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66B9DF2B-D278-4BDF-97AB-768F56E1A922}"/>
                </a:ext>
              </a:extLst>
            </p:cNvPr>
            <p:cNvSpPr/>
            <p:nvPr/>
          </p:nvSpPr>
          <p:spPr>
            <a:xfrm>
              <a:off x="11530745" y="178428"/>
              <a:ext cx="39996" cy="38109"/>
            </a:xfrm>
            <a:custGeom>
              <a:avLst/>
              <a:gdLst>
                <a:gd name="connsiteX0" fmla="*/ 21089 w 39996"/>
                <a:gd name="connsiteY0" fmla="*/ 10 h 38109"/>
                <a:gd name="connsiteX1" fmla="*/ 19184 w 39996"/>
                <a:gd name="connsiteY1" fmla="*/ 0 h 38109"/>
                <a:gd name="connsiteX2" fmla="*/ 19184 w 39996"/>
                <a:gd name="connsiteY2" fmla="*/ 0 h 38109"/>
                <a:gd name="connsiteX3" fmla="*/ 19051 w 39996"/>
                <a:gd name="connsiteY3" fmla="*/ 0 h 38109"/>
                <a:gd name="connsiteX4" fmla="*/ 1 w 39996"/>
                <a:gd name="connsiteY4" fmla="*/ 18907 h 38109"/>
                <a:gd name="connsiteX5" fmla="*/ 18908 w 39996"/>
                <a:gd name="connsiteY5" fmla="*/ 38100 h 38109"/>
                <a:gd name="connsiteX6" fmla="*/ 20813 w 39996"/>
                <a:gd name="connsiteY6" fmla="*/ 38110 h 38109"/>
                <a:gd name="connsiteX7" fmla="*/ 20946 w 39996"/>
                <a:gd name="connsiteY7" fmla="*/ 38110 h 38109"/>
                <a:gd name="connsiteX8" fmla="*/ 20946 w 39996"/>
                <a:gd name="connsiteY8" fmla="*/ 38110 h 38109"/>
                <a:gd name="connsiteX9" fmla="*/ 39996 w 39996"/>
                <a:gd name="connsiteY9" fmla="*/ 19202 h 38109"/>
                <a:gd name="connsiteX10" fmla="*/ 21089 w 39996"/>
                <a:gd name="connsiteY10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6" h="38109">
                  <a:moveTo>
                    <a:pt x="21089" y="10"/>
                  </a:moveTo>
                  <a:lnTo>
                    <a:pt x="19184" y="0"/>
                  </a:lnTo>
                  <a:lnTo>
                    <a:pt x="19184" y="0"/>
                  </a:lnTo>
                  <a:cubicBezTo>
                    <a:pt x="19136" y="0"/>
                    <a:pt x="19089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813" y="38110"/>
                  </a:lnTo>
                  <a:cubicBezTo>
                    <a:pt x="20860" y="38110"/>
                    <a:pt x="20908" y="38110"/>
                    <a:pt x="20946" y="38110"/>
                  </a:cubicBezTo>
                  <a:lnTo>
                    <a:pt x="20946" y="38110"/>
                  </a:lnTo>
                  <a:cubicBezTo>
                    <a:pt x="31404" y="38110"/>
                    <a:pt x="39920" y="29670"/>
                    <a:pt x="39996" y="19202"/>
                  </a:cubicBezTo>
                  <a:cubicBezTo>
                    <a:pt x="40072" y="8687"/>
                    <a:pt x="31614" y="95"/>
                    <a:pt x="21089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B33E4268-D7EC-437F-9151-A54572C20AF9}"/>
                </a:ext>
              </a:extLst>
            </p:cNvPr>
            <p:cNvSpPr/>
            <p:nvPr/>
          </p:nvSpPr>
          <p:spPr>
            <a:xfrm>
              <a:off x="11062353" y="189325"/>
              <a:ext cx="39997" cy="38119"/>
            </a:xfrm>
            <a:custGeom>
              <a:avLst/>
              <a:gdLst>
                <a:gd name="connsiteX0" fmla="*/ 20956 w 39997"/>
                <a:gd name="connsiteY0" fmla="*/ 0 h 38119"/>
                <a:gd name="connsiteX1" fmla="*/ 20956 w 39997"/>
                <a:gd name="connsiteY1" fmla="*/ 0 h 38119"/>
                <a:gd name="connsiteX2" fmla="*/ 20670 w 39997"/>
                <a:gd name="connsiteY2" fmla="*/ 0 h 38119"/>
                <a:gd name="connsiteX3" fmla="*/ 18908 w 39997"/>
                <a:gd name="connsiteY3" fmla="*/ 19 h 38119"/>
                <a:gd name="connsiteX4" fmla="*/ 1 w 39997"/>
                <a:gd name="connsiteY4" fmla="*/ 19212 h 38119"/>
                <a:gd name="connsiteX5" fmla="*/ 19051 w 39997"/>
                <a:gd name="connsiteY5" fmla="*/ 38119 h 38119"/>
                <a:gd name="connsiteX6" fmla="*/ 19184 w 39997"/>
                <a:gd name="connsiteY6" fmla="*/ 38119 h 38119"/>
                <a:gd name="connsiteX7" fmla="*/ 19184 w 39997"/>
                <a:gd name="connsiteY7" fmla="*/ 38119 h 38119"/>
                <a:gd name="connsiteX8" fmla="*/ 21222 w 39997"/>
                <a:gd name="connsiteY8" fmla="*/ 38100 h 38119"/>
                <a:gd name="connsiteX9" fmla="*/ 39996 w 39997"/>
                <a:gd name="connsiteY9" fmla="*/ 18774 h 38119"/>
                <a:gd name="connsiteX10" fmla="*/ 20956 w 39997"/>
                <a:gd name="connsiteY10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20956" y="0"/>
                  </a:moveTo>
                  <a:lnTo>
                    <a:pt x="20956" y="0"/>
                  </a:lnTo>
                  <a:cubicBezTo>
                    <a:pt x="20851" y="0"/>
                    <a:pt x="20755" y="0"/>
                    <a:pt x="20670" y="0"/>
                  </a:cubicBez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77" y="29689"/>
                    <a:pt x="8592" y="38119"/>
                    <a:pt x="19051" y="38119"/>
                  </a:cubicBez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22" y="38100"/>
                  </a:lnTo>
                  <a:cubicBezTo>
                    <a:pt x="31738" y="37938"/>
                    <a:pt x="40139" y="29289"/>
                    <a:pt x="39996" y="18774"/>
                  </a:cubicBezTo>
                  <a:cubicBezTo>
                    <a:pt x="39834" y="8344"/>
                    <a:pt x="31347" y="0"/>
                    <a:pt x="2095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4B4B972-D52C-4E3C-8B52-5C4313379349}"/>
                </a:ext>
              </a:extLst>
            </p:cNvPr>
            <p:cNvSpPr/>
            <p:nvPr/>
          </p:nvSpPr>
          <p:spPr>
            <a:xfrm>
              <a:off x="11998937" y="196221"/>
              <a:ext cx="40005" cy="38100"/>
            </a:xfrm>
            <a:custGeom>
              <a:avLst/>
              <a:gdLst>
                <a:gd name="connsiteX0" fmla="*/ 21098 w 40005"/>
                <a:gd name="connsiteY0" fmla="*/ 38100 h 38100"/>
                <a:gd name="connsiteX1" fmla="*/ 40005 w 40005"/>
                <a:gd name="connsiteY1" fmla="*/ 18907 h 38100"/>
                <a:gd name="connsiteX2" fmla="*/ 20955 w 40005"/>
                <a:gd name="connsiteY2" fmla="*/ 0 h 38100"/>
                <a:gd name="connsiteX3" fmla="*/ 20955 w 40005"/>
                <a:gd name="connsiteY3" fmla="*/ 0 h 38100"/>
                <a:gd name="connsiteX4" fmla="*/ 20822 w 40005"/>
                <a:gd name="connsiteY4" fmla="*/ 0 h 38100"/>
                <a:gd name="connsiteX5" fmla="*/ 19050 w 40005"/>
                <a:gd name="connsiteY5" fmla="*/ 0 h 38100"/>
                <a:gd name="connsiteX6" fmla="*/ 0 w 40005"/>
                <a:gd name="connsiteY6" fmla="*/ 19050 h 38100"/>
                <a:gd name="connsiteX7" fmla="*/ 19050 w 40005"/>
                <a:gd name="connsiteY7" fmla="*/ 38100 h 38100"/>
                <a:gd name="connsiteX8" fmla="*/ 21098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1098" y="38100"/>
                  </a:moveTo>
                  <a:cubicBezTo>
                    <a:pt x="31613" y="38024"/>
                    <a:pt x="40081" y="29432"/>
                    <a:pt x="40005" y="18907"/>
                  </a:cubicBezTo>
                  <a:cubicBezTo>
                    <a:pt x="39929" y="8430"/>
                    <a:pt x="31423" y="0"/>
                    <a:pt x="20955" y="0"/>
                  </a:cubicBezTo>
                  <a:lnTo>
                    <a:pt x="20955" y="0"/>
                  </a:lnTo>
                  <a:cubicBezTo>
                    <a:pt x="20907" y="0"/>
                    <a:pt x="20860" y="0"/>
                    <a:pt x="20822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5"/>
                    <a:pt x="8534" y="38100"/>
                    <a:pt x="19050" y="38100"/>
                  </a:cubicBezTo>
                  <a:lnTo>
                    <a:pt x="21098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F05C4CC-C928-4471-B23C-ED50E4F14620}"/>
                </a:ext>
              </a:extLst>
            </p:cNvPr>
            <p:cNvSpPr/>
            <p:nvPr/>
          </p:nvSpPr>
          <p:spPr>
            <a:xfrm>
              <a:off x="11646909" y="180908"/>
              <a:ext cx="40015" cy="38154"/>
            </a:xfrm>
            <a:custGeom>
              <a:avLst/>
              <a:gdLst>
                <a:gd name="connsiteX0" fmla="*/ 21511 w 40015"/>
                <a:gd name="connsiteY0" fmla="*/ 64 h 38154"/>
                <a:gd name="connsiteX1" fmla="*/ 19748 w 40015"/>
                <a:gd name="connsiteY1" fmla="*/ 6 h 38154"/>
                <a:gd name="connsiteX2" fmla="*/ 13 w 40015"/>
                <a:gd name="connsiteY2" fmla="*/ 18342 h 38154"/>
                <a:gd name="connsiteX3" fmla="*/ 18358 w 40015"/>
                <a:gd name="connsiteY3" fmla="*/ 38078 h 38154"/>
                <a:gd name="connsiteX4" fmla="*/ 20415 w 40015"/>
                <a:gd name="connsiteY4" fmla="*/ 38144 h 38154"/>
                <a:gd name="connsiteX5" fmla="*/ 20977 w 40015"/>
                <a:gd name="connsiteY5" fmla="*/ 38154 h 38154"/>
                <a:gd name="connsiteX6" fmla="*/ 40008 w 40015"/>
                <a:gd name="connsiteY6" fmla="*/ 19657 h 38154"/>
                <a:gd name="connsiteX7" fmla="*/ 21511 w 40015"/>
                <a:gd name="connsiteY7" fmla="*/ 64 h 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5" h="38154">
                  <a:moveTo>
                    <a:pt x="21511" y="64"/>
                  </a:moveTo>
                  <a:lnTo>
                    <a:pt x="19748" y="6"/>
                  </a:lnTo>
                  <a:cubicBezTo>
                    <a:pt x="9576" y="-260"/>
                    <a:pt x="403" y="7836"/>
                    <a:pt x="13" y="18342"/>
                  </a:cubicBezTo>
                  <a:cubicBezTo>
                    <a:pt x="-368" y="28858"/>
                    <a:pt x="7833" y="37697"/>
                    <a:pt x="18358" y="38078"/>
                  </a:cubicBezTo>
                  <a:lnTo>
                    <a:pt x="20415" y="38144"/>
                  </a:lnTo>
                  <a:cubicBezTo>
                    <a:pt x="20606" y="38144"/>
                    <a:pt x="20787" y="38154"/>
                    <a:pt x="20977" y="38154"/>
                  </a:cubicBezTo>
                  <a:cubicBezTo>
                    <a:pt x="31245" y="38154"/>
                    <a:pt x="39713" y="29982"/>
                    <a:pt x="40008" y="19657"/>
                  </a:cubicBezTo>
                  <a:cubicBezTo>
                    <a:pt x="40303" y="9131"/>
                    <a:pt x="32026" y="359"/>
                    <a:pt x="21511" y="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6FF35A9-BB24-4E93-904D-4B8DADC8CE67}"/>
                </a:ext>
              </a:extLst>
            </p:cNvPr>
            <p:cNvSpPr/>
            <p:nvPr/>
          </p:nvSpPr>
          <p:spPr>
            <a:xfrm>
              <a:off x="11003296" y="189344"/>
              <a:ext cx="40007" cy="38119"/>
            </a:xfrm>
            <a:custGeom>
              <a:avLst/>
              <a:gdLst>
                <a:gd name="connsiteX0" fmla="*/ 21100 w 40007"/>
                <a:gd name="connsiteY0" fmla="*/ 19 h 38119"/>
                <a:gd name="connsiteX1" fmla="*/ 19328 w 40007"/>
                <a:gd name="connsiteY1" fmla="*/ 0 h 38119"/>
                <a:gd name="connsiteX2" fmla="*/ 19328 w 40007"/>
                <a:gd name="connsiteY2" fmla="*/ 0 h 38119"/>
                <a:gd name="connsiteX3" fmla="*/ 19043 w 40007"/>
                <a:gd name="connsiteY3" fmla="*/ 0 h 38119"/>
                <a:gd name="connsiteX4" fmla="*/ 2 w 40007"/>
                <a:gd name="connsiteY4" fmla="*/ 18774 h 38119"/>
                <a:gd name="connsiteX5" fmla="*/ 18776 w 40007"/>
                <a:gd name="connsiteY5" fmla="*/ 38100 h 38119"/>
                <a:gd name="connsiteX6" fmla="*/ 20824 w 40007"/>
                <a:gd name="connsiteY6" fmla="*/ 38119 h 38119"/>
                <a:gd name="connsiteX7" fmla="*/ 20957 w 40007"/>
                <a:gd name="connsiteY7" fmla="*/ 38119 h 38119"/>
                <a:gd name="connsiteX8" fmla="*/ 20957 w 40007"/>
                <a:gd name="connsiteY8" fmla="*/ 38119 h 38119"/>
                <a:gd name="connsiteX9" fmla="*/ 40007 w 40007"/>
                <a:gd name="connsiteY9" fmla="*/ 19212 h 38119"/>
                <a:gd name="connsiteX10" fmla="*/ 21100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1100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87"/>
                    <a:pt x="31625" y="95"/>
                    <a:pt x="2110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F33E53D3-F468-4D3E-B32D-F9F08D349B27}"/>
                </a:ext>
              </a:extLst>
            </p:cNvPr>
            <p:cNvSpPr/>
            <p:nvPr/>
          </p:nvSpPr>
          <p:spPr>
            <a:xfrm>
              <a:off x="11705894" y="183383"/>
              <a:ext cx="40002" cy="38193"/>
            </a:xfrm>
            <a:custGeom>
              <a:avLst/>
              <a:gdLst>
                <a:gd name="connsiteX0" fmla="*/ 21791 w 40002"/>
                <a:gd name="connsiteY0" fmla="*/ 103 h 38193"/>
                <a:gd name="connsiteX1" fmla="*/ 20028 w 40002"/>
                <a:gd name="connsiteY1" fmla="*/ 17 h 38193"/>
                <a:gd name="connsiteX2" fmla="*/ 26 w 40002"/>
                <a:gd name="connsiteY2" fmla="*/ 18067 h 38193"/>
                <a:gd name="connsiteX3" fmla="*/ 18076 w 40002"/>
                <a:gd name="connsiteY3" fmla="*/ 38079 h 38193"/>
                <a:gd name="connsiteX4" fmla="*/ 20114 w 40002"/>
                <a:gd name="connsiteY4" fmla="*/ 38174 h 38193"/>
                <a:gd name="connsiteX5" fmla="*/ 20971 w 40002"/>
                <a:gd name="connsiteY5" fmla="*/ 38193 h 38193"/>
                <a:gd name="connsiteX6" fmla="*/ 39983 w 40002"/>
                <a:gd name="connsiteY6" fmla="*/ 19982 h 38193"/>
                <a:gd name="connsiteX7" fmla="*/ 21791 w 40002"/>
                <a:gd name="connsiteY7" fmla="*/ 103 h 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93">
                  <a:moveTo>
                    <a:pt x="21791" y="103"/>
                  </a:moveTo>
                  <a:lnTo>
                    <a:pt x="20028" y="17"/>
                  </a:lnTo>
                  <a:cubicBezTo>
                    <a:pt x="9703" y="-421"/>
                    <a:pt x="559" y="7551"/>
                    <a:pt x="26" y="18067"/>
                  </a:cubicBezTo>
                  <a:cubicBezTo>
                    <a:pt x="-517" y="28583"/>
                    <a:pt x="7560" y="37527"/>
                    <a:pt x="18076" y="38079"/>
                  </a:cubicBezTo>
                  <a:lnTo>
                    <a:pt x="20114" y="38174"/>
                  </a:lnTo>
                  <a:cubicBezTo>
                    <a:pt x="20390" y="38184"/>
                    <a:pt x="20685" y="38193"/>
                    <a:pt x="20971" y="38193"/>
                  </a:cubicBezTo>
                  <a:cubicBezTo>
                    <a:pt x="31096" y="38193"/>
                    <a:pt x="39536" y="30211"/>
                    <a:pt x="39983" y="19982"/>
                  </a:cubicBezTo>
                  <a:cubicBezTo>
                    <a:pt x="40450" y="9466"/>
                    <a:pt x="32306" y="570"/>
                    <a:pt x="21791" y="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4017D10-71AB-4AC9-92CF-123A81699C23}"/>
                </a:ext>
              </a:extLst>
            </p:cNvPr>
            <p:cNvSpPr/>
            <p:nvPr/>
          </p:nvSpPr>
          <p:spPr>
            <a:xfrm>
              <a:off x="12126189" y="453272"/>
              <a:ext cx="40007" cy="38119"/>
            </a:xfrm>
            <a:custGeom>
              <a:avLst/>
              <a:gdLst>
                <a:gd name="connsiteX0" fmla="*/ 21100 w 40007"/>
                <a:gd name="connsiteY0" fmla="*/ 19 h 38119"/>
                <a:gd name="connsiteX1" fmla="*/ 19328 w 40007"/>
                <a:gd name="connsiteY1" fmla="*/ 0 h 38119"/>
                <a:gd name="connsiteX2" fmla="*/ 19328 w 40007"/>
                <a:gd name="connsiteY2" fmla="*/ 0 h 38119"/>
                <a:gd name="connsiteX3" fmla="*/ 19042 w 40007"/>
                <a:gd name="connsiteY3" fmla="*/ 0 h 38119"/>
                <a:gd name="connsiteX4" fmla="*/ 2 w 40007"/>
                <a:gd name="connsiteY4" fmla="*/ 18774 h 38119"/>
                <a:gd name="connsiteX5" fmla="*/ 18776 w 40007"/>
                <a:gd name="connsiteY5" fmla="*/ 38100 h 38119"/>
                <a:gd name="connsiteX6" fmla="*/ 20824 w 40007"/>
                <a:gd name="connsiteY6" fmla="*/ 38119 h 38119"/>
                <a:gd name="connsiteX7" fmla="*/ 20957 w 40007"/>
                <a:gd name="connsiteY7" fmla="*/ 38119 h 38119"/>
                <a:gd name="connsiteX8" fmla="*/ 20957 w 40007"/>
                <a:gd name="connsiteY8" fmla="*/ 38119 h 38119"/>
                <a:gd name="connsiteX9" fmla="*/ 40007 w 40007"/>
                <a:gd name="connsiteY9" fmla="*/ 19212 h 38119"/>
                <a:gd name="connsiteX10" fmla="*/ 21100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1100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87"/>
                    <a:pt x="31616" y="95"/>
                    <a:pt x="2110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6190D76E-555E-4D4A-B73A-67BE877DCE63}"/>
                </a:ext>
              </a:extLst>
            </p:cNvPr>
            <p:cNvSpPr/>
            <p:nvPr/>
          </p:nvSpPr>
          <p:spPr>
            <a:xfrm>
              <a:off x="12244292" y="454025"/>
              <a:ext cx="40014" cy="38100"/>
            </a:xfrm>
            <a:custGeom>
              <a:avLst/>
              <a:gdLst>
                <a:gd name="connsiteX0" fmla="*/ 20965 w 40014"/>
                <a:gd name="connsiteY0" fmla="*/ 0 h 38100"/>
                <a:gd name="connsiteX1" fmla="*/ 20965 w 40014"/>
                <a:gd name="connsiteY1" fmla="*/ 0 h 38100"/>
                <a:gd name="connsiteX2" fmla="*/ 19050 w 40014"/>
                <a:gd name="connsiteY2" fmla="*/ 0 h 38100"/>
                <a:gd name="connsiteX3" fmla="*/ 0 w 40014"/>
                <a:gd name="connsiteY3" fmla="*/ 19050 h 38100"/>
                <a:gd name="connsiteX4" fmla="*/ 19050 w 40014"/>
                <a:gd name="connsiteY4" fmla="*/ 38100 h 38100"/>
                <a:gd name="connsiteX5" fmla="*/ 20965 w 40014"/>
                <a:gd name="connsiteY5" fmla="*/ 38100 h 38100"/>
                <a:gd name="connsiteX6" fmla="*/ 20965 w 40014"/>
                <a:gd name="connsiteY6" fmla="*/ 38100 h 38100"/>
                <a:gd name="connsiteX7" fmla="*/ 40015 w 40014"/>
                <a:gd name="connsiteY7" fmla="*/ 19050 h 38100"/>
                <a:gd name="connsiteX8" fmla="*/ 20965 w 40014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4" h="38100">
                  <a:moveTo>
                    <a:pt x="20965" y="0"/>
                  </a:moveTo>
                  <a:lnTo>
                    <a:pt x="20965" y="0"/>
                  </a:ln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65" y="38100"/>
                  </a:lnTo>
                  <a:lnTo>
                    <a:pt x="20965" y="38100"/>
                  </a:lnTo>
                  <a:cubicBezTo>
                    <a:pt x="31480" y="38100"/>
                    <a:pt x="40015" y="29566"/>
                    <a:pt x="40015" y="19050"/>
                  </a:cubicBezTo>
                  <a:cubicBezTo>
                    <a:pt x="40015" y="8534"/>
                    <a:pt x="31490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B36ADC9E-7F60-490A-A1D0-304701F7006D}"/>
                </a:ext>
              </a:extLst>
            </p:cNvPr>
            <p:cNvSpPr/>
            <p:nvPr/>
          </p:nvSpPr>
          <p:spPr>
            <a:xfrm>
              <a:off x="11998800" y="451377"/>
              <a:ext cx="40011" cy="38138"/>
            </a:xfrm>
            <a:custGeom>
              <a:avLst/>
              <a:gdLst>
                <a:gd name="connsiteX0" fmla="*/ 21245 w 40011"/>
                <a:gd name="connsiteY0" fmla="*/ 38 h 38138"/>
                <a:gd name="connsiteX1" fmla="*/ 19473 w 40011"/>
                <a:gd name="connsiteY1" fmla="*/ 10 h 38138"/>
                <a:gd name="connsiteX2" fmla="*/ 4 w 40011"/>
                <a:gd name="connsiteY2" fmla="*/ 18640 h 38138"/>
                <a:gd name="connsiteX3" fmla="*/ 18635 w 40011"/>
                <a:gd name="connsiteY3" fmla="*/ 38100 h 38138"/>
                <a:gd name="connsiteX4" fmla="*/ 20683 w 40011"/>
                <a:gd name="connsiteY4" fmla="*/ 38138 h 38138"/>
                <a:gd name="connsiteX5" fmla="*/ 20969 w 40011"/>
                <a:gd name="connsiteY5" fmla="*/ 38138 h 38138"/>
                <a:gd name="connsiteX6" fmla="*/ 20969 w 40011"/>
                <a:gd name="connsiteY6" fmla="*/ 38138 h 38138"/>
                <a:gd name="connsiteX7" fmla="*/ 40009 w 40011"/>
                <a:gd name="connsiteY7" fmla="*/ 19364 h 38138"/>
                <a:gd name="connsiteX8" fmla="*/ 21245 w 40011"/>
                <a:gd name="connsiteY8" fmla="*/ 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38">
                  <a:moveTo>
                    <a:pt x="21245" y="38"/>
                  </a:moveTo>
                  <a:lnTo>
                    <a:pt x="19473" y="10"/>
                  </a:lnTo>
                  <a:cubicBezTo>
                    <a:pt x="8882" y="-324"/>
                    <a:pt x="233" y="8125"/>
                    <a:pt x="4" y="18640"/>
                  </a:cubicBezTo>
                  <a:cubicBezTo>
                    <a:pt x="-215" y="29156"/>
                    <a:pt x="8120" y="37871"/>
                    <a:pt x="18635" y="38100"/>
                  </a:cubicBezTo>
                  <a:lnTo>
                    <a:pt x="20683" y="38138"/>
                  </a:lnTo>
                  <a:cubicBezTo>
                    <a:pt x="20778" y="38138"/>
                    <a:pt x="20864" y="38138"/>
                    <a:pt x="20969" y="38138"/>
                  </a:cubicBezTo>
                  <a:lnTo>
                    <a:pt x="20969" y="38138"/>
                  </a:lnTo>
                  <a:cubicBezTo>
                    <a:pt x="31361" y="38138"/>
                    <a:pt x="39857" y="29794"/>
                    <a:pt x="40009" y="19364"/>
                  </a:cubicBezTo>
                  <a:cubicBezTo>
                    <a:pt x="40162" y="8839"/>
                    <a:pt x="31761" y="190"/>
                    <a:pt x="21245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4D4BB979-7360-4C94-90EC-A13B7EEC059A}"/>
                </a:ext>
              </a:extLst>
            </p:cNvPr>
            <p:cNvSpPr/>
            <p:nvPr/>
          </p:nvSpPr>
          <p:spPr>
            <a:xfrm>
              <a:off x="12185246" y="453808"/>
              <a:ext cx="39996" cy="38116"/>
            </a:xfrm>
            <a:custGeom>
              <a:avLst/>
              <a:gdLst>
                <a:gd name="connsiteX0" fmla="*/ 21099 w 39996"/>
                <a:gd name="connsiteY0" fmla="*/ 16 h 38116"/>
                <a:gd name="connsiteX1" fmla="*/ 19194 w 39996"/>
                <a:gd name="connsiteY1" fmla="*/ 6 h 38116"/>
                <a:gd name="connsiteX2" fmla="*/ 1 w 39996"/>
                <a:gd name="connsiteY2" fmla="*/ 18914 h 38116"/>
                <a:gd name="connsiteX3" fmla="*/ 18908 w 39996"/>
                <a:gd name="connsiteY3" fmla="*/ 38106 h 38116"/>
                <a:gd name="connsiteX4" fmla="*/ 20813 w 39996"/>
                <a:gd name="connsiteY4" fmla="*/ 38116 h 38116"/>
                <a:gd name="connsiteX5" fmla="*/ 20946 w 39996"/>
                <a:gd name="connsiteY5" fmla="*/ 38116 h 38116"/>
                <a:gd name="connsiteX6" fmla="*/ 20946 w 39996"/>
                <a:gd name="connsiteY6" fmla="*/ 38116 h 38116"/>
                <a:gd name="connsiteX7" fmla="*/ 39996 w 39996"/>
                <a:gd name="connsiteY7" fmla="*/ 19209 h 38116"/>
                <a:gd name="connsiteX8" fmla="*/ 21099 w 39996"/>
                <a:gd name="connsiteY8" fmla="*/ 16 h 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16">
                  <a:moveTo>
                    <a:pt x="21099" y="16"/>
                  </a:moveTo>
                  <a:lnTo>
                    <a:pt x="19194" y="6"/>
                  </a:lnTo>
                  <a:cubicBezTo>
                    <a:pt x="8964" y="-270"/>
                    <a:pt x="77" y="8398"/>
                    <a:pt x="1" y="18914"/>
                  </a:cubicBezTo>
                  <a:cubicBezTo>
                    <a:pt x="-76" y="29429"/>
                    <a:pt x="8392" y="38021"/>
                    <a:pt x="18908" y="38106"/>
                  </a:cubicBezTo>
                  <a:lnTo>
                    <a:pt x="20813" y="38116"/>
                  </a:lnTo>
                  <a:cubicBezTo>
                    <a:pt x="20860" y="38116"/>
                    <a:pt x="20908" y="38116"/>
                    <a:pt x="20946" y="38116"/>
                  </a:cubicBezTo>
                  <a:lnTo>
                    <a:pt x="20946" y="38116"/>
                  </a:lnTo>
                  <a:cubicBezTo>
                    <a:pt x="31405" y="38116"/>
                    <a:pt x="39920" y="29677"/>
                    <a:pt x="39996" y="19209"/>
                  </a:cubicBezTo>
                  <a:cubicBezTo>
                    <a:pt x="40082" y="8693"/>
                    <a:pt x="31614" y="102"/>
                    <a:pt x="21099" y="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F943607-FB50-451E-B9EA-6CB6ECA82B10}"/>
                </a:ext>
              </a:extLst>
            </p:cNvPr>
            <p:cNvSpPr/>
            <p:nvPr/>
          </p:nvSpPr>
          <p:spPr>
            <a:xfrm>
              <a:off x="11412406" y="436327"/>
              <a:ext cx="39998" cy="38119"/>
            </a:xfrm>
            <a:custGeom>
              <a:avLst/>
              <a:gdLst>
                <a:gd name="connsiteX0" fmla="*/ 21232 w 39998"/>
                <a:gd name="connsiteY0" fmla="*/ 19 h 38119"/>
                <a:gd name="connsiteX1" fmla="*/ 19193 w 39998"/>
                <a:gd name="connsiteY1" fmla="*/ 0 h 38119"/>
                <a:gd name="connsiteX2" fmla="*/ 19051 w 39998"/>
                <a:gd name="connsiteY2" fmla="*/ 0 h 38119"/>
                <a:gd name="connsiteX3" fmla="*/ 1 w 39998"/>
                <a:gd name="connsiteY3" fmla="*/ 18907 h 38119"/>
                <a:gd name="connsiteX4" fmla="*/ 18908 w 39998"/>
                <a:gd name="connsiteY4" fmla="*/ 38100 h 38119"/>
                <a:gd name="connsiteX5" fmla="*/ 20670 w 39998"/>
                <a:gd name="connsiteY5" fmla="*/ 38119 h 38119"/>
                <a:gd name="connsiteX6" fmla="*/ 20955 w 39998"/>
                <a:gd name="connsiteY6" fmla="*/ 38119 h 38119"/>
                <a:gd name="connsiteX7" fmla="*/ 20955 w 39998"/>
                <a:gd name="connsiteY7" fmla="*/ 38119 h 38119"/>
                <a:gd name="connsiteX8" fmla="*/ 39996 w 39998"/>
                <a:gd name="connsiteY8" fmla="*/ 19345 h 38119"/>
                <a:gd name="connsiteX9" fmla="*/ 21232 w 39998"/>
                <a:gd name="connsiteY9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98" h="38119">
                  <a:moveTo>
                    <a:pt x="21232" y="19"/>
                  </a:move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670" y="38119"/>
                  </a:lnTo>
                  <a:cubicBezTo>
                    <a:pt x="20765" y="38119"/>
                    <a:pt x="20851" y="38119"/>
                    <a:pt x="20955" y="38119"/>
                  </a:cubicBezTo>
                  <a:lnTo>
                    <a:pt x="20955" y="38119"/>
                  </a:lnTo>
                  <a:cubicBezTo>
                    <a:pt x="31347" y="38119"/>
                    <a:pt x="39834" y="29775"/>
                    <a:pt x="39996" y="19345"/>
                  </a:cubicBezTo>
                  <a:cubicBezTo>
                    <a:pt x="40148" y="8830"/>
                    <a:pt x="31757" y="181"/>
                    <a:pt x="21232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1F31EB21-4B68-4D3F-ABDD-6DE983730774}"/>
                </a:ext>
              </a:extLst>
            </p:cNvPr>
            <p:cNvSpPr/>
            <p:nvPr/>
          </p:nvSpPr>
          <p:spPr>
            <a:xfrm>
              <a:off x="11471431" y="437194"/>
              <a:ext cx="40002" cy="38128"/>
            </a:xfrm>
            <a:custGeom>
              <a:avLst/>
              <a:gdLst>
                <a:gd name="connsiteX0" fmla="*/ 21367 w 40002"/>
                <a:gd name="connsiteY0" fmla="*/ 38 h 38128"/>
                <a:gd name="connsiteX1" fmla="*/ 19328 w 40002"/>
                <a:gd name="connsiteY1" fmla="*/ 0 h 38128"/>
                <a:gd name="connsiteX2" fmla="*/ 19328 w 40002"/>
                <a:gd name="connsiteY2" fmla="*/ 0 h 38128"/>
                <a:gd name="connsiteX3" fmla="*/ 19042 w 40002"/>
                <a:gd name="connsiteY3" fmla="*/ 0 h 38128"/>
                <a:gd name="connsiteX4" fmla="*/ 2 w 40002"/>
                <a:gd name="connsiteY4" fmla="*/ 18774 h 38128"/>
                <a:gd name="connsiteX5" fmla="*/ 18776 w 40002"/>
                <a:gd name="connsiteY5" fmla="*/ 38100 h 38128"/>
                <a:gd name="connsiteX6" fmla="*/ 20538 w 40002"/>
                <a:gd name="connsiteY6" fmla="*/ 38128 h 38128"/>
                <a:gd name="connsiteX7" fmla="*/ 20966 w 40002"/>
                <a:gd name="connsiteY7" fmla="*/ 38128 h 38128"/>
                <a:gd name="connsiteX8" fmla="*/ 39997 w 40002"/>
                <a:gd name="connsiteY8" fmla="*/ 19498 h 38128"/>
                <a:gd name="connsiteX9" fmla="*/ 21367 w 40002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2" h="38128">
                  <a:moveTo>
                    <a:pt x="21367" y="3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538" y="38128"/>
                  </a:lnTo>
                  <a:cubicBezTo>
                    <a:pt x="20681" y="38128"/>
                    <a:pt x="20824" y="38128"/>
                    <a:pt x="20966" y="38128"/>
                  </a:cubicBezTo>
                  <a:cubicBezTo>
                    <a:pt x="31292" y="38128"/>
                    <a:pt x="39778" y="29870"/>
                    <a:pt x="39997" y="19498"/>
                  </a:cubicBezTo>
                  <a:cubicBezTo>
                    <a:pt x="40226" y="8992"/>
                    <a:pt x="31892" y="276"/>
                    <a:pt x="21367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EE6CBAC-E90C-4788-976A-33D526DE4F71}"/>
                </a:ext>
              </a:extLst>
            </p:cNvPr>
            <p:cNvSpPr/>
            <p:nvPr/>
          </p:nvSpPr>
          <p:spPr>
            <a:xfrm>
              <a:off x="11646571" y="441477"/>
              <a:ext cx="39993" cy="38150"/>
            </a:xfrm>
            <a:custGeom>
              <a:avLst/>
              <a:gdLst>
                <a:gd name="connsiteX0" fmla="*/ 21506 w 39993"/>
                <a:gd name="connsiteY0" fmla="*/ 60 h 38150"/>
                <a:gd name="connsiteX1" fmla="*/ 19611 w 39993"/>
                <a:gd name="connsiteY1" fmla="*/ 3 h 38150"/>
                <a:gd name="connsiteX2" fmla="*/ 8 w 39993"/>
                <a:gd name="connsiteY2" fmla="*/ 18481 h 38150"/>
                <a:gd name="connsiteX3" fmla="*/ 18487 w 39993"/>
                <a:gd name="connsiteY3" fmla="*/ 38084 h 38150"/>
                <a:gd name="connsiteX4" fmla="*/ 20382 w 39993"/>
                <a:gd name="connsiteY4" fmla="*/ 38141 h 38150"/>
                <a:gd name="connsiteX5" fmla="*/ 20954 w 39993"/>
                <a:gd name="connsiteY5" fmla="*/ 38151 h 38150"/>
                <a:gd name="connsiteX6" fmla="*/ 39985 w 39993"/>
                <a:gd name="connsiteY6" fmla="*/ 19663 h 38150"/>
                <a:gd name="connsiteX7" fmla="*/ 21506 w 39993"/>
                <a:gd name="connsiteY7" fmla="*/ 6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0">
                  <a:moveTo>
                    <a:pt x="21506" y="60"/>
                  </a:moveTo>
                  <a:lnTo>
                    <a:pt x="19611" y="3"/>
                  </a:lnTo>
                  <a:cubicBezTo>
                    <a:pt x="9505" y="-178"/>
                    <a:pt x="332" y="7975"/>
                    <a:pt x="8" y="18481"/>
                  </a:cubicBezTo>
                  <a:cubicBezTo>
                    <a:pt x="-297" y="28997"/>
                    <a:pt x="7971" y="37770"/>
                    <a:pt x="18487" y="38084"/>
                  </a:cubicBezTo>
                  <a:lnTo>
                    <a:pt x="20382" y="38141"/>
                  </a:lnTo>
                  <a:cubicBezTo>
                    <a:pt x="20573" y="38141"/>
                    <a:pt x="20763" y="38151"/>
                    <a:pt x="20954" y="38151"/>
                  </a:cubicBezTo>
                  <a:cubicBezTo>
                    <a:pt x="31212" y="38151"/>
                    <a:pt x="39680" y="29988"/>
                    <a:pt x="39985" y="19663"/>
                  </a:cubicBezTo>
                  <a:cubicBezTo>
                    <a:pt x="40299" y="9147"/>
                    <a:pt x="32031" y="365"/>
                    <a:pt x="21506" y="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7D98D5AB-87DF-4E22-8001-29763FAB857C}"/>
                </a:ext>
              </a:extLst>
            </p:cNvPr>
            <p:cNvSpPr/>
            <p:nvPr/>
          </p:nvSpPr>
          <p:spPr>
            <a:xfrm>
              <a:off x="11530446" y="438425"/>
              <a:ext cx="40004" cy="38135"/>
            </a:xfrm>
            <a:custGeom>
              <a:avLst/>
              <a:gdLst>
                <a:gd name="connsiteX0" fmla="*/ 21369 w 40004"/>
                <a:gd name="connsiteY0" fmla="*/ 45 h 38135"/>
                <a:gd name="connsiteX1" fmla="*/ 19473 w 40004"/>
                <a:gd name="connsiteY1" fmla="*/ 7 h 38135"/>
                <a:gd name="connsiteX2" fmla="*/ 4 w 40004"/>
                <a:gd name="connsiteY2" fmla="*/ 18638 h 38135"/>
                <a:gd name="connsiteX3" fmla="*/ 18635 w 40004"/>
                <a:gd name="connsiteY3" fmla="*/ 38097 h 38135"/>
                <a:gd name="connsiteX4" fmla="*/ 20531 w 40004"/>
                <a:gd name="connsiteY4" fmla="*/ 38136 h 38135"/>
                <a:gd name="connsiteX5" fmla="*/ 20959 w 40004"/>
                <a:gd name="connsiteY5" fmla="*/ 38136 h 38135"/>
                <a:gd name="connsiteX6" fmla="*/ 40000 w 40004"/>
                <a:gd name="connsiteY6" fmla="*/ 19505 h 38135"/>
                <a:gd name="connsiteX7" fmla="*/ 21369 w 40004"/>
                <a:gd name="connsiteY7" fmla="*/ 45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35">
                  <a:moveTo>
                    <a:pt x="21369" y="45"/>
                  </a:moveTo>
                  <a:lnTo>
                    <a:pt x="19473" y="7"/>
                  </a:lnTo>
                  <a:cubicBezTo>
                    <a:pt x="9120" y="-279"/>
                    <a:pt x="233" y="8122"/>
                    <a:pt x="4" y="18638"/>
                  </a:cubicBezTo>
                  <a:cubicBezTo>
                    <a:pt x="-215" y="29154"/>
                    <a:pt x="8119" y="37869"/>
                    <a:pt x="18635" y="38097"/>
                  </a:cubicBezTo>
                  <a:lnTo>
                    <a:pt x="20531" y="38136"/>
                  </a:lnTo>
                  <a:cubicBezTo>
                    <a:pt x="20673" y="38136"/>
                    <a:pt x="20816" y="38136"/>
                    <a:pt x="20959" y="38136"/>
                  </a:cubicBezTo>
                  <a:cubicBezTo>
                    <a:pt x="31284" y="38136"/>
                    <a:pt x="39771" y="29877"/>
                    <a:pt x="40000" y="19505"/>
                  </a:cubicBezTo>
                  <a:cubicBezTo>
                    <a:pt x="40228" y="8999"/>
                    <a:pt x="31894" y="283"/>
                    <a:pt x="21369" y="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770C879D-3FBA-451B-83AF-31F4B56AB24C}"/>
                </a:ext>
              </a:extLst>
            </p:cNvPr>
            <p:cNvSpPr/>
            <p:nvPr/>
          </p:nvSpPr>
          <p:spPr>
            <a:xfrm>
              <a:off x="11705588" y="443213"/>
              <a:ext cx="39992" cy="38148"/>
            </a:xfrm>
            <a:custGeom>
              <a:avLst/>
              <a:gdLst>
                <a:gd name="connsiteX0" fmla="*/ 21506 w 39992"/>
                <a:gd name="connsiteY0" fmla="*/ 58 h 38148"/>
                <a:gd name="connsiteX1" fmla="*/ 19611 w 39992"/>
                <a:gd name="connsiteY1" fmla="*/ 1 h 38148"/>
                <a:gd name="connsiteX2" fmla="*/ 8 w 39992"/>
                <a:gd name="connsiteY2" fmla="*/ 18479 h 38148"/>
                <a:gd name="connsiteX3" fmla="*/ 18487 w 39992"/>
                <a:gd name="connsiteY3" fmla="*/ 38082 h 38148"/>
                <a:gd name="connsiteX4" fmla="*/ 20382 w 39992"/>
                <a:gd name="connsiteY4" fmla="*/ 38139 h 38148"/>
                <a:gd name="connsiteX5" fmla="*/ 20954 w 39992"/>
                <a:gd name="connsiteY5" fmla="*/ 38148 h 38148"/>
                <a:gd name="connsiteX6" fmla="*/ 39985 w 39992"/>
                <a:gd name="connsiteY6" fmla="*/ 19660 h 38148"/>
                <a:gd name="connsiteX7" fmla="*/ 21506 w 3999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514" y="-76"/>
                    <a:pt x="332" y="7973"/>
                    <a:pt x="8" y="18479"/>
                  </a:cubicBezTo>
                  <a:cubicBezTo>
                    <a:pt x="-297" y="28995"/>
                    <a:pt x="7971" y="37767"/>
                    <a:pt x="18487" y="38082"/>
                  </a:cubicBezTo>
                  <a:lnTo>
                    <a:pt x="20382" y="38139"/>
                  </a:lnTo>
                  <a:cubicBezTo>
                    <a:pt x="20573" y="38139"/>
                    <a:pt x="20763" y="38148"/>
                    <a:pt x="20954" y="38148"/>
                  </a:cubicBezTo>
                  <a:cubicBezTo>
                    <a:pt x="31212" y="38148"/>
                    <a:pt x="39680" y="29985"/>
                    <a:pt x="39985" y="19660"/>
                  </a:cubicBezTo>
                  <a:cubicBezTo>
                    <a:pt x="40289" y="9135"/>
                    <a:pt x="32022" y="362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C3BBA224-C592-480F-A49C-88F371F16888}"/>
                </a:ext>
              </a:extLst>
            </p:cNvPr>
            <p:cNvSpPr/>
            <p:nvPr/>
          </p:nvSpPr>
          <p:spPr>
            <a:xfrm>
              <a:off x="11296276" y="436279"/>
              <a:ext cx="40007" cy="38119"/>
            </a:xfrm>
            <a:custGeom>
              <a:avLst/>
              <a:gdLst>
                <a:gd name="connsiteX0" fmla="*/ 20966 w 40007"/>
                <a:gd name="connsiteY0" fmla="*/ 0 h 38119"/>
                <a:gd name="connsiteX1" fmla="*/ 20966 w 40007"/>
                <a:gd name="connsiteY1" fmla="*/ 0 h 38119"/>
                <a:gd name="connsiteX2" fmla="*/ 20823 w 40007"/>
                <a:gd name="connsiteY2" fmla="*/ 0 h 38119"/>
                <a:gd name="connsiteX3" fmla="*/ 18776 w 40007"/>
                <a:gd name="connsiteY3" fmla="*/ 19 h 38119"/>
                <a:gd name="connsiteX4" fmla="*/ 2 w 40007"/>
                <a:gd name="connsiteY4" fmla="*/ 19345 h 38119"/>
                <a:gd name="connsiteX5" fmla="*/ 19042 w 40007"/>
                <a:gd name="connsiteY5" fmla="*/ 38119 h 38119"/>
                <a:gd name="connsiteX6" fmla="*/ 19328 w 40007"/>
                <a:gd name="connsiteY6" fmla="*/ 38119 h 38119"/>
                <a:gd name="connsiteX7" fmla="*/ 19328 w 40007"/>
                <a:gd name="connsiteY7" fmla="*/ 38119 h 38119"/>
                <a:gd name="connsiteX8" fmla="*/ 21100 w 40007"/>
                <a:gd name="connsiteY8" fmla="*/ 38100 h 38119"/>
                <a:gd name="connsiteX9" fmla="*/ 40007 w 40007"/>
                <a:gd name="connsiteY9" fmla="*/ 18907 h 38119"/>
                <a:gd name="connsiteX10" fmla="*/ 20966 w 40007"/>
                <a:gd name="connsiteY10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0966" y="0"/>
                  </a:moveTo>
                  <a:lnTo>
                    <a:pt x="20966" y="0"/>
                  </a:lnTo>
                  <a:cubicBezTo>
                    <a:pt x="20919" y="0"/>
                    <a:pt x="20871" y="0"/>
                    <a:pt x="20823" y="0"/>
                  </a:cubicBezTo>
                  <a:lnTo>
                    <a:pt x="18776" y="19"/>
                  </a:lnTo>
                  <a:cubicBezTo>
                    <a:pt x="8260" y="181"/>
                    <a:pt x="-141" y="8830"/>
                    <a:pt x="2" y="19345"/>
                  </a:cubicBezTo>
                  <a:cubicBezTo>
                    <a:pt x="164" y="29775"/>
                    <a:pt x="8651" y="38119"/>
                    <a:pt x="19042" y="38119"/>
                  </a:cubicBezTo>
                  <a:cubicBezTo>
                    <a:pt x="19147" y="38119"/>
                    <a:pt x="19233" y="38119"/>
                    <a:pt x="19328" y="38119"/>
                  </a:cubicBezTo>
                  <a:lnTo>
                    <a:pt x="19328" y="38119"/>
                  </a:lnTo>
                  <a:lnTo>
                    <a:pt x="21100" y="38100"/>
                  </a:lnTo>
                  <a:cubicBezTo>
                    <a:pt x="31615" y="38024"/>
                    <a:pt x="40083" y="29432"/>
                    <a:pt x="40007" y="18907"/>
                  </a:cubicBezTo>
                  <a:cubicBezTo>
                    <a:pt x="39950" y="8430"/>
                    <a:pt x="31425" y="0"/>
                    <a:pt x="209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B5093FC-A27F-4C11-AB8C-DF2CD6C412A9}"/>
                </a:ext>
              </a:extLst>
            </p:cNvPr>
            <p:cNvSpPr/>
            <p:nvPr/>
          </p:nvSpPr>
          <p:spPr>
            <a:xfrm>
              <a:off x="11003246" y="442614"/>
              <a:ext cx="40011" cy="38128"/>
            </a:xfrm>
            <a:custGeom>
              <a:avLst/>
              <a:gdLst>
                <a:gd name="connsiteX0" fmla="*/ 20674 w 40011"/>
                <a:gd name="connsiteY0" fmla="*/ 0 h 38128"/>
                <a:gd name="connsiteX1" fmla="*/ 18626 w 40011"/>
                <a:gd name="connsiteY1" fmla="*/ 38 h 38128"/>
                <a:gd name="connsiteX2" fmla="*/ 5 w 40011"/>
                <a:gd name="connsiteY2" fmla="*/ 19498 h 38128"/>
                <a:gd name="connsiteX3" fmla="*/ 19036 w 40011"/>
                <a:gd name="connsiteY3" fmla="*/ 38128 h 38128"/>
                <a:gd name="connsiteX4" fmla="*/ 19464 w 40011"/>
                <a:gd name="connsiteY4" fmla="*/ 38128 h 38128"/>
                <a:gd name="connsiteX5" fmla="*/ 21236 w 40011"/>
                <a:gd name="connsiteY5" fmla="*/ 38100 h 38128"/>
                <a:gd name="connsiteX6" fmla="*/ 40010 w 40011"/>
                <a:gd name="connsiteY6" fmla="*/ 18774 h 38128"/>
                <a:gd name="connsiteX7" fmla="*/ 20674 w 40011"/>
                <a:gd name="connsiteY7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28">
                  <a:moveTo>
                    <a:pt x="20674" y="0"/>
                  </a:moveTo>
                  <a:lnTo>
                    <a:pt x="18626" y="38"/>
                  </a:lnTo>
                  <a:cubicBezTo>
                    <a:pt x="8110" y="267"/>
                    <a:pt x="-224" y="8982"/>
                    <a:pt x="5" y="19498"/>
                  </a:cubicBezTo>
                  <a:cubicBezTo>
                    <a:pt x="224" y="29870"/>
                    <a:pt x="8710" y="38128"/>
                    <a:pt x="19036" y="38128"/>
                  </a:cubicBezTo>
                  <a:cubicBezTo>
                    <a:pt x="19178" y="38128"/>
                    <a:pt x="19321" y="38128"/>
                    <a:pt x="19464" y="38128"/>
                  </a:cubicBezTo>
                  <a:lnTo>
                    <a:pt x="21236" y="38100"/>
                  </a:lnTo>
                  <a:cubicBezTo>
                    <a:pt x="31751" y="37948"/>
                    <a:pt x="40152" y="29299"/>
                    <a:pt x="40010" y="18774"/>
                  </a:cubicBezTo>
                  <a:cubicBezTo>
                    <a:pt x="39867" y="8249"/>
                    <a:pt x="31589" y="19"/>
                    <a:pt x="2067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56AA0B1-3245-4B8D-99ED-10578DF9A296}"/>
                </a:ext>
              </a:extLst>
            </p:cNvPr>
            <p:cNvSpPr/>
            <p:nvPr/>
          </p:nvSpPr>
          <p:spPr>
            <a:xfrm>
              <a:off x="11178326" y="438564"/>
              <a:ext cx="40008" cy="38130"/>
            </a:xfrm>
            <a:custGeom>
              <a:avLst/>
              <a:gdLst>
                <a:gd name="connsiteX0" fmla="*/ 18635 w 40008"/>
                <a:gd name="connsiteY0" fmla="*/ 40 h 38130"/>
                <a:gd name="connsiteX1" fmla="*/ 4 w 40008"/>
                <a:gd name="connsiteY1" fmla="*/ 19500 h 38130"/>
                <a:gd name="connsiteX2" fmla="*/ 19045 w 40008"/>
                <a:gd name="connsiteY2" fmla="*/ 38130 h 38130"/>
                <a:gd name="connsiteX3" fmla="*/ 19473 w 40008"/>
                <a:gd name="connsiteY3" fmla="*/ 38130 h 38130"/>
                <a:gd name="connsiteX4" fmla="*/ 21512 w 40008"/>
                <a:gd name="connsiteY4" fmla="*/ 38083 h 38130"/>
                <a:gd name="connsiteX5" fmla="*/ 40000 w 40008"/>
                <a:gd name="connsiteY5" fmla="*/ 18490 h 38130"/>
                <a:gd name="connsiteX6" fmla="*/ 20407 w 40008"/>
                <a:gd name="connsiteY6" fmla="*/ 2 h 38130"/>
                <a:gd name="connsiteX7" fmla="*/ 18635 w 40008"/>
                <a:gd name="connsiteY7" fmla="*/ 40 h 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0">
                  <a:moveTo>
                    <a:pt x="18635" y="40"/>
                  </a:moveTo>
                  <a:cubicBezTo>
                    <a:pt x="8119" y="269"/>
                    <a:pt x="-215" y="8984"/>
                    <a:pt x="4" y="19500"/>
                  </a:cubicBezTo>
                  <a:cubicBezTo>
                    <a:pt x="233" y="29872"/>
                    <a:pt x="8720" y="38130"/>
                    <a:pt x="19045" y="38130"/>
                  </a:cubicBezTo>
                  <a:cubicBezTo>
                    <a:pt x="19188" y="38130"/>
                    <a:pt x="19330" y="38130"/>
                    <a:pt x="19473" y="38130"/>
                  </a:cubicBezTo>
                  <a:lnTo>
                    <a:pt x="21512" y="38083"/>
                  </a:lnTo>
                  <a:cubicBezTo>
                    <a:pt x="32027" y="37778"/>
                    <a:pt x="40314" y="29005"/>
                    <a:pt x="40000" y="18490"/>
                  </a:cubicBezTo>
                  <a:cubicBezTo>
                    <a:pt x="39704" y="7974"/>
                    <a:pt x="30941" y="-141"/>
                    <a:pt x="20407" y="2"/>
                  </a:cubicBezTo>
                  <a:lnTo>
                    <a:pt x="18635" y="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23A41653-C55B-4460-86E8-07BD83D6F72D}"/>
                </a:ext>
              </a:extLst>
            </p:cNvPr>
            <p:cNvSpPr/>
            <p:nvPr/>
          </p:nvSpPr>
          <p:spPr>
            <a:xfrm>
              <a:off x="11062245" y="441337"/>
              <a:ext cx="40013" cy="38128"/>
            </a:xfrm>
            <a:custGeom>
              <a:avLst/>
              <a:gdLst>
                <a:gd name="connsiteX0" fmla="*/ 21378 w 40013"/>
                <a:gd name="connsiteY0" fmla="*/ 38100 h 38128"/>
                <a:gd name="connsiteX1" fmla="*/ 40009 w 40013"/>
                <a:gd name="connsiteY1" fmla="*/ 18640 h 38128"/>
                <a:gd name="connsiteX2" fmla="*/ 20969 w 40013"/>
                <a:gd name="connsiteY2" fmla="*/ 0 h 38128"/>
                <a:gd name="connsiteX3" fmla="*/ 20540 w 40013"/>
                <a:gd name="connsiteY3" fmla="*/ 0 h 38128"/>
                <a:gd name="connsiteX4" fmla="*/ 18635 w 40013"/>
                <a:gd name="connsiteY4" fmla="*/ 38 h 38128"/>
                <a:gd name="connsiteX5" fmla="*/ 4 w 40013"/>
                <a:gd name="connsiteY5" fmla="*/ 19498 h 38128"/>
                <a:gd name="connsiteX6" fmla="*/ 19045 w 40013"/>
                <a:gd name="connsiteY6" fmla="*/ 38129 h 38128"/>
                <a:gd name="connsiteX7" fmla="*/ 19473 w 40013"/>
                <a:gd name="connsiteY7" fmla="*/ 38129 h 38128"/>
                <a:gd name="connsiteX8" fmla="*/ 21378 w 40013"/>
                <a:gd name="connsiteY8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28">
                  <a:moveTo>
                    <a:pt x="21378" y="38100"/>
                  </a:moveTo>
                  <a:cubicBezTo>
                    <a:pt x="31894" y="37871"/>
                    <a:pt x="40228" y="29166"/>
                    <a:pt x="40009" y="18640"/>
                  </a:cubicBezTo>
                  <a:cubicBezTo>
                    <a:pt x="39781" y="8268"/>
                    <a:pt x="31294" y="0"/>
                    <a:pt x="20969" y="0"/>
                  </a:cubicBezTo>
                  <a:cubicBezTo>
                    <a:pt x="20826" y="0"/>
                    <a:pt x="20692" y="0"/>
                    <a:pt x="20540" y="0"/>
                  </a:cubicBezTo>
                  <a:lnTo>
                    <a:pt x="18635" y="38"/>
                  </a:lnTo>
                  <a:cubicBezTo>
                    <a:pt x="8119" y="267"/>
                    <a:pt x="-215" y="8982"/>
                    <a:pt x="4" y="19498"/>
                  </a:cubicBezTo>
                  <a:cubicBezTo>
                    <a:pt x="233" y="29870"/>
                    <a:pt x="8720" y="38129"/>
                    <a:pt x="19045" y="38129"/>
                  </a:cubicBezTo>
                  <a:cubicBezTo>
                    <a:pt x="19188" y="38129"/>
                    <a:pt x="19330" y="38129"/>
                    <a:pt x="19473" y="38129"/>
                  </a:cubicBezTo>
                  <a:lnTo>
                    <a:pt x="21378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304C6506-1D56-4A52-9967-578E8E88D7F5}"/>
                </a:ext>
              </a:extLst>
            </p:cNvPr>
            <p:cNvSpPr/>
            <p:nvPr/>
          </p:nvSpPr>
          <p:spPr>
            <a:xfrm>
              <a:off x="11237314" y="437222"/>
              <a:ext cx="40011" cy="38128"/>
            </a:xfrm>
            <a:custGeom>
              <a:avLst/>
              <a:gdLst>
                <a:gd name="connsiteX0" fmla="*/ 18626 w 40011"/>
                <a:gd name="connsiteY0" fmla="*/ 38 h 38128"/>
                <a:gd name="connsiteX1" fmla="*/ 5 w 40011"/>
                <a:gd name="connsiteY1" fmla="*/ 19498 h 38128"/>
                <a:gd name="connsiteX2" fmla="*/ 19036 w 40011"/>
                <a:gd name="connsiteY2" fmla="*/ 38129 h 38128"/>
                <a:gd name="connsiteX3" fmla="*/ 19464 w 40011"/>
                <a:gd name="connsiteY3" fmla="*/ 38129 h 38128"/>
                <a:gd name="connsiteX4" fmla="*/ 21236 w 40011"/>
                <a:gd name="connsiteY4" fmla="*/ 38100 h 38128"/>
                <a:gd name="connsiteX5" fmla="*/ 40010 w 40011"/>
                <a:gd name="connsiteY5" fmla="*/ 18774 h 38128"/>
                <a:gd name="connsiteX6" fmla="*/ 20683 w 40011"/>
                <a:gd name="connsiteY6" fmla="*/ 0 h 38128"/>
                <a:gd name="connsiteX7" fmla="*/ 18626 w 40011"/>
                <a:gd name="connsiteY7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28">
                  <a:moveTo>
                    <a:pt x="18626" y="38"/>
                  </a:moveTo>
                  <a:cubicBezTo>
                    <a:pt x="8110" y="267"/>
                    <a:pt x="-224" y="8982"/>
                    <a:pt x="5" y="19498"/>
                  </a:cubicBezTo>
                  <a:cubicBezTo>
                    <a:pt x="224" y="29870"/>
                    <a:pt x="8710" y="38129"/>
                    <a:pt x="19036" y="38129"/>
                  </a:cubicBezTo>
                  <a:cubicBezTo>
                    <a:pt x="19178" y="38129"/>
                    <a:pt x="19321" y="38129"/>
                    <a:pt x="19464" y="38129"/>
                  </a:cubicBezTo>
                  <a:lnTo>
                    <a:pt x="21236" y="38100"/>
                  </a:lnTo>
                  <a:cubicBezTo>
                    <a:pt x="31751" y="37948"/>
                    <a:pt x="40152" y="29299"/>
                    <a:pt x="40010" y="18774"/>
                  </a:cubicBezTo>
                  <a:cubicBezTo>
                    <a:pt x="39867" y="8249"/>
                    <a:pt x="31304" y="172"/>
                    <a:pt x="20683" y="0"/>
                  </a:cubicBezTo>
                  <a:lnTo>
                    <a:pt x="18626" y="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E92CA54C-2237-4BF5-80B8-BAFC93179D44}"/>
                </a:ext>
              </a:extLst>
            </p:cNvPr>
            <p:cNvSpPr/>
            <p:nvPr/>
          </p:nvSpPr>
          <p:spPr>
            <a:xfrm>
              <a:off x="11880733" y="448535"/>
              <a:ext cx="40008" cy="38141"/>
            </a:xfrm>
            <a:custGeom>
              <a:avLst/>
              <a:gdLst>
                <a:gd name="connsiteX0" fmla="*/ 21382 w 40008"/>
                <a:gd name="connsiteY0" fmla="*/ 51 h 38141"/>
                <a:gd name="connsiteX1" fmla="*/ 19611 w 40008"/>
                <a:gd name="connsiteY1" fmla="*/ 3 h 38141"/>
                <a:gd name="connsiteX2" fmla="*/ 8 w 40008"/>
                <a:gd name="connsiteY2" fmla="*/ 18481 h 38141"/>
                <a:gd name="connsiteX3" fmla="*/ 18487 w 40008"/>
                <a:gd name="connsiteY3" fmla="*/ 38084 h 38141"/>
                <a:gd name="connsiteX4" fmla="*/ 20535 w 40008"/>
                <a:gd name="connsiteY4" fmla="*/ 38141 h 38141"/>
                <a:gd name="connsiteX5" fmla="*/ 20963 w 40008"/>
                <a:gd name="connsiteY5" fmla="*/ 38141 h 38141"/>
                <a:gd name="connsiteX6" fmla="*/ 40004 w 40008"/>
                <a:gd name="connsiteY6" fmla="*/ 19501 h 38141"/>
                <a:gd name="connsiteX7" fmla="*/ 21382 w 40008"/>
                <a:gd name="connsiteY7" fmla="*/ 51 h 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1">
                  <a:moveTo>
                    <a:pt x="21382" y="51"/>
                  </a:moveTo>
                  <a:lnTo>
                    <a:pt x="19611" y="3"/>
                  </a:lnTo>
                  <a:cubicBezTo>
                    <a:pt x="9333" y="-178"/>
                    <a:pt x="332" y="7975"/>
                    <a:pt x="8" y="18481"/>
                  </a:cubicBezTo>
                  <a:cubicBezTo>
                    <a:pt x="-297" y="28997"/>
                    <a:pt x="7971" y="37770"/>
                    <a:pt x="18487" y="38084"/>
                  </a:cubicBezTo>
                  <a:lnTo>
                    <a:pt x="20535" y="38141"/>
                  </a:lnTo>
                  <a:cubicBezTo>
                    <a:pt x="20687" y="38141"/>
                    <a:pt x="20820" y="38141"/>
                    <a:pt x="20963" y="38141"/>
                  </a:cubicBezTo>
                  <a:cubicBezTo>
                    <a:pt x="31288" y="38141"/>
                    <a:pt x="39775" y="29883"/>
                    <a:pt x="40004" y="19501"/>
                  </a:cubicBezTo>
                  <a:cubicBezTo>
                    <a:pt x="40232" y="8985"/>
                    <a:pt x="31888" y="279"/>
                    <a:pt x="21382" y="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9B462A7E-4E3B-493F-B1C0-6F8ABCEE77ED}"/>
                </a:ext>
              </a:extLst>
            </p:cNvPr>
            <p:cNvSpPr/>
            <p:nvPr/>
          </p:nvSpPr>
          <p:spPr>
            <a:xfrm>
              <a:off x="11764595" y="445014"/>
              <a:ext cx="39997" cy="38157"/>
            </a:xfrm>
            <a:custGeom>
              <a:avLst/>
              <a:gdLst>
                <a:gd name="connsiteX0" fmla="*/ 21649 w 39997"/>
                <a:gd name="connsiteY0" fmla="*/ 76 h 38157"/>
                <a:gd name="connsiteX1" fmla="*/ 19611 w 39997"/>
                <a:gd name="connsiteY1" fmla="*/ 9 h 38157"/>
                <a:gd name="connsiteX2" fmla="*/ 19039 w 39997"/>
                <a:gd name="connsiteY2" fmla="*/ 0 h 38157"/>
                <a:gd name="connsiteX3" fmla="*/ 8 w 39997"/>
                <a:gd name="connsiteY3" fmla="*/ 18488 h 38157"/>
                <a:gd name="connsiteX4" fmla="*/ 18487 w 39997"/>
                <a:gd name="connsiteY4" fmla="*/ 38090 h 38157"/>
                <a:gd name="connsiteX5" fmla="*/ 20249 w 39997"/>
                <a:gd name="connsiteY5" fmla="*/ 38148 h 38157"/>
                <a:gd name="connsiteX6" fmla="*/ 20954 w 39997"/>
                <a:gd name="connsiteY6" fmla="*/ 38157 h 38157"/>
                <a:gd name="connsiteX7" fmla="*/ 39985 w 39997"/>
                <a:gd name="connsiteY7" fmla="*/ 19812 h 38157"/>
                <a:gd name="connsiteX8" fmla="*/ 21649 w 39997"/>
                <a:gd name="connsiteY8" fmla="*/ 76 h 3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7" h="38157">
                  <a:moveTo>
                    <a:pt x="21649" y="76"/>
                  </a:moveTo>
                  <a:lnTo>
                    <a:pt x="19611" y="9"/>
                  </a:lnTo>
                  <a:cubicBezTo>
                    <a:pt x="19420" y="9"/>
                    <a:pt x="19230" y="0"/>
                    <a:pt x="19039" y="0"/>
                  </a:cubicBezTo>
                  <a:cubicBezTo>
                    <a:pt x="8781" y="0"/>
                    <a:pt x="313" y="8163"/>
                    <a:pt x="8" y="18488"/>
                  </a:cubicBezTo>
                  <a:cubicBezTo>
                    <a:pt x="-297" y="29004"/>
                    <a:pt x="7971" y="37776"/>
                    <a:pt x="18487" y="38090"/>
                  </a:cubicBezTo>
                  <a:lnTo>
                    <a:pt x="20249" y="38148"/>
                  </a:lnTo>
                  <a:cubicBezTo>
                    <a:pt x="20477" y="38157"/>
                    <a:pt x="20725" y="38157"/>
                    <a:pt x="20954" y="38157"/>
                  </a:cubicBezTo>
                  <a:cubicBezTo>
                    <a:pt x="31155" y="38157"/>
                    <a:pt x="39604" y="30080"/>
                    <a:pt x="39985" y="19812"/>
                  </a:cubicBezTo>
                  <a:cubicBezTo>
                    <a:pt x="40366" y="9296"/>
                    <a:pt x="32165" y="467"/>
                    <a:pt x="21649" y="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ED69B42-179B-4BCF-A489-A47E3CDF2B65}"/>
                </a:ext>
              </a:extLst>
            </p:cNvPr>
            <p:cNvSpPr/>
            <p:nvPr/>
          </p:nvSpPr>
          <p:spPr>
            <a:xfrm>
              <a:off x="11939764" y="450049"/>
              <a:ext cx="40016" cy="38151"/>
            </a:xfrm>
            <a:custGeom>
              <a:avLst/>
              <a:gdLst>
                <a:gd name="connsiteX0" fmla="*/ 21512 w 40016"/>
                <a:gd name="connsiteY0" fmla="*/ 61 h 38151"/>
                <a:gd name="connsiteX1" fmla="*/ 19473 w 40016"/>
                <a:gd name="connsiteY1" fmla="*/ 14 h 38151"/>
                <a:gd name="connsiteX2" fmla="*/ 4 w 40016"/>
                <a:gd name="connsiteY2" fmla="*/ 18644 h 38151"/>
                <a:gd name="connsiteX3" fmla="*/ 18635 w 40016"/>
                <a:gd name="connsiteY3" fmla="*/ 38104 h 38151"/>
                <a:gd name="connsiteX4" fmla="*/ 20416 w 40016"/>
                <a:gd name="connsiteY4" fmla="*/ 38142 h 38151"/>
                <a:gd name="connsiteX5" fmla="*/ 20978 w 40016"/>
                <a:gd name="connsiteY5" fmla="*/ 38152 h 38151"/>
                <a:gd name="connsiteX6" fmla="*/ 40009 w 40016"/>
                <a:gd name="connsiteY6" fmla="*/ 19654 h 38151"/>
                <a:gd name="connsiteX7" fmla="*/ 21512 w 40016"/>
                <a:gd name="connsiteY7" fmla="*/ 61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1">
                  <a:moveTo>
                    <a:pt x="21512" y="61"/>
                  </a:moveTo>
                  <a:lnTo>
                    <a:pt x="19473" y="14"/>
                  </a:lnTo>
                  <a:cubicBezTo>
                    <a:pt x="8615" y="-386"/>
                    <a:pt x="233" y="8119"/>
                    <a:pt x="4" y="18644"/>
                  </a:cubicBezTo>
                  <a:cubicBezTo>
                    <a:pt x="-215" y="29160"/>
                    <a:pt x="8120" y="37875"/>
                    <a:pt x="18635" y="38104"/>
                  </a:cubicBezTo>
                  <a:lnTo>
                    <a:pt x="20416" y="38142"/>
                  </a:lnTo>
                  <a:cubicBezTo>
                    <a:pt x="20607" y="38142"/>
                    <a:pt x="20788" y="38152"/>
                    <a:pt x="20978" y="38152"/>
                  </a:cubicBezTo>
                  <a:cubicBezTo>
                    <a:pt x="31246" y="38152"/>
                    <a:pt x="39714" y="29979"/>
                    <a:pt x="40009" y="19654"/>
                  </a:cubicBezTo>
                  <a:cubicBezTo>
                    <a:pt x="40305" y="9139"/>
                    <a:pt x="32027" y="366"/>
                    <a:pt x="21512" y="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18836862-2D63-4150-95C3-F5140D526AEC}"/>
                </a:ext>
              </a:extLst>
            </p:cNvPr>
            <p:cNvSpPr/>
            <p:nvPr/>
          </p:nvSpPr>
          <p:spPr>
            <a:xfrm>
              <a:off x="11062315" y="581621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20955 w 40005"/>
                <a:gd name="connsiteY1" fmla="*/ 0 h 38100"/>
                <a:gd name="connsiteX2" fmla="*/ 19050 w 40005"/>
                <a:gd name="connsiteY2" fmla="*/ 0 h 38100"/>
                <a:gd name="connsiteX3" fmla="*/ 0 w 40005"/>
                <a:gd name="connsiteY3" fmla="*/ 19050 h 38100"/>
                <a:gd name="connsiteX4" fmla="*/ 19050 w 40005"/>
                <a:gd name="connsiteY4" fmla="*/ 38100 h 38100"/>
                <a:gd name="connsiteX5" fmla="*/ 20955 w 40005"/>
                <a:gd name="connsiteY5" fmla="*/ 38100 h 38100"/>
                <a:gd name="connsiteX6" fmla="*/ 20955 w 40005"/>
                <a:gd name="connsiteY6" fmla="*/ 38100 h 38100"/>
                <a:gd name="connsiteX7" fmla="*/ 40005 w 40005"/>
                <a:gd name="connsiteY7" fmla="*/ 19050 h 38100"/>
                <a:gd name="connsiteX8" fmla="*/ 20955 w 4000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20955" y="0"/>
                  </a:lnTo>
                  <a:lnTo>
                    <a:pt x="19050" y="0"/>
                  </a:lnTo>
                  <a:cubicBezTo>
                    <a:pt x="8535" y="0"/>
                    <a:pt x="0" y="8535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5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8CD58A69-8F7E-4F6B-B2DE-1DF5706F4B0B}"/>
                </a:ext>
              </a:extLst>
            </p:cNvPr>
            <p:cNvSpPr/>
            <p:nvPr/>
          </p:nvSpPr>
          <p:spPr>
            <a:xfrm>
              <a:off x="11178452" y="582602"/>
              <a:ext cx="40020" cy="38128"/>
            </a:xfrm>
            <a:custGeom>
              <a:avLst/>
              <a:gdLst>
                <a:gd name="connsiteX0" fmla="*/ 21376 w 40020"/>
                <a:gd name="connsiteY0" fmla="*/ 38 h 38128"/>
                <a:gd name="connsiteX1" fmla="*/ 19328 w 40020"/>
                <a:gd name="connsiteY1" fmla="*/ 0 h 38128"/>
                <a:gd name="connsiteX2" fmla="*/ 19328 w 40020"/>
                <a:gd name="connsiteY2" fmla="*/ 0 h 38128"/>
                <a:gd name="connsiteX3" fmla="*/ 19042 w 40020"/>
                <a:gd name="connsiteY3" fmla="*/ 0 h 38128"/>
                <a:gd name="connsiteX4" fmla="*/ 2 w 40020"/>
                <a:gd name="connsiteY4" fmla="*/ 18774 h 38128"/>
                <a:gd name="connsiteX5" fmla="*/ 18776 w 40020"/>
                <a:gd name="connsiteY5" fmla="*/ 38100 h 38128"/>
                <a:gd name="connsiteX6" fmla="*/ 20547 w 40020"/>
                <a:gd name="connsiteY6" fmla="*/ 38129 h 38128"/>
                <a:gd name="connsiteX7" fmla="*/ 20976 w 40020"/>
                <a:gd name="connsiteY7" fmla="*/ 38129 h 38128"/>
                <a:gd name="connsiteX8" fmla="*/ 40017 w 40020"/>
                <a:gd name="connsiteY8" fmla="*/ 19488 h 38128"/>
                <a:gd name="connsiteX9" fmla="*/ 21376 w 40020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21376" y="3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547" y="38129"/>
                  </a:lnTo>
                  <a:cubicBezTo>
                    <a:pt x="20700" y="38129"/>
                    <a:pt x="20833" y="38129"/>
                    <a:pt x="20976" y="38129"/>
                  </a:cubicBezTo>
                  <a:cubicBezTo>
                    <a:pt x="31301" y="38129"/>
                    <a:pt x="39788" y="29870"/>
                    <a:pt x="40017" y="19488"/>
                  </a:cubicBezTo>
                  <a:cubicBezTo>
                    <a:pt x="40236" y="8973"/>
                    <a:pt x="31892" y="267"/>
                    <a:pt x="21376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4D9FDD38-0D33-47CD-BB5B-E00C057F6767}"/>
                </a:ext>
              </a:extLst>
            </p:cNvPr>
            <p:cNvSpPr/>
            <p:nvPr/>
          </p:nvSpPr>
          <p:spPr>
            <a:xfrm>
              <a:off x="11705666" y="575890"/>
              <a:ext cx="39991" cy="38202"/>
            </a:xfrm>
            <a:custGeom>
              <a:avLst/>
              <a:gdLst>
                <a:gd name="connsiteX0" fmla="*/ 20113 w 39991"/>
                <a:gd name="connsiteY0" fmla="*/ 26 h 38202"/>
                <a:gd name="connsiteX1" fmla="*/ 18075 w 39991"/>
                <a:gd name="connsiteY1" fmla="*/ 122 h 38202"/>
                <a:gd name="connsiteX2" fmla="*/ 25 w 39991"/>
                <a:gd name="connsiteY2" fmla="*/ 20134 h 38202"/>
                <a:gd name="connsiteX3" fmla="*/ 19027 w 39991"/>
                <a:gd name="connsiteY3" fmla="*/ 38202 h 38202"/>
                <a:gd name="connsiteX4" fmla="*/ 20018 w 39991"/>
                <a:gd name="connsiteY4" fmla="*/ 38183 h 38202"/>
                <a:gd name="connsiteX5" fmla="*/ 21780 w 39991"/>
                <a:gd name="connsiteY5" fmla="*/ 38098 h 38202"/>
                <a:gd name="connsiteX6" fmla="*/ 39973 w 39991"/>
                <a:gd name="connsiteY6" fmla="*/ 18229 h 38202"/>
                <a:gd name="connsiteX7" fmla="*/ 20113 w 39991"/>
                <a:gd name="connsiteY7" fmla="*/ 26 h 3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1" h="38202">
                  <a:moveTo>
                    <a:pt x="20113" y="26"/>
                  </a:moveTo>
                  <a:lnTo>
                    <a:pt x="18075" y="122"/>
                  </a:lnTo>
                  <a:cubicBezTo>
                    <a:pt x="7559" y="664"/>
                    <a:pt x="-508" y="9618"/>
                    <a:pt x="25" y="20134"/>
                  </a:cubicBezTo>
                  <a:cubicBezTo>
                    <a:pt x="549" y="30306"/>
                    <a:pt x="8959" y="38202"/>
                    <a:pt x="19027" y="38202"/>
                  </a:cubicBezTo>
                  <a:cubicBezTo>
                    <a:pt x="19361" y="38202"/>
                    <a:pt x="19685" y="38193"/>
                    <a:pt x="20018" y="38183"/>
                  </a:cubicBezTo>
                  <a:lnTo>
                    <a:pt x="21780" y="38098"/>
                  </a:lnTo>
                  <a:cubicBezTo>
                    <a:pt x="32296" y="37631"/>
                    <a:pt x="40440" y="28735"/>
                    <a:pt x="39973" y="18229"/>
                  </a:cubicBezTo>
                  <a:cubicBezTo>
                    <a:pt x="39525" y="7703"/>
                    <a:pt x="30143" y="-526"/>
                    <a:pt x="20113" y="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27DD15D9-C315-40AC-9A93-5ECB7BBD9B28}"/>
                </a:ext>
              </a:extLst>
            </p:cNvPr>
            <p:cNvSpPr/>
            <p:nvPr/>
          </p:nvSpPr>
          <p:spPr>
            <a:xfrm>
              <a:off x="11237457" y="583752"/>
              <a:ext cx="40013" cy="38150"/>
            </a:xfrm>
            <a:custGeom>
              <a:avLst/>
              <a:gdLst>
                <a:gd name="connsiteX0" fmla="*/ 21378 w 40013"/>
                <a:gd name="connsiteY0" fmla="*/ 60 h 38150"/>
                <a:gd name="connsiteX1" fmla="*/ 19473 w 40013"/>
                <a:gd name="connsiteY1" fmla="*/ 22 h 38150"/>
                <a:gd name="connsiteX2" fmla="*/ 4 w 40013"/>
                <a:gd name="connsiteY2" fmla="*/ 18653 h 38150"/>
                <a:gd name="connsiteX3" fmla="*/ 18635 w 40013"/>
                <a:gd name="connsiteY3" fmla="*/ 38112 h 38150"/>
                <a:gd name="connsiteX4" fmla="*/ 20540 w 40013"/>
                <a:gd name="connsiteY4" fmla="*/ 38151 h 38150"/>
                <a:gd name="connsiteX5" fmla="*/ 20969 w 40013"/>
                <a:gd name="connsiteY5" fmla="*/ 38151 h 38150"/>
                <a:gd name="connsiteX6" fmla="*/ 40009 w 40013"/>
                <a:gd name="connsiteY6" fmla="*/ 19510 h 38150"/>
                <a:gd name="connsiteX7" fmla="*/ 21378 w 40013"/>
                <a:gd name="connsiteY7" fmla="*/ 6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50">
                  <a:moveTo>
                    <a:pt x="21378" y="60"/>
                  </a:moveTo>
                  <a:lnTo>
                    <a:pt x="19473" y="22"/>
                  </a:lnTo>
                  <a:cubicBezTo>
                    <a:pt x="9110" y="-492"/>
                    <a:pt x="233" y="8128"/>
                    <a:pt x="4" y="18653"/>
                  </a:cubicBezTo>
                  <a:cubicBezTo>
                    <a:pt x="-215" y="29169"/>
                    <a:pt x="8120" y="37884"/>
                    <a:pt x="18635" y="38112"/>
                  </a:cubicBezTo>
                  <a:lnTo>
                    <a:pt x="20540" y="38151"/>
                  </a:lnTo>
                  <a:cubicBezTo>
                    <a:pt x="20692" y="38151"/>
                    <a:pt x="20826" y="38151"/>
                    <a:pt x="20969" y="38151"/>
                  </a:cubicBezTo>
                  <a:cubicBezTo>
                    <a:pt x="31294" y="38151"/>
                    <a:pt x="39781" y="29892"/>
                    <a:pt x="40009" y="19510"/>
                  </a:cubicBezTo>
                  <a:cubicBezTo>
                    <a:pt x="40228" y="8994"/>
                    <a:pt x="31884" y="289"/>
                    <a:pt x="21378" y="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10E919AA-B467-4DDB-A9EC-4A010D9C1531}"/>
                </a:ext>
              </a:extLst>
            </p:cNvPr>
            <p:cNvSpPr/>
            <p:nvPr/>
          </p:nvSpPr>
          <p:spPr>
            <a:xfrm>
              <a:off x="11939686" y="566655"/>
              <a:ext cx="39994" cy="38216"/>
            </a:xfrm>
            <a:custGeom>
              <a:avLst/>
              <a:gdLst>
                <a:gd name="connsiteX0" fmla="*/ 17913 w 39994"/>
                <a:gd name="connsiteY0" fmla="*/ 38074 h 38216"/>
                <a:gd name="connsiteX1" fmla="*/ 19837 w 39994"/>
                <a:gd name="connsiteY1" fmla="*/ 38188 h 38216"/>
                <a:gd name="connsiteX2" fmla="*/ 20961 w 39994"/>
                <a:gd name="connsiteY2" fmla="*/ 38217 h 38216"/>
                <a:gd name="connsiteX3" fmla="*/ 39963 w 39994"/>
                <a:gd name="connsiteY3" fmla="*/ 20272 h 38216"/>
                <a:gd name="connsiteX4" fmla="*/ 22047 w 39994"/>
                <a:gd name="connsiteY4" fmla="*/ 155 h 38216"/>
                <a:gd name="connsiteX5" fmla="*/ 20180 w 39994"/>
                <a:gd name="connsiteY5" fmla="*/ 41 h 38216"/>
                <a:gd name="connsiteX6" fmla="*/ 35 w 39994"/>
                <a:gd name="connsiteY6" fmla="*/ 17919 h 38216"/>
                <a:gd name="connsiteX7" fmla="*/ 17913 w 39994"/>
                <a:gd name="connsiteY7" fmla="*/ 38074 h 3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216">
                  <a:moveTo>
                    <a:pt x="17913" y="38074"/>
                  </a:moveTo>
                  <a:lnTo>
                    <a:pt x="19837" y="38188"/>
                  </a:lnTo>
                  <a:cubicBezTo>
                    <a:pt x="20218" y="38207"/>
                    <a:pt x="20590" y="38217"/>
                    <a:pt x="20961" y="38217"/>
                  </a:cubicBezTo>
                  <a:cubicBezTo>
                    <a:pt x="30981" y="38217"/>
                    <a:pt x="39373" y="30397"/>
                    <a:pt x="39963" y="20272"/>
                  </a:cubicBezTo>
                  <a:cubicBezTo>
                    <a:pt x="40563" y="9766"/>
                    <a:pt x="32553" y="765"/>
                    <a:pt x="22047" y="155"/>
                  </a:cubicBezTo>
                  <a:lnTo>
                    <a:pt x="20180" y="41"/>
                  </a:lnTo>
                  <a:cubicBezTo>
                    <a:pt x="9598" y="-645"/>
                    <a:pt x="663" y="7423"/>
                    <a:pt x="35" y="17919"/>
                  </a:cubicBezTo>
                  <a:cubicBezTo>
                    <a:pt x="-594" y="28416"/>
                    <a:pt x="7407" y="37445"/>
                    <a:pt x="17913" y="3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4990C6A-74D9-4CE3-BFF7-304F83415B82}"/>
                </a:ext>
              </a:extLst>
            </p:cNvPr>
            <p:cNvSpPr/>
            <p:nvPr/>
          </p:nvSpPr>
          <p:spPr>
            <a:xfrm>
              <a:off x="11296467" y="584955"/>
              <a:ext cx="40020" cy="38128"/>
            </a:xfrm>
            <a:custGeom>
              <a:avLst/>
              <a:gdLst>
                <a:gd name="connsiteX0" fmla="*/ 21376 w 40020"/>
                <a:gd name="connsiteY0" fmla="*/ 38 h 38128"/>
                <a:gd name="connsiteX1" fmla="*/ 19328 w 40020"/>
                <a:gd name="connsiteY1" fmla="*/ 0 h 38128"/>
                <a:gd name="connsiteX2" fmla="*/ 19328 w 40020"/>
                <a:gd name="connsiteY2" fmla="*/ 0 h 38128"/>
                <a:gd name="connsiteX3" fmla="*/ 19042 w 40020"/>
                <a:gd name="connsiteY3" fmla="*/ 0 h 38128"/>
                <a:gd name="connsiteX4" fmla="*/ 2 w 40020"/>
                <a:gd name="connsiteY4" fmla="*/ 18774 h 38128"/>
                <a:gd name="connsiteX5" fmla="*/ 18776 w 40020"/>
                <a:gd name="connsiteY5" fmla="*/ 38100 h 38128"/>
                <a:gd name="connsiteX6" fmla="*/ 20547 w 40020"/>
                <a:gd name="connsiteY6" fmla="*/ 38128 h 38128"/>
                <a:gd name="connsiteX7" fmla="*/ 20976 w 40020"/>
                <a:gd name="connsiteY7" fmla="*/ 38128 h 38128"/>
                <a:gd name="connsiteX8" fmla="*/ 40017 w 40020"/>
                <a:gd name="connsiteY8" fmla="*/ 19488 h 38128"/>
                <a:gd name="connsiteX9" fmla="*/ 21376 w 40020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21376" y="3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547" y="38128"/>
                  </a:lnTo>
                  <a:cubicBezTo>
                    <a:pt x="20700" y="38128"/>
                    <a:pt x="20833" y="38128"/>
                    <a:pt x="20976" y="38128"/>
                  </a:cubicBezTo>
                  <a:cubicBezTo>
                    <a:pt x="31301" y="38128"/>
                    <a:pt x="39788" y="29870"/>
                    <a:pt x="40017" y="19488"/>
                  </a:cubicBezTo>
                  <a:cubicBezTo>
                    <a:pt x="40226" y="8973"/>
                    <a:pt x="31882" y="267"/>
                    <a:pt x="21376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028CA626-0260-4CF8-B1A8-22E0EB49C9E2}"/>
                </a:ext>
              </a:extLst>
            </p:cNvPr>
            <p:cNvSpPr/>
            <p:nvPr/>
          </p:nvSpPr>
          <p:spPr>
            <a:xfrm>
              <a:off x="11003270" y="581860"/>
              <a:ext cx="39996" cy="38109"/>
            </a:xfrm>
            <a:custGeom>
              <a:avLst/>
              <a:gdLst>
                <a:gd name="connsiteX0" fmla="*/ 20955 w 39996"/>
                <a:gd name="connsiteY0" fmla="*/ 0 h 38109"/>
                <a:gd name="connsiteX1" fmla="*/ 20955 w 39996"/>
                <a:gd name="connsiteY1" fmla="*/ 0 h 38109"/>
                <a:gd name="connsiteX2" fmla="*/ 20813 w 39996"/>
                <a:gd name="connsiteY2" fmla="*/ 0 h 38109"/>
                <a:gd name="connsiteX3" fmla="*/ 18908 w 39996"/>
                <a:gd name="connsiteY3" fmla="*/ 9 h 38109"/>
                <a:gd name="connsiteX4" fmla="*/ 1 w 39996"/>
                <a:gd name="connsiteY4" fmla="*/ 19202 h 38109"/>
                <a:gd name="connsiteX5" fmla="*/ 19051 w 39996"/>
                <a:gd name="connsiteY5" fmla="*/ 38109 h 38109"/>
                <a:gd name="connsiteX6" fmla="*/ 19184 w 39996"/>
                <a:gd name="connsiteY6" fmla="*/ 38109 h 38109"/>
                <a:gd name="connsiteX7" fmla="*/ 19184 w 39996"/>
                <a:gd name="connsiteY7" fmla="*/ 38109 h 38109"/>
                <a:gd name="connsiteX8" fmla="*/ 21089 w 39996"/>
                <a:gd name="connsiteY8" fmla="*/ 38100 h 38109"/>
                <a:gd name="connsiteX9" fmla="*/ 39996 w 39996"/>
                <a:gd name="connsiteY9" fmla="*/ 18907 h 38109"/>
                <a:gd name="connsiteX10" fmla="*/ 20955 w 39996"/>
                <a:gd name="connsiteY10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6" h="38109">
                  <a:moveTo>
                    <a:pt x="20955" y="0"/>
                  </a:moveTo>
                  <a:lnTo>
                    <a:pt x="20955" y="0"/>
                  </a:lnTo>
                  <a:cubicBezTo>
                    <a:pt x="20908" y="0"/>
                    <a:pt x="20860" y="0"/>
                    <a:pt x="20813" y="0"/>
                  </a:cubicBezTo>
                  <a:lnTo>
                    <a:pt x="18908" y="9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09"/>
                    <a:pt x="19051" y="38109"/>
                  </a:cubicBezTo>
                  <a:cubicBezTo>
                    <a:pt x="19098" y="38109"/>
                    <a:pt x="19146" y="38109"/>
                    <a:pt x="19184" y="38109"/>
                  </a:cubicBezTo>
                  <a:lnTo>
                    <a:pt x="19184" y="38109"/>
                  </a:lnTo>
                  <a:lnTo>
                    <a:pt x="21089" y="38100"/>
                  </a:lnTo>
                  <a:cubicBezTo>
                    <a:pt x="31604" y="38024"/>
                    <a:pt x="40072" y="29432"/>
                    <a:pt x="39996" y="18907"/>
                  </a:cubicBezTo>
                  <a:cubicBezTo>
                    <a:pt x="39929" y="8439"/>
                    <a:pt x="31414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8660117A-83FB-4B5E-8D96-3C88D268B413}"/>
                </a:ext>
              </a:extLst>
            </p:cNvPr>
            <p:cNvSpPr/>
            <p:nvPr/>
          </p:nvSpPr>
          <p:spPr>
            <a:xfrm>
              <a:off x="12125960" y="578278"/>
              <a:ext cx="40003" cy="38224"/>
            </a:xfrm>
            <a:custGeom>
              <a:avLst/>
              <a:gdLst>
                <a:gd name="connsiteX0" fmla="*/ 17805 w 40003"/>
                <a:gd name="connsiteY0" fmla="*/ 38062 h 38224"/>
                <a:gd name="connsiteX1" fmla="*/ 19844 w 40003"/>
                <a:gd name="connsiteY1" fmla="*/ 38195 h 38224"/>
                <a:gd name="connsiteX2" fmla="*/ 20977 w 40003"/>
                <a:gd name="connsiteY2" fmla="*/ 38224 h 38224"/>
                <a:gd name="connsiteX3" fmla="*/ 39970 w 40003"/>
                <a:gd name="connsiteY3" fmla="*/ 20298 h 38224"/>
                <a:gd name="connsiteX4" fmla="*/ 22073 w 40003"/>
                <a:gd name="connsiteY4" fmla="*/ 162 h 38224"/>
                <a:gd name="connsiteX5" fmla="*/ 20310 w 40003"/>
                <a:gd name="connsiteY5" fmla="*/ 48 h 38224"/>
                <a:gd name="connsiteX6" fmla="*/ 41 w 40003"/>
                <a:gd name="connsiteY6" fmla="*/ 17802 h 38224"/>
                <a:gd name="connsiteX7" fmla="*/ 17805 w 40003"/>
                <a:gd name="connsiteY7" fmla="*/ 38062 h 3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224">
                  <a:moveTo>
                    <a:pt x="17805" y="38062"/>
                  </a:moveTo>
                  <a:lnTo>
                    <a:pt x="19844" y="38195"/>
                  </a:lnTo>
                  <a:cubicBezTo>
                    <a:pt x="20225" y="38215"/>
                    <a:pt x="20596" y="38224"/>
                    <a:pt x="20977" y="38224"/>
                  </a:cubicBezTo>
                  <a:cubicBezTo>
                    <a:pt x="30988" y="38224"/>
                    <a:pt x="39379" y="30414"/>
                    <a:pt x="39970" y="20298"/>
                  </a:cubicBezTo>
                  <a:cubicBezTo>
                    <a:pt x="40589" y="9792"/>
                    <a:pt x="32579" y="781"/>
                    <a:pt x="22073" y="162"/>
                  </a:cubicBezTo>
                  <a:lnTo>
                    <a:pt x="20310" y="48"/>
                  </a:lnTo>
                  <a:cubicBezTo>
                    <a:pt x="9833" y="-695"/>
                    <a:pt x="737" y="7296"/>
                    <a:pt x="41" y="17802"/>
                  </a:cubicBezTo>
                  <a:cubicBezTo>
                    <a:pt x="-645" y="28299"/>
                    <a:pt x="7299" y="37367"/>
                    <a:pt x="17805" y="38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36F267D6-AE1C-4A9F-8955-0A8020164454}"/>
                </a:ext>
              </a:extLst>
            </p:cNvPr>
            <p:cNvSpPr/>
            <p:nvPr/>
          </p:nvSpPr>
          <p:spPr>
            <a:xfrm>
              <a:off x="11998678" y="570545"/>
              <a:ext cx="40018" cy="38232"/>
            </a:xfrm>
            <a:custGeom>
              <a:avLst/>
              <a:gdLst>
                <a:gd name="connsiteX0" fmla="*/ 17804 w 40018"/>
                <a:gd name="connsiteY0" fmla="*/ 38061 h 38232"/>
                <a:gd name="connsiteX1" fmla="*/ 19595 w 40018"/>
                <a:gd name="connsiteY1" fmla="*/ 38185 h 38232"/>
                <a:gd name="connsiteX2" fmla="*/ 20986 w 40018"/>
                <a:gd name="connsiteY2" fmla="*/ 38232 h 38232"/>
                <a:gd name="connsiteX3" fmla="*/ 39969 w 40018"/>
                <a:gd name="connsiteY3" fmla="*/ 20564 h 38232"/>
                <a:gd name="connsiteX4" fmla="*/ 22338 w 40018"/>
                <a:gd name="connsiteY4" fmla="*/ 190 h 38232"/>
                <a:gd name="connsiteX5" fmla="*/ 20309 w 40018"/>
                <a:gd name="connsiteY5" fmla="*/ 47 h 38232"/>
                <a:gd name="connsiteX6" fmla="*/ 40 w 40018"/>
                <a:gd name="connsiteY6" fmla="*/ 17801 h 38232"/>
                <a:gd name="connsiteX7" fmla="*/ 17804 w 40018"/>
                <a:gd name="connsiteY7" fmla="*/ 38061 h 3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8" h="38232">
                  <a:moveTo>
                    <a:pt x="17804" y="38061"/>
                  </a:moveTo>
                  <a:lnTo>
                    <a:pt x="19595" y="38185"/>
                  </a:lnTo>
                  <a:cubicBezTo>
                    <a:pt x="20062" y="38223"/>
                    <a:pt x="20528" y="38232"/>
                    <a:pt x="20986" y="38232"/>
                  </a:cubicBezTo>
                  <a:cubicBezTo>
                    <a:pt x="30882" y="38232"/>
                    <a:pt x="39245" y="30584"/>
                    <a:pt x="39969" y="20564"/>
                  </a:cubicBezTo>
                  <a:cubicBezTo>
                    <a:pt x="40722" y="10067"/>
                    <a:pt x="32835" y="942"/>
                    <a:pt x="22338" y="190"/>
                  </a:cubicBezTo>
                  <a:lnTo>
                    <a:pt x="20309" y="47"/>
                  </a:lnTo>
                  <a:cubicBezTo>
                    <a:pt x="9708" y="-687"/>
                    <a:pt x="736" y="7295"/>
                    <a:pt x="40" y="17801"/>
                  </a:cubicBezTo>
                  <a:cubicBezTo>
                    <a:pt x="-636" y="28298"/>
                    <a:pt x="7308" y="37366"/>
                    <a:pt x="17804" y="38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5AA8C4CE-03A8-40EB-B52D-81DFB6DFC7FB}"/>
                </a:ext>
              </a:extLst>
            </p:cNvPr>
            <p:cNvSpPr/>
            <p:nvPr/>
          </p:nvSpPr>
          <p:spPr>
            <a:xfrm>
              <a:off x="11764626" y="572872"/>
              <a:ext cx="39987" cy="38210"/>
            </a:xfrm>
            <a:custGeom>
              <a:avLst/>
              <a:gdLst>
                <a:gd name="connsiteX0" fmla="*/ 19837 w 39987"/>
                <a:gd name="connsiteY0" fmla="*/ 35 h 38210"/>
                <a:gd name="connsiteX1" fmla="*/ 18075 w 39987"/>
                <a:gd name="connsiteY1" fmla="*/ 130 h 38210"/>
                <a:gd name="connsiteX2" fmla="*/ 25 w 39987"/>
                <a:gd name="connsiteY2" fmla="*/ 20142 h 38210"/>
                <a:gd name="connsiteX3" fmla="*/ 19027 w 39987"/>
                <a:gd name="connsiteY3" fmla="*/ 38211 h 38210"/>
                <a:gd name="connsiteX4" fmla="*/ 20018 w 39987"/>
                <a:gd name="connsiteY4" fmla="*/ 38192 h 38210"/>
                <a:gd name="connsiteX5" fmla="*/ 22056 w 39987"/>
                <a:gd name="connsiteY5" fmla="*/ 38077 h 38210"/>
                <a:gd name="connsiteX6" fmla="*/ 39954 w 39987"/>
                <a:gd name="connsiteY6" fmla="*/ 17941 h 38210"/>
                <a:gd name="connsiteX7" fmla="*/ 19837 w 39987"/>
                <a:gd name="connsiteY7" fmla="*/ 35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7" h="38210">
                  <a:moveTo>
                    <a:pt x="19837" y="35"/>
                  </a:moveTo>
                  <a:lnTo>
                    <a:pt x="18075" y="130"/>
                  </a:lnTo>
                  <a:cubicBezTo>
                    <a:pt x="7559" y="673"/>
                    <a:pt x="-508" y="9626"/>
                    <a:pt x="25" y="20142"/>
                  </a:cubicBezTo>
                  <a:cubicBezTo>
                    <a:pt x="549" y="30315"/>
                    <a:pt x="8959" y="38211"/>
                    <a:pt x="19027" y="38211"/>
                  </a:cubicBezTo>
                  <a:cubicBezTo>
                    <a:pt x="19361" y="38211"/>
                    <a:pt x="19685" y="38201"/>
                    <a:pt x="20018" y="38192"/>
                  </a:cubicBezTo>
                  <a:lnTo>
                    <a:pt x="22056" y="38077"/>
                  </a:lnTo>
                  <a:cubicBezTo>
                    <a:pt x="32562" y="37458"/>
                    <a:pt x="40573" y="28448"/>
                    <a:pt x="39954" y="17941"/>
                  </a:cubicBezTo>
                  <a:cubicBezTo>
                    <a:pt x="39335" y="7435"/>
                    <a:pt x="30172" y="-594"/>
                    <a:pt x="19837" y="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7264DDEA-0DE9-4A52-8404-08CD9C43C685}"/>
                </a:ext>
              </a:extLst>
            </p:cNvPr>
            <p:cNvSpPr/>
            <p:nvPr/>
          </p:nvSpPr>
          <p:spPr>
            <a:xfrm>
              <a:off x="11530622" y="583146"/>
              <a:ext cx="40007" cy="38156"/>
            </a:xfrm>
            <a:custGeom>
              <a:avLst/>
              <a:gdLst>
                <a:gd name="connsiteX0" fmla="*/ 20249 w 40007"/>
                <a:gd name="connsiteY0" fmla="*/ 9 h 38156"/>
                <a:gd name="connsiteX1" fmla="*/ 18487 w 40007"/>
                <a:gd name="connsiteY1" fmla="*/ 66 h 38156"/>
                <a:gd name="connsiteX2" fmla="*/ 9 w 40007"/>
                <a:gd name="connsiteY2" fmla="*/ 19669 h 38156"/>
                <a:gd name="connsiteX3" fmla="*/ 19040 w 40007"/>
                <a:gd name="connsiteY3" fmla="*/ 38157 h 38156"/>
                <a:gd name="connsiteX4" fmla="*/ 19611 w 40007"/>
                <a:gd name="connsiteY4" fmla="*/ 38147 h 38156"/>
                <a:gd name="connsiteX5" fmla="*/ 21649 w 40007"/>
                <a:gd name="connsiteY5" fmla="*/ 38081 h 38156"/>
                <a:gd name="connsiteX6" fmla="*/ 39995 w 40007"/>
                <a:gd name="connsiteY6" fmla="*/ 18345 h 38156"/>
                <a:gd name="connsiteX7" fmla="*/ 20249 w 40007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6">
                  <a:moveTo>
                    <a:pt x="20249" y="9"/>
                  </a:moveTo>
                  <a:lnTo>
                    <a:pt x="18487" y="66"/>
                  </a:lnTo>
                  <a:cubicBezTo>
                    <a:pt x="7972" y="371"/>
                    <a:pt x="-306" y="9153"/>
                    <a:pt x="9" y="19669"/>
                  </a:cubicBezTo>
                  <a:cubicBezTo>
                    <a:pt x="313" y="29994"/>
                    <a:pt x="8781" y="38157"/>
                    <a:pt x="19040" y="38157"/>
                  </a:cubicBezTo>
                  <a:cubicBezTo>
                    <a:pt x="19230" y="38157"/>
                    <a:pt x="19421" y="38157"/>
                    <a:pt x="19611" y="38147"/>
                  </a:cubicBezTo>
                  <a:lnTo>
                    <a:pt x="21649" y="38081"/>
                  </a:lnTo>
                  <a:cubicBezTo>
                    <a:pt x="32165" y="37690"/>
                    <a:pt x="40376" y="28860"/>
                    <a:pt x="39995" y="18345"/>
                  </a:cubicBezTo>
                  <a:cubicBezTo>
                    <a:pt x="39614" y="7829"/>
                    <a:pt x="30632" y="-315"/>
                    <a:pt x="20249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BD11DCB5-7F74-4965-BC06-580175E12CD3}"/>
                </a:ext>
              </a:extLst>
            </p:cNvPr>
            <p:cNvSpPr/>
            <p:nvPr/>
          </p:nvSpPr>
          <p:spPr>
            <a:xfrm>
              <a:off x="11646693" y="578678"/>
              <a:ext cx="39995" cy="38185"/>
            </a:xfrm>
            <a:custGeom>
              <a:avLst/>
              <a:gdLst>
                <a:gd name="connsiteX0" fmla="*/ 20965 w 39995"/>
                <a:gd name="connsiteY0" fmla="*/ 0 h 38185"/>
                <a:gd name="connsiteX1" fmla="*/ 20107 w 39995"/>
                <a:gd name="connsiteY1" fmla="*/ 19 h 38185"/>
                <a:gd name="connsiteX2" fmla="*/ 18212 w 39995"/>
                <a:gd name="connsiteY2" fmla="*/ 105 h 38185"/>
                <a:gd name="connsiteX3" fmla="*/ 19 w 39995"/>
                <a:gd name="connsiteY3" fmla="*/ 19974 h 38185"/>
                <a:gd name="connsiteX4" fmla="*/ 19031 w 39995"/>
                <a:gd name="connsiteY4" fmla="*/ 38186 h 38185"/>
                <a:gd name="connsiteX5" fmla="*/ 19888 w 39995"/>
                <a:gd name="connsiteY5" fmla="*/ 38167 h 38185"/>
                <a:gd name="connsiteX6" fmla="*/ 21784 w 39995"/>
                <a:gd name="connsiteY6" fmla="*/ 38081 h 38185"/>
                <a:gd name="connsiteX7" fmla="*/ 39977 w 39995"/>
                <a:gd name="connsiteY7" fmla="*/ 18212 h 38185"/>
                <a:gd name="connsiteX8" fmla="*/ 20965 w 39995"/>
                <a:gd name="connsiteY8" fmla="*/ 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20965" y="0"/>
                  </a:moveTo>
                  <a:cubicBezTo>
                    <a:pt x="20679" y="0"/>
                    <a:pt x="20384" y="0"/>
                    <a:pt x="20107" y="19"/>
                  </a:cubicBezTo>
                  <a:lnTo>
                    <a:pt x="18212" y="105"/>
                  </a:lnTo>
                  <a:cubicBezTo>
                    <a:pt x="7696" y="571"/>
                    <a:pt x="-448" y="9468"/>
                    <a:pt x="19" y="19974"/>
                  </a:cubicBezTo>
                  <a:cubicBezTo>
                    <a:pt x="467" y="30194"/>
                    <a:pt x="8906" y="38186"/>
                    <a:pt x="19031" y="38186"/>
                  </a:cubicBezTo>
                  <a:cubicBezTo>
                    <a:pt x="19317" y="38186"/>
                    <a:pt x="19612" y="38186"/>
                    <a:pt x="19888" y="38167"/>
                  </a:cubicBezTo>
                  <a:lnTo>
                    <a:pt x="21784" y="38081"/>
                  </a:lnTo>
                  <a:cubicBezTo>
                    <a:pt x="32299" y="37614"/>
                    <a:pt x="40443" y="28718"/>
                    <a:pt x="39977" y="18212"/>
                  </a:cubicBezTo>
                  <a:cubicBezTo>
                    <a:pt x="39538" y="7991"/>
                    <a:pt x="31099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06ED885-14D2-413B-8A70-6B78F31312D0}"/>
                </a:ext>
              </a:extLst>
            </p:cNvPr>
            <p:cNvSpPr/>
            <p:nvPr/>
          </p:nvSpPr>
          <p:spPr>
            <a:xfrm>
              <a:off x="12243971" y="584962"/>
              <a:ext cx="40002" cy="38188"/>
            </a:xfrm>
            <a:custGeom>
              <a:avLst/>
              <a:gdLst>
                <a:gd name="connsiteX0" fmla="*/ 18076 w 40002"/>
                <a:gd name="connsiteY0" fmla="*/ 38074 h 38188"/>
                <a:gd name="connsiteX1" fmla="*/ 20114 w 40002"/>
                <a:gd name="connsiteY1" fmla="*/ 38169 h 38188"/>
                <a:gd name="connsiteX2" fmla="*/ 20971 w 40002"/>
                <a:gd name="connsiteY2" fmla="*/ 38188 h 38188"/>
                <a:gd name="connsiteX3" fmla="*/ 39983 w 40002"/>
                <a:gd name="connsiteY3" fmla="*/ 19977 h 38188"/>
                <a:gd name="connsiteX4" fmla="*/ 21790 w 40002"/>
                <a:gd name="connsiteY4" fmla="*/ 107 h 38188"/>
                <a:gd name="connsiteX5" fmla="*/ 20028 w 40002"/>
                <a:gd name="connsiteY5" fmla="*/ 22 h 38188"/>
                <a:gd name="connsiteX6" fmla="*/ 26 w 40002"/>
                <a:gd name="connsiteY6" fmla="*/ 18072 h 38188"/>
                <a:gd name="connsiteX7" fmla="*/ 18076 w 40002"/>
                <a:gd name="connsiteY7" fmla="*/ 38074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88">
                  <a:moveTo>
                    <a:pt x="18076" y="38074"/>
                  </a:moveTo>
                  <a:lnTo>
                    <a:pt x="20114" y="38169"/>
                  </a:lnTo>
                  <a:cubicBezTo>
                    <a:pt x="20390" y="38179"/>
                    <a:pt x="20685" y="38188"/>
                    <a:pt x="20971" y="38188"/>
                  </a:cubicBezTo>
                  <a:cubicBezTo>
                    <a:pt x="31096" y="38188"/>
                    <a:pt x="39535" y="30207"/>
                    <a:pt x="39983" y="19977"/>
                  </a:cubicBezTo>
                  <a:cubicBezTo>
                    <a:pt x="40450" y="9461"/>
                    <a:pt x="32296" y="565"/>
                    <a:pt x="21790" y="107"/>
                  </a:cubicBezTo>
                  <a:lnTo>
                    <a:pt x="20028" y="22"/>
                  </a:lnTo>
                  <a:cubicBezTo>
                    <a:pt x="9465" y="-473"/>
                    <a:pt x="569" y="7556"/>
                    <a:pt x="26" y="18072"/>
                  </a:cubicBezTo>
                  <a:cubicBezTo>
                    <a:pt x="-517" y="28587"/>
                    <a:pt x="7560" y="37531"/>
                    <a:pt x="18076" y="3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59AC738-FF2B-48F3-BC0B-7792B3C9DCE8}"/>
                </a:ext>
              </a:extLst>
            </p:cNvPr>
            <p:cNvSpPr/>
            <p:nvPr/>
          </p:nvSpPr>
          <p:spPr>
            <a:xfrm>
              <a:off x="11412587" y="585584"/>
              <a:ext cx="39986" cy="38109"/>
            </a:xfrm>
            <a:custGeom>
              <a:avLst/>
              <a:gdLst>
                <a:gd name="connsiteX0" fmla="*/ 20946 w 39986"/>
                <a:gd name="connsiteY0" fmla="*/ 0 h 38109"/>
                <a:gd name="connsiteX1" fmla="*/ 20803 w 39986"/>
                <a:gd name="connsiteY1" fmla="*/ 0 h 38109"/>
                <a:gd name="connsiteX2" fmla="*/ 18908 w 39986"/>
                <a:gd name="connsiteY2" fmla="*/ 10 h 38109"/>
                <a:gd name="connsiteX3" fmla="*/ 1 w 39986"/>
                <a:gd name="connsiteY3" fmla="*/ 19202 h 38109"/>
                <a:gd name="connsiteX4" fmla="*/ 19051 w 39986"/>
                <a:gd name="connsiteY4" fmla="*/ 38110 h 38109"/>
                <a:gd name="connsiteX5" fmla="*/ 19184 w 39986"/>
                <a:gd name="connsiteY5" fmla="*/ 38110 h 38109"/>
                <a:gd name="connsiteX6" fmla="*/ 19184 w 39986"/>
                <a:gd name="connsiteY6" fmla="*/ 38110 h 38109"/>
                <a:gd name="connsiteX7" fmla="*/ 21079 w 39986"/>
                <a:gd name="connsiteY7" fmla="*/ 38100 h 38109"/>
                <a:gd name="connsiteX8" fmla="*/ 39986 w 39986"/>
                <a:gd name="connsiteY8" fmla="*/ 18907 h 38109"/>
                <a:gd name="connsiteX9" fmla="*/ 20946 w 39986"/>
                <a:gd name="connsiteY9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86" h="38109">
                  <a:moveTo>
                    <a:pt x="20946" y="0"/>
                  </a:moveTo>
                  <a:cubicBezTo>
                    <a:pt x="20898" y="0"/>
                    <a:pt x="20851" y="0"/>
                    <a:pt x="20803" y="0"/>
                  </a:cubicBez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1079" y="38100"/>
                  </a:lnTo>
                  <a:cubicBezTo>
                    <a:pt x="31595" y="38024"/>
                    <a:pt x="40063" y="29432"/>
                    <a:pt x="39986" y="18907"/>
                  </a:cubicBezTo>
                  <a:cubicBezTo>
                    <a:pt x="39929" y="8430"/>
                    <a:pt x="31404" y="0"/>
                    <a:pt x="2094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262F2474-6FFD-4AE1-B492-C140C7470356}"/>
                </a:ext>
              </a:extLst>
            </p:cNvPr>
            <p:cNvSpPr/>
            <p:nvPr/>
          </p:nvSpPr>
          <p:spPr>
            <a:xfrm>
              <a:off x="11880622" y="566348"/>
              <a:ext cx="39986" cy="38218"/>
            </a:xfrm>
            <a:custGeom>
              <a:avLst/>
              <a:gdLst>
                <a:gd name="connsiteX0" fmla="*/ 19026 w 39986"/>
                <a:gd name="connsiteY0" fmla="*/ 38219 h 38218"/>
                <a:gd name="connsiteX1" fmla="*/ 20160 w 39986"/>
                <a:gd name="connsiteY1" fmla="*/ 38190 h 38218"/>
                <a:gd name="connsiteX2" fmla="*/ 22055 w 39986"/>
                <a:gd name="connsiteY2" fmla="*/ 38076 h 38218"/>
                <a:gd name="connsiteX3" fmla="*/ 39953 w 39986"/>
                <a:gd name="connsiteY3" fmla="*/ 17940 h 38218"/>
                <a:gd name="connsiteX4" fmla="*/ 19827 w 39986"/>
                <a:gd name="connsiteY4" fmla="*/ 43 h 38218"/>
                <a:gd name="connsiteX5" fmla="*/ 17931 w 39986"/>
                <a:gd name="connsiteY5" fmla="*/ 157 h 38218"/>
                <a:gd name="connsiteX6" fmla="*/ 34 w 39986"/>
                <a:gd name="connsiteY6" fmla="*/ 20293 h 38218"/>
                <a:gd name="connsiteX7" fmla="*/ 19026 w 39986"/>
                <a:gd name="connsiteY7" fmla="*/ 38219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6" h="38218">
                  <a:moveTo>
                    <a:pt x="19026" y="38219"/>
                  </a:moveTo>
                  <a:cubicBezTo>
                    <a:pt x="19407" y="38219"/>
                    <a:pt x="19779" y="38209"/>
                    <a:pt x="20160" y="38190"/>
                  </a:cubicBezTo>
                  <a:lnTo>
                    <a:pt x="22055" y="38076"/>
                  </a:lnTo>
                  <a:cubicBezTo>
                    <a:pt x="32561" y="37457"/>
                    <a:pt x="40572" y="28446"/>
                    <a:pt x="39953" y="17940"/>
                  </a:cubicBezTo>
                  <a:cubicBezTo>
                    <a:pt x="39343" y="7434"/>
                    <a:pt x="30237" y="-662"/>
                    <a:pt x="19827" y="43"/>
                  </a:cubicBezTo>
                  <a:lnTo>
                    <a:pt x="17931" y="157"/>
                  </a:lnTo>
                  <a:cubicBezTo>
                    <a:pt x="7425" y="776"/>
                    <a:pt x="-586" y="9787"/>
                    <a:pt x="34" y="20293"/>
                  </a:cubicBezTo>
                  <a:cubicBezTo>
                    <a:pt x="624" y="30408"/>
                    <a:pt x="9016" y="38219"/>
                    <a:pt x="19026" y="38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5555567B-9603-4335-B29F-34C67544CF10}"/>
                </a:ext>
              </a:extLst>
            </p:cNvPr>
            <p:cNvSpPr/>
            <p:nvPr/>
          </p:nvSpPr>
          <p:spPr>
            <a:xfrm>
              <a:off x="12184974" y="581816"/>
              <a:ext cx="39997" cy="38220"/>
            </a:xfrm>
            <a:custGeom>
              <a:avLst/>
              <a:gdLst>
                <a:gd name="connsiteX0" fmla="*/ 17941 w 39997"/>
                <a:gd name="connsiteY0" fmla="*/ 38087 h 38220"/>
                <a:gd name="connsiteX1" fmla="*/ 19979 w 39997"/>
                <a:gd name="connsiteY1" fmla="*/ 38201 h 38220"/>
                <a:gd name="connsiteX2" fmla="*/ 20970 w 39997"/>
                <a:gd name="connsiteY2" fmla="*/ 38220 h 38220"/>
                <a:gd name="connsiteX3" fmla="*/ 39972 w 39997"/>
                <a:gd name="connsiteY3" fmla="*/ 20151 h 38220"/>
                <a:gd name="connsiteX4" fmla="*/ 21922 w 39997"/>
                <a:gd name="connsiteY4" fmla="*/ 139 h 38220"/>
                <a:gd name="connsiteX5" fmla="*/ 20160 w 39997"/>
                <a:gd name="connsiteY5" fmla="*/ 44 h 38220"/>
                <a:gd name="connsiteX6" fmla="*/ 34 w 39997"/>
                <a:gd name="connsiteY6" fmla="*/ 17941 h 38220"/>
                <a:gd name="connsiteX7" fmla="*/ 17941 w 39997"/>
                <a:gd name="connsiteY7" fmla="*/ 38087 h 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20">
                  <a:moveTo>
                    <a:pt x="17941" y="38087"/>
                  </a:moveTo>
                  <a:lnTo>
                    <a:pt x="19979" y="38201"/>
                  </a:lnTo>
                  <a:cubicBezTo>
                    <a:pt x="20312" y="38210"/>
                    <a:pt x="20636" y="38220"/>
                    <a:pt x="20970" y="38220"/>
                  </a:cubicBezTo>
                  <a:cubicBezTo>
                    <a:pt x="31037" y="38220"/>
                    <a:pt x="39448" y="30324"/>
                    <a:pt x="39972" y="20151"/>
                  </a:cubicBezTo>
                  <a:cubicBezTo>
                    <a:pt x="40515" y="9635"/>
                    <a:pt x="32438" y="691"/>
                    <a:pt x="21922" y="139"/>
                  </a:cubicBezTo>
                  <a:lnTo>
                    <a:pt x="20160" y="44"/>
                  </a:lnTo>
                  <a:cubicBezTo>
                    <a:pt x="9768" y="-671"/>
                    <a:pt x="643" y="7435"/>
                    <a:pt x="34" y="17941"/>
                  </a:cubicBezTo>
                  <a:cubicBezTo>
                    <a:pt x="-586" y="28447"/>
                    <a:pt x="7435" y="37468"/>
                    <a:pt x="17941" y="380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F0D4BF1-D120-4F81-97C9-EEBA8700A20D}"/>
                </a:ext>
              </a:extLst>
            </p:cNvPr>
            <p:cNvSpPr/>
            <p:nvPr/>
          </p:nvSpPr>
          <p:spPr>
            <a:xfrm>
              <a:off x="11471619" y="584698"/>
              <a:ext cx="40011" cy="38128"/>
            </a:xfrm>
            <a:custGeom>
              <a:avLst/>
              <a:gdLst>
                <a:gd name="connsiteX0" fmla="*/ 20959 w 40011"/>
                <a:gd name="connsiteY0" fmla="*/ 0 h 38128"/>
                <a:gd name="connsiteX1" fmla="*/ 20959 w 40011"/>
                <a:gd name="connsiteY1" fmla="*/ 0 h 38128"/>
                <a:gd name="connsiteX2" fmla="*/ 20673 w 40011"/>
                <a:gd name="connsiteY2" fmla="*/ 0 h 38128"/>
                <a:gd name="connsiteX3" fmla="*/ 18635 w 40011"/>
                <a:gd name="connsiteY3" fmla="*/ 38 h 38128"/>
                <a:gd name="connsiteX4" fmla="*/ 4 w 40011"/>
                <a:gd name="connsiteY4" fmla="*/ 19498 h 38128"/>
                <a:gd name="connsiteX5" fmla="*/ 19045 w 40011"/>
                <a:gd name="connsiteY5" fmla="*/ 38129 h 38128"/>
                <a:gd name="connsiteX6" fmla="*/ 19473 w 40011"/>
                <a:gd name="connsiteY6" fmla="*/ 38129 h 38128"/>
                <a:gd name="connsiteX7" fmla="*/ 21235 w 40011"/>
                <a:gd name="connsiteY7" fmla="*/ 38100 h 38128"/>
                <a:gd name="connsiteX8" fmla="*/ 40009 w 40011"/>
                <a:gd name="connsiteY8" fmla="*/ 18774 h 38128"/>
                <a:gd name="connsiteX9" fmla="*/ 20959 w 40011"/>
                <a:gd name="connsiteY9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11" h="38128">
                  <a:moveTo>
                    <a:pt x="20959" y="0"/>
                  </a:moveTo>
                  <a:lnTo>
                    <a:pt x="20959" y="0"/>
                  </a:lnTo>
                  <a:cubicBezTo>
                    <a:pt x="20855" y="0"/>
                    <a:pt x="20759" y="0"/>
                    <a:pt x="20673" y="0"/>
                  </a:cubicBezTo>
                  <a:lnTo>
                    <a:pt x="18635" y="38"/>
                  </a:lnTo>
                  <a:cubicBezTo>
                    <a:pt x="8120" y="267"/>
                    <a:pt x="-215" y="8982"/>
                    <a:pt x="4" y="19498"/>
                  </a:cubicBezTo>
                  <a:cubicBezTo>
                    <a:pt x="233" y="29870"/>
                    <a:pt x="8720" y="38129"/>
                    <a:pt x="19045" y="38129"/>
                  </a:cubicBezTo>
                  <a:cubicBezTo>
                    <a:pt x="19188" y="38129"/>
                    <a:pt x="19331" y="38129"/>
                    <a:pt x="19473" y="38129"/>
                  </a:cubicBezTo>
                  <a:lnTo>
                    <a:pt x="21235" y="38100"/>
                  </a:lnTo>
                  <a:cubicBezTo>
                    <a:pt x="31751" y="37938"/>
                    <a:pt x="40152" y="29289"/>
                    <a:pt x="40009" y="18774"/>
                  </a:cubicBezTo>
                  <a:cubicBezTo>
                    <a:pt x="39838" y="8344"/>
                    <a:pt x="31342" y="0"/>
                    <a:pt x="2095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3BFD4A33-3607-4A96-BC96-6FB40FB50468}"/>
                </a:ext>
              </a:extLst>
            </p:cNvPr>
            <p:cNvSpPr/>
            <p:nvPr/>
          </p:nvSpPr>
          <p:spPr>
            <a:xfrm>
              <a:off x="11530403" y="703732"/>
              <a:ext cx="39996" cy="38100"/>
            </a:xfrm>
            <a:custGeom>
              <a:avLst/>
              <a:gdLst>
                <a:gd name="connsiteX0" fmla="*/ 39996 w 39996"/>
                <a:gd name="connsiteY0" fmla="*/ 19193 h 38100"/>
                <a:gd name="connsiteX1" fmla="*/ 21088 w 39996"/>
                <a:gd name="connsiteY1" fmla="*/ 0 h 38100"/>
                <a:gd name="connsiteX2" fmla="*/ 19050 w 39996"/>
                <a:gd name="connsiteY2" fmla="*/ 0 h 38100"/>
                <a:gd name="connsiteX3" fmla="*/ 0 w 39996"/>
                <a:gd name="connsiteY3" fmla="*/ 19050 h 38100"/>
                <a:gd name="connsiteX4" fmla="*/ 19050 w 39996"/>
                <a:gd name="connsiteY4" fmla="*/ 38100 h 38100"/>
                <a:gd name="connsiteX5" fmla="*/ 20812 w 39996"/>
                <a:gd name="connsiteY5" fmla="*/ 38100 h 38100"/>
                <a:gd name="connsiteX6" fmla="*/ 20946 w 39996"/>
                <a:gd name="connsiteY6" fmla="*/ 38100 h 38100"/>
                <a:gd name="connsiteX7" fmla="*/ 20946 w 39996"/>
                <a:gd name="connsiteY7" fmla="*/ 38100 h 38100"/>
                <a:gd name="connsiteX8" fmla="*/ 39996 w 39996"/>
                <a:gd name="connsiteY8" fmla="*/ 191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0">
                  <a:moveTo>
                    <a:pt x="39996" y="19193"/>
                  </a:moveTo>
                  <a:cubicBezTo>
                    <a:pt x="40072" y="8677"/>
                    <a:pt x="31604" y="86"/>
                    <a:pt x="21088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812" y="38100"/>
                  </a:lnTo>
                  <a:cubicBezTo>
                    <a:pt x="20860" y="38100"/>
                    <a:pt x="20907" y="38100"/>
                    <a:pt x="20946" y="38100"/>
                  </a:cubicBezTo>
                  <a:lnTo>
                    <a:pt x="20946" y="38100"/>
                  </a:lnTo>
                  <a:cubicBezTo>
                    <a:pt x="31404" y="38100"/>
                    <a:pt x="39929" y="29670"/>
                    <a:pt x="39996" y="1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4CBD5D6-9FBC-4E93-87EC-252C94726A11}"/>
                </a:ext>
              </a:extLst>
            </p:cNvPr>
            <p:cNvSpPr/>
            <p:nvPr/>
          </p:nvSpPr>
          <p:spPr>
            <a:xfrm>
              <a:off x="11471376" y="703389"/>
              <a:ext cx="40007" cy="38119"/>
            </a:xfrm>
            <a:custGeom>
              <a:avLst/>
              <a:gdLst>
                <a:gd name="connsiteX0" fmla="*/ 40006 w 40007"/>
                <a:gd name="connsiteY0" fmla="*/ 19345 h 38119"/>
                <a:gd name="connsiteX1" fmla="*/ 21232 w 40007"/>
                <a:gd name="connsiteY1" fmla="*/ 19 h 38119"/>
                <a:gd name="connsiteX2" fmla="*/ 19193 w 40007"/>
                <a:gd name="connsiteY2" fmla="*/ 0 h 38119"/>
                <a:gd name="connsiteX3" fmla="*/ 19051 w 40007"/>
                <a:gd name="connsiteY3" fmla="*/ 0 h 38119"/>
                <a:gd name="connsiteX4" fmla="*/ 1 w 40007"/>
                <a:gd name="connsiteY4" fmla="*/ 18907 h 38119"/>
                <a:gd name="connsiteX5" fmla="*/ 18908 w 40007"/>
                <a:gd name="connsiteY5" fmla="*/ 38100 h 38119"/>
                <a:gd name="connsiteX6" fmla="*/ 20670 w 40007"/>
                <a:gd name="connsiteY6" fmla="*/ 38119 h 38119"/>
                <a:gd name="connsiteX7" fmla="*/ 20956 w 40007"/>
                <a:gd name="connsiteY7" fmla="*/ 38119 h 38119"/>
                <a:gd name="connsiteX8" fmla="*/ 20956 w 40007"/>
                <a:gd name="connsiteY8" fmla="*/ 38119 h 38119"/>
                <a:gd name="connsiteX9" fmla="*/ 40006 w 40007"/>
                <a:gd name="connsiteY9" fmla="*/ 19345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9">
                  <a:moveTo>
                    <a:pt x="40006" y="19345"/>
                  </a:moveTo>
                  <a:cubicBezTo>
                    <a:pt x="40158" y="8830"/>
                    <a:pt x="31757" y="172"/>
                    <a:pt x="21232" y="19"/>
                  </a:cubicBez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670" y="38119"/>
                  </a:lnTo>
                  <a:cubicBezTo>
                    <a:pt x="20765" y="38119"/>
                    <a:pt x="20851" y="38119"/>
                    <a:pt x="20956" y="38119"/>
                  </a:cubicBezTo>
                  <a:lnTo>
                    <a:pt x="20956" y="38119"/>
                  </a:lnTo>
                  <a:cubicBezTo>
                    <a:pt x="31357" y="38119"/>
                    <a:pt x="39853" y="29775"/>
                    <a:pt x="40006" y="19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D2472991-E59F-4E8A-8904-950C48C94FB3}"/>
                </a:ext>
              </a:extLst>
            </p:cNvPr>
            <p:cNvSpPr/>
            <p:nvPr/>
          </p:nvSpPr>
          <p:spPr>
            <a:xfrm>
              <a:off x="11412386" y="702617"/>
              <a:ext cx="40001" cy="38128"/>
            </a:xfrm>
            <a:custGeom>
              <a:avLst/>
              <a:gdLst>
                <a:gd name="connsiteX0" fmla="*/ 39998 w 40001"/>
                <a:gd name="connsiteY0" fmla="*/ 19498 h 38128"/>
                <a:gd name="connsiteX1" fmla="*/ 21367 w 40001"/>
                <a:gd name="connsiteY1" fmla="*/ 38 h 38128"/>
                <a:gd name="connsiteX2" fmla="*/ 19328 w 40001"/>
                <a:gd name="connsiteY2" fmla="*/ 0 h 38128"/>
                <a:gd name="connsiteX3" fmla="*/ 19328 w 40001"/>
                <a:gd name="connsiteY3" fmla="*/ 0 h 38128"/>
                <a:gd name="connsiteX4" fmla="*/ 19042 w 40001"/>
                <a:gd name="connsiteY4" fmla="*/ 0 h 38128"/>
                <a:gd name="connsiteX5" fmla="*/ 2 w 40001"/>
                <a:gd name="connsiteY5" fmla="*/ 18774 h 38128"/>
                <a:gd name="connsiteX6" fmla="*/ 18776 w 40001"/>
                <a:gd name="connsiteY6" fmla="*/ 38100 h 38128"/>
                <a:gd name="connsiteX7" fmla="*/ 20538 w 40001"/>
                <a:gd name="connsiteY7" fmla="*/ 38129 h 38128"/>
                <a:gd name="connsiteX8" fmla="*/ 20967 w 40001"/>
                <a:gd name="connsiteY8" fmla="*/ 38129 h 38128"/>
                <a:gd name="connsiteX9" fmla="*/ 39998 w 40001"/>
                <a:gd name="connsiteY9" fmla="*/ 1949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1" h="38128">
                  <a:moveTo>
                    <a:pt x="39998" y="19498"/>
                  </a:moveTo>
                  <a:cubicBezTo>
                    <a:pt x="40217" y="8982"/>
                    <a:pt x="31882" y="267"/>
                    <a:pt x="21367" y="38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538" y="38129"/>
                  </a:lnTo>
                  <a:cubicBezTo>
                    <a:pt x="20681" y="38129"/>
                    <a:pt x="20824" y="38129"/>
                    <a:pt x="20967" y="38129"/>
                  </a:cubicBezTo>
                  <a:cubicBezTo>
                    <a:pt x="31282" y="38129"/>
                    <a:pt x="39759" y="29870"/>
                    <a:pt x="39998" y="19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A955B1F5-D03D-44C8-B2A7-5D87FBDE7A72}"/>
                </a:ext>
              </a:extLst>
            </p:cNvPr>
            <p:cNvSpPr/>
            <p:nvPr/>
          </p:nvSpPr>
          <p:spPr>
            <a:xfrm>
              <a:off x="11237182" y="697868"/>
              <a:ext cx="40011" cy="38163"/>
            </a:xfrm>
            <a:custGeom>
              <a:avLst/>
              <a:gdLst>
                <a:gd name="connsiteX0" fmla="*/ 39999 w 40011"/>
                <a:gd name="connsiteY0" fmla="*/ 19809 h 38163"/>
                <a:gd name="connsiteX1" fmla="*/ 21644 w 40011"/>
                <a:gd name="connsiteY1" fmla="*/ 83 h 38163"/>
                <a:gd name="connsiteX2" fmla="*/ 19749 w 40011"/>
                <a:gd name="connsiteY2" fmla="*/ 16 h 38163"/>
                <a:gd name="connsiteX3" fmla="*/ 13 w 40011"/>
                <a:gd name="connsiteY3" fmla="*/ 18351 h 38163"/>
                <a:gd name="connsiteX4" fmla="*/ 18358 w 40011"/>
                <a:gd name="connsiteY4" fmla="*/ 38087 h 38163"/>
                <a:gd name="connsiteX5" fmla="*/ 20272 w 40011"/>
                <a:gd name="connsiteY5" fmla="*/ 38154 h 38163"/>
                <a:gd name="connsiteX6" fmla="*/ 20968 w 40011"/>
                <a:gd name="connsiteY6" fmla="*/ 38163 h 38163"/>
                <a:gd name="connsiteX7" fmla="*/ 39999 w 40011"/>
                <a:gd name="connsiteY7" fmla="*/ 19809 h 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3">
                  <a:moveTo>
                    <a:pt x="39999" y="19809"/>
                  </a:moveTo>
                  <a:cubicBezTo>
                    <a:pt x="40380" y="9293"/>
                    <a:pt x="32169" y="464"/>
                    <a:pt x="21644" y="83"/>
                  </a:cubicBezTo>
                  <a:lnTo>
                    <a:pt x="19749" y="16"/>
                  </a:lnTo>
                  <a:cubicBezTo>
                    <a:pt x="9338" y="-413"/>
                    <a:pt x="403" y="7845"/>
                    <a:pt x="13" y="18351"/>
                  </a:cubicBezTo>
                  <a:cubicBezTo>
                    <a:pt x="-368" y="28867"/>
                    <a:pt x="7833" y="37697"/>
                    <a:pt x="18358" y="38087"/>
                  </a:cubicBezTo>
                  <a:lnTo>
                    <a:pt x="20272" y="38154"/>
                  </a:lnTo>
                  <a:cubicBezTo>
                    <a:pt x="20501" y="38163"/>
                    <a:pt x="20739" y="38163"/>
                    <a:pt x="20968" y="38163"/>
                  </a:cubicBezTo>
                  <a:cubicBezTo>
                    <a:pt x="31179" y="38173"/>
                    <a:pt x="39627" y="30086"/>
                    <a:pt x="39999" y="19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5414112-498B-4718-A6B5-2EB101C35D42}"/>
                </a:ext>
              </a:extLst>
            </p:cNvPr>
            <p:cNvSpPr/>
            <p:nvPr/>
          </p:nvSpPr>
          <p:spPr>
            <a:xfrm>
              <a:off x="11178187" y="695479"/>
              <a:ext cx="40004" cy="38190"/>
            </a:xfrm>
            <a:custGeom>
              <a:avLst/>
              <a:gdLst>
                <a:gd name="connsiteX0" fmla="*/ 39986 w 40004"/>
                <a:gd name="connsiteY0" fmla="*/ 19969 h 38190"/>
                <a:gd name="connsiteX1" fmla="*/ 21784 w 40004"/>
                <a:gd name="connsiteY1" fmla="*/ 109 h 38190"/>
                <a:gd name="connsiteX2" fmla="*/ 19888 w 40004"/>
                <a:gd name="connsiteY2" fmla="*/ 24 h 38190"/>
                <a:gd name="connsiteX3" fmla="*/ 19 w 40004"/>
                <a:gd name="connsiteY3" fmla="*/ 18216 h 38190"/>
                <a:gd name="connsiteX4" fmla="*/ 18212 w 40004"/>
                <a:gd name="connsiteY4" fmla="*/ 38086 h 38190"/>
                <a:gd name="connsiteX5" fmla="*/ 20126 w 40004"/>
                <a:gd name="connsiteY5" fmla="*/ 38171 h 38190"/>
                <a:gd name="connsiteX6" fmla="*/ 20974 w 40004"/>
                <a:gd name="connsiteY6" fmla="*/ 38190 h 38190"/>
                <a:gd name="connsiteX7" fmla="*/ 39986 w 40004"/>
                <a:gd name="connsiteY7" fmla="*/ 19969 h 3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90">
                  <a:moveTo>
                    <a:pt x="39986" y="19969"/>
                  </a:moveTo>
                  <a:cubicBezTo>
                    <a:pt x="40443" y="9453"/>
                    <a:pt x="32290" y="567"/>
                    <a:pt x="21784" y="109"/>
                  </a:cubicBezTo>
                  <a:lnTo>
                    <a:pt x="19888" y="24"/>
                  </a:lnTo>
                  <a:cubicBezTo>
                    <a:pt x="9801" y="-500"/>
                    <a:pt x="486" y="7701"/>
                    <a:pt x="19" y="18216"/>
                  </a:cubicBezTo>
                  <a:cubicBezTo>
                    <a:pt x="-448" y="28732"/>
                    <a:pt x="7706" y="37628"/>
                    <a:pt x="18212" y="38086"/>
                  </a:cubicBezTo>
                  <a:lnTo>
                    <a:pt x="20126" y="38171"/>
                  </a:lnTo>
                  <a:cubicBezTo>
                    <a:pt x="20403" y="38181"/>
                    <a:pt x="20688" y="38190"/>
                    <a:pt x="20974" y="38190"/>
                  </a:cubicBezTo>
                  <a:cubicBezTo>
                    <a:pt x="31109" y="38190"/>
                    <a:pt x="39538" y="30199"/>
                    <a:pt x="39986" y="199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E5D711F0-101F-4958-B3D0-D6A2DCDDFD1A}"/>
                </a:ext>
              </a:extLst>
            </p:cNvPr>
            <p:cNvSpPr/>
            <p:nvPr/>
          </p:nvSpPr>
          <p:spPr>
            <a:xfrm>
              <a:off x="11646596" y="703065"/>
              <a:ext cx="39997" cy="38119"/>
            </a:xfrm>
            <a:custGeom>
              <a:avLst/>
              <a:gdLst>
                <a:gd name="connsiteX0" fmla="*/ 39997 w 39997"/>
                <a:gd name="connsiteY0" fmla="*/ 18907 h 38119"/>
                <a:gd name="connsiteX1" fmla="*/ 20947 w 39997"/>
                <a:gd name="connsiteY1" fmla="*/ 0 h 38119"/>
                <a:gd name="connsiteX2" fmla="*/ 20947 w 39997"/>
                <a:gd name="connsiteY2" fmla="*/ 0 h 38119"/>
                <a:gd name="connsiteX3" fmla="*/ 20814 w 39997"/>
                <a:gd name="connsiteY3" fmla="*/ 0 h 38119"/>
                <a:gd name="connsiteX4" fmla="*/ 18776 w 39997"/>
                <a:gd name="connsiteY4" fmla="*/ 19 h 38119"/>
                <a:gd name="connsiteX5" fmla="*/ 2 w 39997"/>
                <a:gd name="connsiteY5" fmla="*/ 19345 h 38119"/>
                <a:gd name="connsiteX6" fmla="*/ 19042 w 39997"/>
                <a:gd name="connsiteY6" fmla="*/ 38119 h 38119"/>
                <a:gd name="connsiteX7" fmla="*/ 19328 w 39997"/>
                <a:gd name="connsiteY7" fmla="*/ 38119 h 38119"/>
                <a:gd name="connsiteX8" fmla="*/ 19328 w 39997"/>
                <a:gd name="connsiteY8" fmla="*/ 38119 h 38119"/>
                <a:gd name="connsiteX9" fmla="*/ 21090 w 39997"/>
                <a:gd name="connsiteY9" fmla="*/ 38100 h 38119"/>
                <a:gd name="connsiteX10" fmla="*/ 39997 w 39997"/>
                <a:gd name="connsiteY10" fmla="*/ 18907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39997" y="18907"/>
                  </a:moveTo>
                  <a:cubicBezTo>
                    <a:pt x="39921" y="8430"/>
                    <a:pt x="31406" y="0"/>
                    <a:pt x="20947" y="0"/>
                  </a:cubicBezTo>
                  <a:lnTo>
                    <a:pt x="20947" y="0"/>
                  </a:lnTo>
                  <a:cubicBezTo>
                    <a:pt x="20900" y="0"/>
                    <a:pt x="20852" y="0"/>
                    <a:pt x="20814" y="0"/>
                  </a:cubicBezTo>
                  <a:lnTo>
                    <a:pt x="18776" y="19"/>
                  </a:lnTo>
                  <a:cubicBezTo>
                    <a:pt x="8260" y="181"/>
                    <a:pt x="-141" y="8830"/>
                    <a:pt x="2" y="19345"/>
                  </a:cubicBezTo>
                  <a:cubicBezTo>
                    <a:pt x="164" y="29775"/>
                    <a:pt x="8650" y="38119"/>
                    <a:pt x="19042" y="38119"/>
                  </a:cubicBezTo>
                  <a:cubicBezTo>
                    <a:pt x="19147" y="38119"/>
                    <a:pt x="19233" y="38119"/>
                    <a:pt x="19328" y="38119"/>
                  </a:cubicBezTo>
                  <a:lnTo>
                    <a:pt x="19328" y="38119"/>
                  </a:lnTo>
                  <a:lnTo>
                    <a:pt x="21090" y="38100"/>
                  </a:lnTo>
                  <a:cubicBezTo>
                    <a:pt x="31606" y="38024"/>
                    <a:pt x="40073" y="29432"/>
                    <a:pt x="39997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C6F5E99-92B8-42BB-A2E8-C04762B8E3E3}"/>
                </a:ext>
              </a:extLst>
            </p:cNvPr>
            <p:cNvSpPr/>
            <p:nvPr/>
          </p:nvSpPr>
          <p:spPr>
            <a:xfrm>
              <a:off x="11062110" y="689696"/>
              <a:ext cx="39997" cy="38201"/>
            </a:xfrm>
            <a:custGeom>
              <a:avLst/>
              <a:gdLst>
                <a:gd name="connsiteX0" fmla="*/ 39972 w 39997"/>
                <a:gd name="connsiteY0" fmla="*/ 20142 h 38201"/>
                <a:gd name="connsiteX1" fmla="*/ 21922 w 39997"/>
                <a:gd name="connsiteY1" fmla="*/ 130 h 38201"/>
                <a:gd name="connsiteX2" fmla="*/ 20160 w 39997"/>
                <a:gd name="connsiteY2" fmla="*/ 35 h 38201"/>
                <a:gd name="connsiteX3" fmla="*/ 34 w 39997"/>
                <a:gd name="connsiteY3" fmla="*/ 17932 h 38201"/>
                <a:gd name="connsiteX4" fmla="*/ 17931 w 39997"/>
                <a:gd name="connsiteY4" fmla="*/ 38068 h 38201"/>
                <a:gd name="connsiteX5" fmla="*/ 19969 w 39997"/>
                <a:gd name="connsiteY5" fmla="*/ 38182 h 38201"/>
                <a:gd name="connsiteX6" fmla="*/ 20960 w 39997"/>
                <a:gd name="connsiteY6" fmla="*/ 38201 h 38201"/>
                <a:gd name="connsiteX7" fmla="*/ 39972 w 39997"/>
                <a:gd name="connsiteY7" fmla="*/ 20142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01">
                  <a:moveTo>
                    <a:pt x="39972" y="20142"/>
                  </a:moveTo>
                  <a:cubicBezTo>
                    <a:pt x="40515" y="9626"/>
                    <a:pt x="32438" y="682"/>
                    <a:pt x="21922" y="130"/>
                  </a:cubicBezTo>
                  <a:lnTo>
                    <a:pt x="20160" y="35"/>
                  </a:lnTo>
                  <a:cubicBezTo>
                    <a:pt x="9682" y="-594"/>
                    <a:pt x="643" y="7426"/>
                    <a:pt x="34" y="17932"/>
                  </a:cubicBezTo>
                  <a:cubicBezTo>
                    <a:pt x="-586" y="28438"/>
                    <a:pt x="7425" y="37449"/>
                    <a:pt x="17931" y="38068"/>
                  </a:cubicBezTo>
                  <a:lnTo>
                    <a:pt x="19969" y="38182"/>
                  </a:lnTo>
                  <a:cubicBezTo>
                    <a:pt x="20303" y="38192"/>
                    <a:pt x="20627" y="38201"/>
                    <a:pt x="20960" y="38201"/>
                  </a:cubicBezTo>
                  <a:cubicBezTo>
                    <a:pt x="31037" y="38211"/>
                    <a:pt x="39458" y="30315"/>
                    <a:pt x="39972" y="20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DF72143C-8AFE-49E1-9314-ABCDF0072D99}"/>
                </a:ext>
              </a:extLst>
            </p:cNvPr>
            <p:cNvSpPr/>
            <p:nvPr/>
          </p:nvSpPr>
          <p:spPr>
            <a:xfrm>
              <a:off x="11296222" y="699876"/>
              <a:ext cx="40002" cy="38155"/>
            </a:xfrm>
            <a:custGeom>
              <a:avLst/>
              <a:gdLst>
                <a:gd name="connsiteX0" fmla="*/ 39994 w 40002"/>
                <a:gd name="connsiteY0" fmla="*/ 19658 h 38155"/>
                <a:gd name="connsiteX1" fmla="*/ 21506 w 40002"/>
                <a:gd name="connsiteY1" fmla="*/ 65 h 38155"/>
                <a:gd name="connsiteX2" fmla="*/ 19611 w 40002"/>
                <a:gd name="connsiteY2" fmla="*/ 8 h 38155"/>
                <a:gd name="connsiteX3" fmla="*/ 8 w 40002"/>
                <a:gd name="connsiteY3" fmla="*/ 18487 h 38155"/>
                <a:gd name="connsiteX4" fmla="*/ 18487 w 40002"/>
                <a:gd name="connsiteY4" fmla="*/ 38089 h 38155"/>
                <a:gd name="connsiteX5" fmla="*/ 20401 w 40002"/>
                <a:gd name="connsiteY5" fmla="*/ 38146 h 38155"/>
                <a:gd name="connsiteX6" fmla="*/ 20963 w 40002"/>
                <a:gd name="connsiteY6" fmla="*/ 38156 h 38155"/>
                <a:gd name="connsiteX7" fmla="*/ 39994 w 40002"/>
                <a:gd name="connsiteY7" fmla="*/ 19658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5">
                  <a:moveTo>
                    <a:pt x="39994" y="19658"/>
                  </a:moveTo>
                  <a:cubicBezTo>
                    <a:pt x="40299" y="9143"/>
                    <a:pt x="32022" y="370"/>
                    <a:pt x="21506" y="65"/>
                  </a:cubicBezTo>
                  <a:lnTo>
                    <a:pt x="19611" y="8"/>
                  </a:lnTo>
                  <a:cubicBezTo>
                    <a:pt x="9409" y="-297"/>
                    <a:pt x="332" y="7981"/>
                    <a:pt x="8" y="18487"/>
                  </a:cubicBezTo>
                  <a:cubicBezTo>
                    <a:pt x="-297" y="29002"/>
                    <a:pt x="7971" y="37775"/>
                    <a:pt x="18487" y="38089"/>
                  </a:cubicBezTo>
                  <a:lnTo>
                    <a:pt x="20401" y="38146"/>
                  </a:lnTo>
                  <a:cubicBezTo>
                    <a:pt x="20592" y="38146"/>
                    <a:pt x="20773" y="38156"/>
                    <a:pt x="20963" y="38156"/>
                  </a:cubicBezTo>
                  <a:cubicBezTo>
                    <a:pt x="31231" y="38146"/>
                    <a:pt x="39689" y="29974"/>
                    <a:pt x="39994" y="19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D799B78-10C3-4E7A-8FEF-ECEDDA4E4EAC}"/>
                </a:ext>
              </a:extLst>
            </p:cNvPr>
            <p:cNvSpPr/>
            <p:nvPr/>
          </p:nvSpPr>
          <p:spPr>
            <a:xfrm>
              <a:off x="11998774" y="692140"/>
              <a:ext cx="40007" cy="38119"/>
            </a:xfrm>
            <a:custGeom>
              <a:avLst/>
              <a:gdLst>
                <a:gd name="connsiteX0" fmla="*/ 40007 w 40007"/>
                <a:gd name="connsiteY0" fmla="*/ 18907 h 38119"/>
                <a:gd name="connsiteX1" fmla="*/ 20957 w 40007"/>
                <a:gd name="connsiteY1" fmla="*/ 0 h 38119"/>
                <a:gd name="connsiteX2" fmla="*/ 20814 w 40007"/>
                <a:gd name="connsiteY2" fmla="*/ 0 h 38119"/>
                <a:gd name="connsiteX3" fmla="*/ 18776 w 40007"/>
                <a:gd name="connsiteY3" fmla="*/ 19 h 38119"/>
                <a:gd name="connsiteX4" fmla="*/ 2 w 40007"/>
                <a:gd name="connsiteY4" fmla="*/ 19345 h 38119"/>
                <a:gd name="connsiteX5" fmla="*/ 19042 w 40007"/>
                <a:gd name="connsiteY5" fmla="*/ 38119 h 38119"/>
                <a:gd name="connsiteX6" fmla="*/ 19328 w 40007"/>
                <a:gd name="connsiteY6" fmla="*/ 38119 h 38119"/>
                <a:gd name="connsiteX7" fmla="*/ 19328 w 40007"/>
                <a:gd name="connsiteY7" fmla="*/ 38119 h 38119"/>
                <a:gd name="connsiteX8" fmla="*/ 21090 w 40007"/>
                <a:gd name="connsiteY8" fmla="*/ 38100 h 38119"/>
                <a:gd name="connsiteX9" fmla="*/ 40007 w 40007"/>
                <a:gd name="connsiteY9" fmla="*/ 18907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9">
                  <a:moveTo>
                    <a:pt x="40007" y="18907"/>
                  </a:moveTo>
                  <a:cubicBezTo>
                    <a:pt x="39931" y="8430"/>
                    <a:pt x="31415" y="0"/>
                    <a:pt x="20957" y="0"/>
                  </a:cubicBezTo>
                  <a:cubicBezTo>
                    <a:pt x="20909" y="0"/>
                    <a:pt x="20862" y="0"/>
                    <a:pt x="20814" y="0"/>
                  </a:cubicBezTo>
                  <a:lnTo>
                    <a:pt x="18776" y="19"/>
                  </a:lnTo>
                  <a:cubicBezTo>
                    <a:pt x="8260" y="181"/>
                    <a:pt x="-141" y="8830"/>
                    <a:pt x="2" y="19345"/>
                  </a:cubicBezTo>
                  <a:cubicBezTo>
                    <a:pt x="164" y="29775"/>
                    <a:pt x="8650" y="38119"/>
                    <a:pt x="19042" y="38119"/>
                  </a:cubicBezTo>
                  <a:cubicBezTo>
                    <a:pt x="19147" y="38119"/>
                    <a:pt x="19233" y="38119"/>
                    <a:pt x="19328" y="38119"/>
                  </a:cubicBezTo>
                  <a:lnTo>
                    <a:pt x="19328" y="38119"/>
                  </a:lnTo>
                  <a:lnTo>
                    <a:pt x="21090" y="38100"/>
                  </a:lnTo>
                  <a:cubicBezTo>
                    <a:pt x="31615" y="38024"/>
                    <a:pt x="40083" y="29432"/>
                    <a:pt x="40007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C2638305-10D4-4DCE-B7ED-26F75FE4C67D}"/>
                </a:ext>
              </a:extLst>
            </p:cNvPr>
            <p:cNvSpPr/>
            <p:nvPr/>
          </p:nvSpPr>
          <p:spPr>
            <a:xfrm>
              <a:off x="12185208" y="692778"/>
              <a:ext cx="39996" cy="38109"/>
            </a:xfrm>
            <a:custGeom>
              <a:avLst/>
              <a:gdLst>
                <a:gd name="connsiteX0" fmla="*/ 20946 w 39996"/>
                <a:gd name="connsiteY0" fmla="*/ 38110 h 38109"/>
                <a:gd name="connsiteX1" fmla="*/ 39996 w 39996"/>
                <a:gd name="connsiteY1" fmla="*/ 19202 h 38109"/>
                <a:gd name="connsiteX2" fmla="*/ 21089 w 39996"/>
                <a:gd name="connsiteY2" fmla="*/ 10 h 38109"/>
                <a:gd name="connsiteX3" fmla="*/ 19194 w 39996"/>
                <a:gd name="connsiteY3" fmla="*/ 0 h 38109"/>
                <a:gd name="connsiteX4" fmla="*/ 1 w 39996"/>
                <a:gd name="connsiteY4" fmla="*/ 18907 h 38109"/>
                <a:gd name="connsiteX5" fmla="*/ 18908 w 39996"/>
                <a:gd name="connsiteY5" fmla="*/ 38100 h 38109"/>
                <a:gd name="connsiteX6" fmla="*/ 20803 w 39996"/>
                <a:gd name="connsiteY6" fmla="*/ 38110 h 38109"/>
                <a:gd name="connsiteX7" fmla="*/ 20946 w 39996"/>
                <a:gd name="connsiteY7" fmla="*/ 38110 h 38109"/>
                <a:gd name="connsiteX8" fmla="*/ 20946 w 39996"/>
                <a:gd name="connsiteY8" fmla="*/ 381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20946" y="38110"/>
                  </a:moveTo>
                  <a:cubicBezTo>
                    <a:pt x="31405" y="38110"/>
                    <a:pt x="39920" y="29670"/>
                    <a:pt x="39996" y="19202"/>
                  </a:cubicBezTo>
                  <a:cubicBezTo>
                    <a:pt x="40072" y="8687"/>
                    <a:pt x="31605" y="95"/>
                    <a:pt x="21089" y="10"/>
                  </a:cubicBezTo>
                  <a:lnTo>
                    <a:pt x="19194" y="0"/>
                  </a:lnTo>
                  <a:cubicBezTo>
                    <a:pt x="9002" y="200"/>
                    <a:pt x="77" y="8392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803" y="38110"/>
                  </a:lnTo>
                  <a:cubicBezTo>
                    <a:pt x="20860" y="38110"/>
                    <a:pt x="20898" y="38110"/>
                    <a:pt x="20946" y="38110"/>
                  </a:cubicBezTo>
                  <a:lnTo>
                    <a:pt x="20946" y="381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FA2496CF-4115-4410-A36C-16A6F0E35705}"/>
                </a:ext>
              </a:extLst>
            </p:cNvPr>
            <p:cNvSpPr/>
            <p:nvPr/>
          </p:nvSpPr>
          <p:spPr>
            <a:xfrm>
              <a:off x="12244263" y="693140"/>
              <a:ext cx="39996" cy="38100"/>
            </a:xfrm>
            <a:custGeom>
              <a:avLst/>
              <a:gdLst>
                <a:gd name="connsiteX0" fmla="*/ 20946 w 39996"/>
                <a:gd name="connsiteY0" fmla="*/ 38100 h 38100"/>
                <a:gd name="connsiteX1" fmla="*/ 39996 w 39996"/>
                <a:gd name="connsiteY1" fmla="*/ 19193 h 38100"/>
                <a:gd name="connsiteX2" fmla="*/ 21088 w 39996"/>
                <a:gd name="connsiteY2" fmla="*/ 0 h 38100"/>
                <a:gd name="connsiteX3" fmla="*/ 19050 w 39996"/>
                <a:gd name="connsiteY3" fmla="*/ 0 h 38100"/>
                <a:gd name="connsiteX4" fmla="*/ 0 w 39996"/>
                <a:gd name="connsiteY4" fmla="*/ 19050 h 38100"/>
                <a:gd name="connsiteX5" fmla="*/ 19050 w 39996"/>
                <a:gd name="connsiteY5" fmla="*/ 38100 h 38100"/>
                <a:gd name="connsiteX6" fmla="*/ 20812 w 39996"/>
                <a:gd name="connsiteY6" fmla="*/ 38100 h 38100"/>
                <a:gd name="connsiteX7" fmla="*/ 20946 w 39996"/>
                <a:gd name="connsiteY7" fmla="*/ 38100 h 38100"/>
                <a:gd name="connsiteX8" fmla="*/ 20946 w 39996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0">
                  <a:moveTo>
                    <a:pt x="20946" y="38100"/>
                  </a:moveTo>
                  <a:cubicBezTo>
                    <a:pt x="31404" y="38100"/>
                    <a:pt x="39919" y="29661"/>
                    <a:pt x="39996" y="19193"/>
                  </a:cubicBezTo>
                  <a:cubicBezTo>
                    <a:pt x="40072" y="8677"/>
                    <a:pt x="31604" y="86"/>
                    <a:pt x="21088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5"/>
                    <a:pt x="8534" y="38100"/>
                    <a:pt x="19050" y="38100"/>
                  </a:cubicBezTo>
                  <a:lnTo>
                    <a:pt x="20812" y="38100"/>
                  </a:lnTo>
                  <a:cubicBezTo>
                    <a:pt x="20850" y="38100"/>
                    <a:pt x="20888" y="38100"/>
                    <a:pt x="20946" y="38100"/>
                  </a:cubicBezTo>
                  <a:lnTo>
                    <a:pt x="20946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4170924-1806-4495-811F-DCD7C49190E5}"/>
                </a:ext>
              </a:extLst>
            </p:cNvPr>
            <p:cNvSpPr/>
            <p:nvPr/>
          </p:nvSpPr>
          <p:spPr>
            <a:xfrm>
              <a:off x="11764661" y="700519"/>
              <a:ext cx="39993" cy="38150"/>
            </a:xfrm>
            <a:custGeom>
              <a:avLst/>
              <a:gdLst>
                <a:gd name="connsiteX0" fmla="*/ 39985 w 39993"/>
                <a:gd name="connsiteY0" fmla="*/ 18482 h 38150"/>
                <a:gd name="connsiteX1" fmla="*/ 20383 w 39993"/>
                <a:gd name="connsiteY1" fmla="*/ 3 h 38150"/>
                <a:gd name="connsiteX2" fmla="*/ 18487 w 39993"/>
                <a:gd name="connsiteY2" fmla="*/ 60 h 38150"/>
                <a:gd name="connsiteX3" fmla="*/ 9 w 39993"/>
                <a:gd name="connsiteY3" fmla="*/ 19663 h 38150"/>
                <a:gd name="connsiteX4" fmla="*/ 19040 w 39993"/>
                <a:gd name="connsiteY4" fmla="*/ 38151 h 38150"/>
                <a:gd name="connsiteX5" fmla="*/ 19611 w 39993"/>
                <a:gd name="connsiteY5" fmla="*/ 38141 h 38150"/>
                <a:gd name="connsiteX6" fmla="*/ 21507 w 39993"/>
                <a:gd name="connsiteY6" fmla="*/ 38084 h 38150"/>
                <a:gd name="connsiteX7" fmla="*/ 39985 w 39993"/>
                <a:gd name="connsiteY7" fmla="*/ 18482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0">
                  <a:moveTo>
                    <a:pt x="39985" y="18482"/>
                  </a:moveTo>
                  <a:cubicBezTo>
                    <a:pt x="39671" y="7966"/>
                    <a:pt x="30822" y="-187"/>
                    <a:pt x="20383" y="3"/>
                  </a:cubicBezTo>
                  <a:lnTo>
                    <a:pt x="18487" y="60"/>
                  </a:lnTo>
                  <a:cubicBezTo>
                    <a:pt x="7972" y="365"/>
                    <a:pt x="-306" y="9147"/>
                    <a:pt x="9" y="19663"/>
                  </a:cubicBezTo>
                  <a:cubicBezTo>
                    <a:pt x="313" y="29988"/>
                    <a:pt x="8781" y="38151"/>
                    <a:pt x="19040" y="38151"/>
                  </a:cubicBezTo>
                  <a:cubicBezTo>
                    <a:pt x="19230" y="38151"/>
                    <a:pt x="19421" y="38151"/>
                    <a:pt x="19611" y="38141"/>
                  </a:cubicBezTo>
                  <a:lnTo>
                    <a:pt x="21507" y="38084"/>
                  </a:lnTo>
                  <a:cubicBezTo>
                    <a:pt x="32022" y="37779"/>
                    <a:pt x="40290" y="28997"/>
                    <a:pt x="39985" y="18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1A6A7697-6320-4BDD-A349-9983F9EC9C4D}"/>
                </a:ext>
              </a:extLst>
            </p:cNvPr>
            <p:cNvSpPr/>
            <p:nvPr/>
          </p:nvSpPr>
          <p:spPr>
            <a:xfrm>
              <a:off x="12126191" y="692264"/>
              <a:ext cx="39986" cy="38109"/>
            </a:xfrm>
            <a:custGeom>
              <a:avLst/>
              <a:gdLst>
                <a:gd name="connsiteX0" fmla="*/ 20936 w 39986"/>
                <a:gd name="connsiteY0" fmla="*/ 38110 h 38109"/>
                <a:gd name="connsiteX1" fmla="*/ 39986 w 39986"/>
                <a:gd name="connsiteY1" fmla="*/ 19202 h 38109"/>
                <a:gd name="connsiteX2" fmla="*/ 21079 w 39986"/>
                <a:gd name="connsiteY2" fmla="*/ 10 h 38109"/>
                <a:gd name="connsiteX3" fmla="*/ 19184 w 39986"/>
                <a:gd name="connsiteY3" fmla="*/ 0 h 38109"/>
                <a:gd name="connsiteX4" fmla="*/ 19184 w 39986"/>
                <a:gd name="connsiteY4" fmla="*/ 0 h 38109"/>
                <a:gd name="connsiteX5" fmla="*/ 19051 w 39986"/>
                <a:gd name="connsiteY5" fmla="*/ 0 h 38109"/>
                <a:gd name="connsiteX6" fmla="*/ 1 w 39986"/>
                <a:gd name="connsiteY6" fmla="*/ 18907 h 38109"/>
                <a:gd name="connsiteX7" fmla="*/ 18907 w 39986"/>
                <a:gd name="connsiteY7" fmla="*/ 38100 h 38109"/>
                <a:gd name="connsiteX8" fmla="*/ 20803 w 39986"/>
                <a:gd name="connsiteY8" fmla="*/ 38110 h 38109"/>
                <a:gd name="connsiteX9" fmla="*/ 20936 w 39986"/>
                <a:gd name="connsiteY9" fmla="*/ 38110 h 38109"/>
                <a:gd name="connsiteX10" fmla="*/ 20936 w 39986"/>
                <a:gd name="connsiteY10" fmla="*/ 381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86" h="38109">
                  <a:moveTo>
                    <a:pt x="20936" y="38110"/>
                  </a:moveTo>
                  <a:cubicBezTo>
                    <a:pt x="31395" y="38110"/>
                    <a:pt x="39910" y="29670"/>
                    <a:pt x="39986" y="19202"/>
                  </a:cubicBezTo>
                  <a:cubicBezTo>
                    <a:pt x="40063" y="8687"/>
                    <a:pt x="31595" y="95"/>
                    <a:pt x="21079" y="10"/>
                  </a:cubicBezTo>
                  <a:lnTo>
                    <a:pt x="19184" y="0"/>
                  </a:lnTo>
                  <a:lnTo>
                    <a:pt x="19184" y="0"/>
                  </a:lnTo>
                  <a:cubicBezTo>
                    <a:pt x="19136" y="0"/>
                    <a:pt x="19089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7" y="38100"/>
                  </a:cubicBezTo>
                  <a:lnTo>
                    <a:pt x="20803" y="38110"/>
                  </a:lnTo>
                  <a:cubicBezTo>
                    <a:pt x="20841" y="38110"/>
                    <a:pt x="20889" y="38110"/>
                    <a:pt x="20936" y="38110"/>
                  </a:cubicBezTo>
                  <a:lnTo>
                    <a:pt x="20936" y="381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1C9638AE-7505-4354-AAFF-A36B8A77C194}"/>
                </a:ext>
              </a:extLst>
            </p:cNvPr>
            <p:cNvSpPr/>
            <p:nvPr/>
          </p:nvSpPr>
          <p:spPr>
            <a:xfrm>
              <a:off x="11880770" y="696062"/>
              <a:ext cx="40001" cy="38178"/>
            </a:xfrm>
            <a:custGeom>
              <a:avLst/>
              <a:gdLst>
                <a:gd name="connsiteX0" fmla="*/ 21927 w 40001"/>
                <a:gd name="connsiteY0" fmla="*/ 38073 h 38178"/>
                <a:gd name="connsiteX1" fmla="*/ 39977 w 40001"/>
                <a:gd name="connsiteY1" fmla="*/ 18061 h 38178"/>
                <a:gd name="connsiteX2" fmla="*/ 19974 w 40001"/>
                <a:gd name="connsiteY2" fmla="*/ 11 h 38178"/>
                <a:gd name="connsiteX3" fmla="*/ 18212 w 40001"/>
                <a:gd name="connsiteY3" fmla="*/ 97 h 38178"/>
                <a:gd name="connsiteX4" fmla="*/ 19 w 40001"/>
                <a:gd name="connsiteY4" fmla="*/ 19966 h 38178"/>
                <a:gd name="connsiteX5" fmla="*/ 19031 w 40001"/>
                <a:gd name="connsiteY5" fmla="*/ 38178 h 38178"/>
                <a:gd name="connsiteX6" fmla="*/ 19888 w 40001"/>
                <a:gd name="connsiteY6" fmla="*/ 38159 h 38178"/>
                <a:gd name="connsiteX7" fmla="*/ 21927 w 40001"/>
                <a:gd name="connsiteY7" fmla="*/ 38073 h 3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78">
                  <a:moveTo>
                    <a:pt x="21927" y="38073"/>
                  </a:moveTo>
                  <a:cubicBezTo>
                    <a:pt x="32442" y="37530"/>
                    <a:pt x="40510" y="28577"/>
                    <a:pt x="39977" y="18061"/>
                  </a:cubicBezTo>
                  <a:cubicBezTo>
                    <a:pt x="39434" y="7555"/>
                    <a:pt x="30442" y="-341"/>
                    <a:pt x="19974" y="11"/>
                  </a:cubicBezTo>
                  <a:lnTo>
                    <a:pt x="18212" y="97"/>
                  </a:lnTo>
                  <a:cubicBezTo>
                    <a:pt x="7696" y="564"/>
                    <a:pt x="-448" y="9460"/>
                    <a:pt x="19" y="19966"/>
                  </a:cubicBezTo>
                  <a:cubicBezTo>
                    <a:pt x="467" y="30187"/>
                    <a:pt x="8906" y="38178"/>
                    <a:pt x="19031" y="38178"/>
                  </a:cubicBezTo>
                  <a:cubicBezTo>
                    <a:pt x="19317" y="38178"/>
                    <a:pt x="19612" y="38178"/>
                    <a:pt x="19888" y="38159"/>
                  </a:cubicBezTo>
                  <a:lnTo>
                    <a:pt x="21927" y="380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314D03E-A215-4145-A274-7BE0F2F94A3D}"/>
                </a:ext>
              </a:extLst>
            </p:cNvPr>
            <p:cNvSpPr/>
            <p:nvPr/>
          </p:nvSpPr>
          <p:spPr>
            <a:xfrm>
              <a:off x="11939755" y="693415"/>
              <a:ext cx="40006" cy="38158"/>
            </a:xfrm>
            <a:custGeom>
              <a:avLst/>
              <a:gdLst>
                <a:gd name="connsiteX0" fmla="*/ 39999 w 40006"/>
                <a:gd name="connsiteY0" fmla="*/ 18480 h 38158"/>
                <a:gd name="connsiteX1" fmla="*/ 20396 w 40006"/>
                <a:gd name="connsiteY1" fmla="*/ 2 h 38158"/>
                <a:gd name="connsiteX2" fmla="*/ 18358 w 40006"/>
                <a:gd name="connsiteY2" fmla="*/ 68 h 38158"/>
                <a:gd name="connsiteX3" fmla="*/ 13 w 40006"/>
                <a:gd name="connsiteY3" fmla="*/ 19804 h 38158"/>
                <a:gd name="connsiteX4" fmla="*/ 19044 w 40006"/>
                <a:gd name="connsiteY4" fmla="*/ 38159 h 38158"/>
                <a:gd name="connsiteX5" fmla="*/ 19749 w 40006"/>
                <a:gd name="connsiteY5" fmla="*/ 38149 h 38158"/>
                <a:gd name="connsiteX6" fmla="*/ 21511 w 40006"/>
                <a:gd name="connsiteY6" fmla="*/ 38092 h 38158"/>
                <a:gd name="connsiteX7" fmla="*/ 39999 w 40006"/>
                <a:gd name="connsiteY7" fmla="*/ 18480 h 3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8">
                  <a:moveTo>
                    <a:pt x="39999" y="18480"/>
                  </a:moveTo>
                  <a:cubicBezTo>
                    <a:pt x="39684" y="7965"/>
                    <a:pt x="30693" y="-132"/>
                    <a:pt x="20396" y="2"/>
                  </a:cubicBezTo>
                  <a:lnTo>
                    <a:pt x="18358" y="68"/>
                  </a:lnTo>
                  <a:cubicBezTo>
                    <a:pt x="7842" y="459"/>
                    <a:pt x="-368" y="9289"/>
                    <a:pt x="13" y="19804"/>
                  </a:cubicBezTo>
                  <a:cubicBezTo>
                    <a:pt x="394" y="30082"/>
                    <a:pt x="8842" y="38159"/>
                    <a:pt x="19044" y="38159"/>
                  </a:cubicBezTo>
                  <a:cubicBezTo>
                    <a:pt x="19272" y="38159"/>
                    <a:pt x="19520" y="38159"/>
                    <a:pt x="19749" y="38149"/>
                  </a:cubicBezTo>
                  <a:lnTo>
                    <a:pt x="21511" y="38092"/>
                  </a:lnTo>
                  <a:cubicBezTo>
                    <a:pt x="32036" y="37768"/>
                    <a:pt x="40303" y="28996"/>
                    <a:pt x="39999" y="1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9E0E392-0F0D-43B4-8BD1-82D81563A7E3}"/>
                </a:ext>
              </a:extLst>
            </p:cNvPr>
            <p:cNvSpPr/>
            <p:nvPr/>
          </p:nvSpPr>
          <p:spPr>
            <a:xfrm>
              <a:off x="11705630" y="702007"/>
              <a:ext cx="39994" cy="38148"/>
            </a:xfrm>
            <a:custGeom>
              <a:avLst/>
              <a:gdLst>
                <a:gd name="connsiteX0" fmla="*/ 39990 w 39994"/>
                <a:gd name="connsiteY0" fmla="*/ 18651 h 38148"/>
                <a:gd name="connsiteX1" fmla="*/ 20531 w 39994"/>
                <a:gd name="connsiteY1" fmla="*/ 20 h 38148"/>
                <a:gd name="connsiteX2" fmla="*/ 18635 w 39994"/>
                <a:gd name="connsiteY2" fmla="*/ 58 h 38148"/>
                <a:gd name="connsiteX3" fmla="*/ 4 w 39994"/>
                <a:gd name="connsiteY3" fmla="*/ 19518 h 38148"/>
                <a:gd name="connsiteX4" fmla="*/ 19045 w 39994"/>
                <a:gd name="connsiteY4" fmla="*/ 38149 h 38148"/>
                <a:gd name="connsiteX5" fmla="*/ 19473 w 39994"/>
                <a:gd name="connsiteY5" fmla="*/ 38149 h 38148"/>
                <a:gd name="connsiteX6" fmla="*/ 21369 w 39994"/>
                <a:gd name="connsiteY6" fmla="*/ 38111 h 38148"/>
                <a:gd name="connsiteX7" fmla="*/ 39990 w 39994"/>
                <a:gd name="connsiteY7" fmla="*/ 18651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148">
                  <a:moveTo>
                    <a:pt x="39990" y="18651"/>
                  </a:moveTo>
                  <a:cubicBezTo>
                    <a:pt x="39771" y="8136"/>
                    <a:pt x="30703" y="-475"/>
                    <a:pt x="20531" y="20"/>
                  </a:cubicBezTo>
                  <a:lnTo>
                    <a:pt x="18635" y="58"/>
                  </a:lnTo>
                  <a:cubicBezTo>
                    <a:pt x="8119" y="287"/>
                    <a:pt x="-215" y="9002"/>
                    <a:pt x="4" y="19518"/>
                  </a:cubicBezTo>
                  <a:cubicBezTo>
                    <a:pt x="233" y="29891"/>
                    <a:pt x="8720" y="38149"/>
                    <a:pt x="19045" y="38149"/>
                  </a:cubicBezTo>
                  <a:cubicBezTo>
                    <a:pt x="19188" y="38149"/>
                    <a:pt x="19330" y="38149"/>
                    <a:pt x="19473" y="38149"/>
                  </a:cubicBezTo>
                  <a:lnTo>
                    <a:pt x="21369" y="38111"/>
                  </a:lnTo>
                  <a:cubicBezTo>
                    <a:pt x="31884" y="37882"/>
                    <a:pt x="40219" y="29167"/>
                    <a:pt x="39990" y="186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2E741BF-D982-455E-8006-2EDC49E5B5BB}"/>
                </a:ext>
              </a:extLst>
            </p:cNvPr>
            <p:cNvSpPr/>
            <p:nvPr/>
          </p:nvSpPr>
          <p:spPr>
            <a:xfrm>
              <a:off x="11003160" y="686220"/>
              <a:ext cx="39994" cy="38218"/>
            </a:xfrm>
            <a:custGeom>
              <a:avLst/>
              <a:gdLst>
                <a:gd name="connsiteX0" fmla="*/ 39953 w 39994"/>
                <a:gd name="connsiteY0" fmla="*/ 20426 h 38218"/>
                <a:gd name="connsiteX1" fmla="*/ 22198 w 39994"/>
                <a:gd name="connsiteY1" fmla="*/ 167 h 38218"/>
                <a:gd name="connsiteX2" fmla="*/ 20160 w 39994"/>
                <a:gd name="connsiteY2" fmla="*/ 43 h 38218"/>
                <a:gd name="connsiteX3" fmla="*/ 34 w 39994"/>
                <a:gd name="connsiteY3" fmla="*/ 17940 h 38218"/>
                <a:gd name="connsiteX4" fmla="*/ 17931 w 39994"/>
                <a:gd name="connsiteY4" fmla="*/ 38076 h 38218"/>
                <a:gd name="connsiteX5" fmla="*/ 19693 w 39994"/>
                <a:gd name="connsiteY5" fmla="*/ 38181 h 38218"/>
                <a:gd name="connsiteX6" fmla="*/ 20970 w 39994"/>
                <a:gd name="connsiteY6" fmla="*/ 38219 h 38218"/>
                <a:gd name="connsiteX7" fmla="*/ 39953 w 39994"/>
                <a:gd name="connsiteY7" fmla="*/ 20426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218">
                  <a:moveTo>
                    <a:pt x="39953" y="20426"/>
                  </a:moveTo>
                  <a:cubicBezTo>
                    <a:pt x="40639" y="9930"/>
                    <a:pt x="32695" y="852"/>
                    <a:pt x="22198" y="167"/>
                  </a:cubicBezTo>
                  <a:lnTo>
                    <a:pt x="20160" y="43"/>
                  </a:lnTo>
                  <a:cubicBezTo>
                    <a:pt x="9616" y="-662"/>
                    <a:pt x="643" y="7434"/>
                    <a:pt x="34" y="17940"/>
                  </a:cubicBezTo>
                  <a:cubicBezTo>
                    <a:pt x="-585" y="28446"/>
                    <a:pt x="7425" y="37457"/>
                    <a:pt x="17931" y="38076"/>
                  </a:cubicBezTo>
                  <a:lnTo>
                    <a:pt x="19693" y="38181"/>
                  </a:lnTo>
                  <a:cubicBezTo>
                    <a:pt x="20122" y="38209"/>
                    <a:pt x="20541" y="38219"/>
                    <a:pt x="20970" y="38219"/>
                  </a:cubicBezTo>
                  <a:cubicBezTo>
                    <a:pt x="30904" y="38219"/>
                    <a:pt x="39286" y="30504"/>
                    <a:pt x="39953" y="20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FB4F60E-E4F9-478B-83D6-D38550FAE793}"/>
                </a:ext>
              </a:extLst>
            </p:cNvPr>
            <p:cNvSpPr/>
            <p:nvPr/>
          </p:nvSpPr>
          <p:spPr>
            <a:xfrm>
              <a:off x="11940549" y="816574"/>
              <a:ext cx="40014" cy="38100"/>
            </a:xfrm>
            <a:custGeom>
              <a:avLst/>
              <a:gdLst>
                <a:gd name="connsiteX0" fmla="*/ 20965 w 40014"/>
                <a:gd name="connsiteY0" fmla="*/ 0 h 38100"/>
                <a:gd name="connsiteX1" fmla="*/ 20965 w 40014"/>
                <a:gd name="connsiteY1" fmla="*/ 0 h 38100"/>
                <a:gd name="connsiteX2" fmla="*/ 19050 w 40014"/>
                <a:gd name="connsiteY2" fmla="*/ 0 h 38100"/>
                <a:gd name="connsiteX3" fmla="*/ 0 w 40014"/>
                <a:gd name="connsiteY3" fmla="*/ 19050 h 38100"/>
                <a:gd name="connsiteX4" fmla="*/ 19050 w 40014"/>
                <a:gd name="connsiteY4" fmla="*/ 38100 h 38100"/>
                <a:gd name="connsiteX5" fmla="*/ 20965 w 40014"/>
                <a:gd name="connsiteY5" fmla="*/ 38100 h 38100"/>
                <a:gd name="connsiteX6" fmla="*/ 20965 w 40014"/>
                <a:gd name="connsiteY6" fmla="*/ 38100 h 38100"/>
                <a:gd name="connsiteX7" fmla="*/ 40015 w 40014"/>
                <a:gd name="connsiteY7" fmla="*/ 19050 h 38100"/>
                <a:gd name="connsiteX8" fmla="*/ 20965 w 40014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4" h="38100">
                  <a:moveTo>
                    <a:pt x="20965" y="0"/>
                  </a:moveTo>
                  <a:lnTo>
                    <a:pt x="20965" y="0"/>
                  </a:ln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65" y="38100"/>
                  </a:lnTo>
                  <a:lnTo>
                    <a:pt x="20965" y="38100"/>
                  </a:lnTo>
                  <a:cubicBezTo>
                    <a:pt x="31480" y="38100"/>
                    <a:pt x="40015" y="29566"/>
                    <a:pt x="40015" y="19050"/>
                  </a:cubicBezTo>
                  <a:cubicBezTo>
                    <a:pt x="40015" y="8535"/>
                    <a:pt x="31480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AEC8E10E-14D1-4640-8533-0A61F4D69346}"/>
                </a:ext>
              </a:extLst>
            </p:cNvPr>
            <p:cNvSpPr/>
            <p:nvPr/>
          </p:nvSpPr>
          <p:spPr>
            <a:xfrm>
              <a:off x="11471833" y="818442"/>
              <a:ext cx="39996" cy="38109"/>
            </a:xfrm>
            <a:custGeom>
              <a:avLst/>
              <a:gdLst>
                <a:gd name="connsiteX0" fmla="*/ 20946 w 39996"/>
                <a:gd name="connsiteY0" fmla="*/ 0 h 38109"/>
                <a:gd name="connsiteX1" fmla="*/ 18908 w 39996"/>
                <a:gd name="connsiteY1" fmla="*/ 10 h 38109"/>
                <a:gd name="connsiteX2" fmla="*/ 1 w 39996"/>
                <a:gd name="connsiteY2" fmla="*/ 19202 h 38109"/>
                <a:gd name="connsiteX3" fmla="*/ 19051 w 39996"/>
                <a:gd name="connsiteY3" fmla="*/ 38110 h 38109"/>
                <a:gd name="connsiteX4" fmla="*/ 19184 w 39996"/>
                <a:gd name="connsiteY4" fmla="*/ 38110 h 38109"/>
                <a:gd name="connsiteX5" fmla="*/ 19184 w 39996"/>
                <a:gd name="connsiteY5" fmla="*/ 38110 h 38109"/>
                <a:gd name="connsiteX6" fmla="*/ 20946 w 39996"/>
                <a:gd name="connsiteY6" fmla="*/ 38100 h 38109"/>
                <a:gd name="connsiteX7" fmla="*/ 39996 w 39996"/>
                <a:gd name="connsiteY7" fmla="*/ 19050 h 38109"/>
                <a:gd name="connsiteX8" fmla="*/ 20946 w 3999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20946" y="0"/>
                  </a:move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46" y="38100"/>
                  </a:lnTo>
                  <a:cubicBezTo>
                    <a:pt x="31462" y="38100"/>
                    <a:pt x="39996" y="29566"/>
                    <a:pt x="39996" y="19050"/>
                  </a:cubicBezTo>
                  <a:cubicBezTo>
                    <a:pt x="39996" y="8534"/>
                    <a:pt x="31471" y="0"/>
                    <a:pt x="2094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35FD160C-4DD0-4BBC-8C8D-F604E5EF307C}"/>
                </a:ext>
              </a:extLst>
            </p:cNvPr>
            <p:cNvSpPr/>
            <p:nvPr/>
          </p:nvSpPr>
          <p:spPr>
            <a:xfrm>
              <a:off x="11296611" y="819032"/>
              <a:ext cx="40004" cy="38100"/>
            </a:xfrm>
            <a:custGeom>
              <a:avLst/>
              <a:gdLst>
                <a:gd name="connsiteX0" fmla="*/ 20955 w 40004"/>
                <a:gd name="connsiteY0" fmla="*/ 0 h 38100"/>
                <a:gd name="connsiteX1" fmla="*/ 20955 w 40004"/>
                <a:gd name="connsiteY1" fmla="*/ 0 h 38100"/>
                <a:gd name="connsiteX2" fmla="*/ 19050 w 40004"/>
                <a:gd name="connsiteY2" fmla="*/ 0 h 38100"/>
                <a:gd name="connsiteX3" fmla="*/ 0 w 40004"/>
                <a:gd name="connsiteY3" fmla="*/ 19050 h 38100"/>
                <a:gd name="connsiteX4" fmla="*/ 19050 w 40004"/>
                <a:gd name="connsiteY4" fmla="*/ 38100 h 38100"/>
                <a:gd name="connsiteX5" fmla="*/ 20955 w 40004"/>
                <a:gd name="connsiteY5" fmla="*/ 38100 h 38100"/>
                <a:gd name="connsiteX6" fmla="*/ 20955 w 40004"/>
                <a:gd name="connsiteY6" fmla="*/ 38100 h 38100"/>
                <a:gd name="connsiteX7" fmla="*/ 40005 w 40004"/>
                <a:gd name="connsiteY7" fmla="*/ 19050 h 38100"/>
                <a:gd name="connsiteX8" fmla="*/ 20955 w 40004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00">
                  <a:moveTo>
                    <a:pt x="20955" y="0"/>
                  </a:moveTo>
                  <a:lnTo>
                    <a:pt x="20955" y="0"/>
                  </a:ln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5"/>
                    <a:pt x="8534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5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13F01F3B-EF1E-4B78-B1BD-F75D19AA5928}"/>
                </a:ext>
              </a:extLst>
            </p:cNvPr>
            <p:cNvSpPr/>
            <p:nvPr/>
          </p:nvSpPr>
          <p:spPr>
            <a:xfrm>
              <a:off x="12127029" y="817508"/>
              <a:ext cx="40007" cy="38118"/>
            </a:xfrm>
            <a:custGeom>
              <a:avLst/>
              <a:gdLst>
                <a:gd name="connsiteX0" fmla="*/ 21241 w 40007"/>
                <a:gd name="connsiteY0" fmla="*/ 19 h 38118"/>
                <a:gd name="connsiteX1" fmla="*/ 19194 w 40007"/>
                <a:gd name="connsiteY1" fmla="*/ 0 h 38118"/>
                <a:gd name="connsiteX2" fmla="*/ 19051 w 40007"/>
                <a:gd name="connsiteY2" fmla="*/ 0 h 38118"/>
                <a:gd name="connsiteX3" fmla="*/ 1 w 40007"/>
                <a:gd name="connsiteY3" fmla="*/ 18907 h 38118"/>
                <a:gd name="connsiteX4" fmla="*/ 18908 w 40007"/>
                <a:gd name="connsiteY4" fmla="*/ 38100 h 38118"/>
                <a:gd name="connsiteX5" fmla="*/ 20679 w 40007"/>
                <a:gd name="connsiteY5" fmla="*/ 38119 h 38118"/>
                <a:gd name="connsiteX6" fmla="*/ 20965 w 40007"/>
                <a:gd name="connsiteY6" fmla="*/ 38119 h 38118"/>
                <a:gd name="connsiteX7" fmla="*/ 20965 w 40007"/>
                <a:gd name="connsiteY7" fmla="*/ 38119 h 38118"/>
                <a:gd name="connsiteX8" fmla="*/ 40006 w 40007"/>
                <a:gd name="connsiteY8" fmla="*/ 19345 h 38118"/>
                <a:gd name="connsiteX9" fmla="*/ 21241 w 40007"/>
                <a:gd name="connsiteY9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8">
                  <a:moveTo>
                    <a:pt x="21241" y="19"/>
                  </a:moveTo>
                  <a:lnTo>
                    <a:pt x="19194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679" y="38119"/>
                  </a:lnTo>
                  <a:cubicBezTo>
                    <a:pt x="20775" y="38119"/>
                    <a:pt x="20870" y="38119"/>
                    <a:pt x="20965" y="38119"/>
                  </a:cubicBezTo>
                  <a:lnTo>
                    <a:pt x="20965" y="38119"/>
                  </a:lnTo>
                  <a:cubicBezTo>
                    <a:pt x="31357" y="38119"/>
                    <a:pt x="39853" y="29775"/>
                    <a:pt x="40006" y="19345"/>
                  </a:cubicBezTo>
                  <a:cubicBezTo>
                    <a:pt x="40168" y="8820"/>
                    <a:pt x="31767" y="171"/>
                    <a:pt x="21241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BD86F20-19C0-41A4-AC67-DBDF0409E80E}"/>
                </a:ext>
              </a:extLst>
            </p:cNvPr>
            <p:cNvSpPr/>
            <p:nvPr/>
          </p:nvSpPr>
          <p:spPr>
            <a:xfrm>
              <a:off x="12186092" y="818260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328 w 40008"/>
                <a:gd name="connsiteY2" fmla="*/ 0 h 38128"/>
                <a:gd name="connsiteX3" fmla="*/ 19042 w 40008"/>
                <a:gd name="connsiteY3" fmla="*/ 0 h 38128"/>
                <a:gd name="connsiteX4" fmla="*/ 2 w 40008"/>
                <a:gd name="connsiteY4" fmla="*/ 18774 h 38128"/>
                <a:gd name="connsiteX5" fmla="*/ 18776 w 40008"/>
                <a:gd name="connsiteY5" fmla="*/ 38100 h 38128"/>
                <a:gd name="connsiteX6" fmla="*/ 20681 w 40008"/>
                <a:gd name="connsiteY6" fmla="*/ 38129 h 38128"/>
                <a:gd name="connsiteX7" fmla="*/ 20966 w 40008"/>
                <a:gd name="connsiteY7" fmla="*/ 38129 h 38128"/>
                <a:gd name="connsiteX8" fmla="*/ 20966 w 40008"/>
                <a:gd name="connsiteY8" fmla="*/ 38129 h 38128"/>
                <a:gd name="connsiteX9" fmla="*/ 40007 w 40008"/>
                <a:gd name="connsiteY9" fmla="*/ 19355 h 38128"/>
                <a:gd name="connsiteX10" fmla="*/ 21233 w 40008"/>
                <a:gd name="connsiteY10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0"/>
                    <a:pt x="31758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42511A19-34A3-49F1-93B1-317A18631F5F}"/>
                </a:ext>
              </a:extLst>
            </p:cNvPr>
            <p:cNvSpPr/>
            <p:nvPr/>
          </p:nvSpPr>
          <p:spPr>
            <a:xfrm>
              <a:off x="11881484" y="816584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20955 w 40005"/>
                <a:gd name="connsiteY1" fmla="*/ 0 h 38100"/>
                <a:gd name="connsiteX2" fmla="*/ 19050 w 40005"/>
                <a:gd name="connsiteY2" fmla="*/ 0 h 38100"/>
                <a:gd name="connsiteX3" fmla="*/ 0 w 40005"/>
                <a:gd name="connsiteY3" fmla="*/ 19050 h 38100"/>
                <a:gd name="connsiteX4" fmla="*/ 19050 w 40005"/>
                <a:gd name="connsiteY4" fmla="*/ 38100 h 38100"/>
                <a:gd name="connsiteX5" fmla="*/ 20955 w 40005"/>
                <a:gd name="connsiteY5" fmla="*/ 38100 h 38100"/>
                <a:gd name="connsiteX6" fmla="*/ 20955 w 40005"/>
                <a:gd name="connsiteY6" fmla="*/ 38100 h 38100"/>
                <a:gd name="connsiteX7" fmla="*/ 40005 w 40005"/>
                <a:gd name="connsiteY7" fmla="*/ 19050 h 38100"/>
                <a:gd name="connsiteX8" fmla="*/ 20955 w 4000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20955" y="0"/>
                  </a:ln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0EFFD9AC-3EF1-45E4-BF75-8FB5A0F38538}"/>
                </a:ext>
              </a:extLst>
            </p:cNvPr>
            <p:cNvSpPr/>
            <p:nvPr/>
          </p:nvSpPr>
          <p:spPr>
            <a:xfrm>
              <a:off x="11237556" y="819023"/>
              <a:ext cx="39995" cy="38100"/>
            </a:xfrm>
            <a:custGeom>
              <a:avLst/>
              <a:gdLst>
                <a:gd name="connsiteX0" fmla="*/ 21088 w 39995"/>
                <a:gd name="connsiteY0" fmla="*/ 0 h 38100"/>
                <a:gd name="connsiteX1" fmla="*/ 19050 w 39995"/>
                <a:gd name="connsiteY1" fmla="*/ 0 h 38100"/>
                <a:gd name="connsiteX2" fmla="*/ 0 w 39995"/>
                <a:gd name="connsiteY2" fmla="*/ 19050 h 38100"/>
                <a:gd name="connsiteX3" fmla="*/ 19050 w 39995"/>
                <a:gd name="connsiteY3" fmla="*/ 38100 h 38100"/>
                <a:gd name="connsiteX4" fmla="*/ 20812 w 39995"/>
                <a:gd name="connsiteY4" fmla="*/ 38100 h 38100"/>
                <a:gd name="connsiteX5" fmla="*/ 20945 w 39995"/>
                <a:gd name="connsiteY5" fmla="*/ 38100 h 38100"/>
                <a:gd name="connsiteX6" fmla="*/ 20945 w 39995"/>
                <a:gd name="connsiteY6" fmla="*/ 38100 h 38100"/>
                <a:gd name="connsiteX7" fmla="*/ 39995 w 39995"/>
                <a:gd name="connsiteY7" fmla="*/ 19193 h 38100"/>
                <a:gd name="connsiteX8" fmla="*/ 21088 w 3999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00">
                  <a:moveTo>
                    <a:pt x="21088" y="0"/>
                  </a:move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812" y="38100"/>
                  </a:lnTo>
                  <a:cubicBezTo>
                    <a:pt x="20860" y="38100"/>
                    <a:pt x="20907" y="38100"/>
                    <a:pt x="20945" y="38100"/>
                  </a:cubicBezTo>
                  <a:lnTo>
                    <a:pt x="20945" y="38100"/>
                  </a:lnTo>
                  <a:cubicBezTo>
                    <a:pt x="31404" y="38100"/>
                    <a:pt x="39919" y="29661"/>
                    <a:pt x="39995" y="19193"/>
                  </a:cubicBezTo>
                  <a:cubicBezTo>
                    <a:pt x="40072" y="8668"/>
                    <a:pt x="31613" y="86"/>
                    <a:pt x="210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A64C4666-FAB8-4A10-9C1D-80232FA633F6}"/>
                </a:ext>
              </a:extLst>
            </p:cNvPr>
            <p:cNvSpPr/>
            <p:nvPr/>
          </p:nvSpPr>
          <p:spPr>
            <a:xfrm>
              <a:off x="11062342" y="817937"/>
              <a:ext cx="40007" cy="38119"/>
            </a:xfrm>
            <a:custGeom>
              <a:avLst/>
              <a:gdLst>
                <a:gd name="connsiteX0" fmla="*/ 21100 w 40007"/>
                <a:gd name="connsiteY0" fmla="*/ 19 h 38119"/>
                <a:gd name="connsiteX1" fmla="*/ 19328 w 40007"/>
                <a:gd name="connsiteY1" fmla="*/ 0 h 38119"/>
                <a:gd name="connsiteX2" fmla="*/ 19328 w 40007"/>
                <a:gd name="connsiteY2" fmla="*/ 0 h 38119"/>
                <a:gd name="connsiteX3" fmla="*/ 19042 w 40007"/>
                <a:gd name="connsiteY3" fmla="*/ 0 h 38119"/>
                <a:gd name="connsiteX4" fmla="*/ 2 w 40007"/>
                <a:gd name="connsiteY4" fmla="*/ 18774 h 38119"/>
                <a:gd name="connsiteX5" fmla="*/ 18776 w 40007"/>
                <a:gd name="connsiteY5" fmla="*/ 38100 h 38119"/>
                <a:gd name="connsiteX6" fmla="*/ 20824 w 40007"/>
                <a:gd name="connsiteY6" fmla="*/ 38119 h 38119"/>
                <a:gd name="connsiteX7" fmla="*/ 20957 w 40007"/>
                <a:gd name="connsiteY7" fmla="*/ 38119 h 38119"/>
                <a:gd name="connsiteX8" fmla="*/ 20957 w 40007"/>
                <a:gd name="connsiteY8" fmla="*/ 38119 h 38119"/>
                <a:gd name="connsiteX9" fmla="*/ 40007 w 40007"/>
                <a:gd name="connsiteY9" fmla="*/ 19212 h 38119"/>
                <a:gd name="connsiteX10" fmla="*/ 21100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1100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93" y="8687"/>
                    <a:pt x="31625" y="95"/>
                    <a:pt x="2110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1A2A02C1-4E41-4997-8B8A-7080FDB54B5F}"/>
                </a:ext>
              </a:extLst>
            </p:cNvPr>
            <p:cNvSpPr/>
            <p:nvPr/>
          </p:nvSpPr>
          <p:spPr>
            <a:xfrm>
              <a:off x="11412816" y="818718"/>
              <a:ext cx="39996" cy="38109"/>
            </a:xfrm>
            <a:custGeom>
              <a:avLst/>
              <a:gdLst>
                <a:gd name="connsiteX0" fmla="*/ 20946 w 39996"/>
                <a:gd name="connsiteY0" fmla="*/ 0 h 38109"/>
                <a:gd name="connsiteX1" fmla="*/ 18908 w 39996"/>
                <a:gd name="connsiteY1" fmla="*/ 10 h 38109"/>
                <a:gd name="connsiteX2" fmla="*/ 1 w 39996"/>
                <a:gd name="connsiteY2" fmla="*/ 19202 h 38109"/>
                <a:gd name="connsiteX3" fmla="*/ 19051 w 39996"/>
                <a:gd name="connsiteY3" fmla="*/ 38110 h 38109"/>
                <a:gd name="connsiteX4" fmla="*/ 19184 w 39996"/>
                <a:gd name="connsiteY4" fmla="*/ 38110 h 38109"/>
                <a:gd name="connsiteX5" fmla="*/ 19184 w 39996"/>
                <a:gd name="connsiteY5" fmla="*/ 38110 h 38109"/>
                <a:gd name="connsiteX6" fmla="*/ 20946 w 39996"/>
                <a:gd name="connsiteY6" fmla="*/ 38100 h 38109"/>
                <a:gd name="connsiteX7" fmla="*/ 39996 w 39996"/>
                <a:gd name="connsiteY7" fmla="*/ 19050 h 38109"/>
                <a:gd name="connsiteX8" fmla="*/ 20946 w 3999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20946" y="0"/>
                  </a:move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46" y="38100"/>
                  </a:lnTo>
                  <a:cubicBezTo>
                    <a:pt x="31462" y="38100"/>
                    <a:pt x="39996" y="29566"/>
                    <a:pt x="39996" y="19050"/>
                  </a:cubicBezTo>
                  <a:cubicBezTo>
                    <a:pt x="39996" y="8534"/>
                    <a:pt x="31462" y="0"/>
                    <a:pt x="2094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47F888EF-EB45-4C46-9A47-08563C3AE606}"/>
                </a:ext>
              </a:extLst>
            </p:cNvPr>
            <p:cNvSpPr/>
            <p:nvPr/>
          </p:nvSpPr>
          <p:spPr>
            <a:xfrm>
              <a:off x="11765231" y="816898"/>
              <a:ext cx="40005" cy="38109"/>
            </a:xfrm>
            <a:custGeom>
              <a:avLst/>
              <a:gdLst>
                <a:gd name="connsiteX0" fmla="*/ 20955 w 40005"/>
                <a:gd name="connsiteY0" fmla="*/ 0 h 38109"/>
                <a:gd name="connsiteX1" fmla="*/ 18907 w 40005"/>
                <a:gd name="connsiteY1" fmla="*/ 10 h 38109"/>
                <a:gd name="connsiteX2" fmla="*/ 1 w 40005"/>
                <a:gd name="connsiteY2" fmla="*/ 19203 h 38109"/>
                <a:gd name="connsiteX3" fmla="*/ 19051 w 40005"/>
                <a:gd name="connsiteY3" fmla="*/ 38110 h 38109"/>
                <a:gd name="connsiteX4" fmla="*/ 19184 w 40005"/>
                <a:gd name="connsiteY4" fmla="*/ 38110 h 38109"/>
                <a:gd name="connsiteX5" fmla="*/ 19184 w 40005"/>
                <a:gd name="connsiteY5" fmla="*/ 38110 h 38109"/>
                <a:gd name="connsiteX6" fmla="*/ 20955 w 40005"/>
                <a:gd name="connsiteY6" fmla="*/ 38100 h 38109"/>
                <a:gd name="connsiteX7" fmla="*/ 40005 w 40005"/>
                <a:gd name="connsiteY7" fmla="*/ 19050 h 38109"/>
                <a:gd name="connsiteX8" fmla="*/ 20955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0955" y="0"/>
                  </a:moveTo>
                  <a:lnTo>
                    <a:pt x="18907" y="10"/>
                  </a:lnTo>
                  <a:cubicBezTo>
                    <a:pt x="8392" y="86"/>
                    <a:pt x="-76" y="8677"/>
                    <a:pt x="1" y="19203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5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84CD6A50-185C-46DB-9AE3-5672DC8ECCB1}"/>
                </a:ext>
              </a:extLst>
            </p:cNvPr>
            <p:cNvSpPr/>
            <p:nvPr/>
          </p:nvSpPr>
          <p:spPr>
            <a:xfrm>
              <a:off x="12245135" y="819330"/>
              <a:ext cx="40013" cy="38135"/>
            </a:xfrm>
            <a:custGeom>
              <a:avLst/>
              <a:gdLst>
                <a:gd name="connsiteX0" fmla="*/ 21378 w 40013"/>
                <a:gd name="connsiteY0" fmla="*/ 45 h 38135"/>
                <a:gd name="connsiteX1" fmla="*/ 19473 w 40013"/>
                <a:gd name="connsiteY1" fmla="*/ 7 h 38135"/>
                <a:gd name="connsiteX2" fmla="*/ 4 w 40013"/>
                <a:gd name="connsiteY2" fmla="*/ 18638 h 38135"/>
                <a:gd name="connsiteX3" fmla="*/ 18635 w 40013"/>
                <a:gd name="connsiteY3" fmla="*/ 38097 h 38135"/>
                <a:gd name="connsiteX4" fmla="*/ 20540 w 40013"/>
                <a:gd name="connsiteY4" fmla="*/ 38136 h 38135"/>
                <a:gd name="connsiteX5" fmla="*/ 20969 w 40013"/>
                <a:gd name="connsiteY5" fmla="*/ 38136 h 38135"/>
                <a:gd name="connsiteX6" fmla="*/ 40009 w 40013"/>
                <a:gd name="connsiteY6" fmla="*/ 19495 h 38135"/>
                <a:gd name="connsiteX7" fmla="*/ 21378 w 40013"/>
                <a:gd name="connsiteY7" fmla="*/ 45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5">
                  <a:moveTo>
                    <a:pt x="21378" y="45"/>
                  </a:moveTo>
                  <a:lnTo>
                    <a:pt x="19473" y="7"/>
                  </a:lnTo>
                  <a:cubicBezTo>
                    <a:pt x="8853" y="-279"/>
                    <a:pt x="233" y="8122"/>
                    <a:pt x="4" y="18638"/>
                  </a:cubicBezTo>
                  <a:cubicBezTo>
                    <a:pt x="-215" y="29154"/>
                    <a:pt x="8119" y="37869"/>
                    <a:pt x="18635" y="38097"/>
                  </a:cubicBezTo>
                  <a:lnTo>
                    <a:pt x="20540" y="38136"/>
                  </a:lnTo>
                  <a:cubicBezTo>
                    <a:pt x="20692" y="38136"/>
                    <a:pt x="20826" y="38136"/>
                    <a:pt x="20969" y="38136"/>
                  </a:cubicBezTo>
                  <a:cubicBezTo>
                    <a:pt x="31294" y="38136"/>
                    <a:pt x="39781" y="29878"/>
                    <a:pt x="40009" y="19495"/>
                  </a:cubicBezTo>
                  <a:cubicBezTo>
                    <a:pt x="40238" y="8989"/>
                    <a:pt x="31894" y="274"/>
                    <a:pt x="21378" y="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C6E57B5F-CC44-4DB7-9A13-29A84485F27D}"/>
                </a:ext>
              </a:extLst>
            </p:cNvPr>
            <p:cNvSpPr/>
            <p:nvPr/>
          </p:nvSpPr>
          <p:spPr>
            <a:xfrm>
              <a:off x="11530878" y="818137"/>
              <a:ext cx="40005" cy="38109"/>
            </a:xfrm>
            <a:custGeom>
              <a:avLst/>
              <a:gdLst>
                <a:gd name="connsiteX0" fmla="*/ 20955 w 40005"/>
                <a:gd name="connsiteY0" fmla="*/ 0 h 38109"/>
                <a:gd name="connsiteX1" fmla="*/ 18908 w 40005"/>
                <a:gd name="connsiteY1" fmla="*/ 10 h 38109"/>
                <a:gd name="connsiteX2" fmla="*/ 1 w 40005"/>
                <a:gd name="connsiteY2" fmla="*/ 19203 h 38109"/>
                <a:gd name="connsiteX3" fmla="*/ 19051 w 40005"/>
                <a:gd name="connsiteY3" fmla="*/ 38110 h 38109"/>
                <a:gd name="connsiteX4" fmla="*/ 19184 w 40005"/>
                <a:gd name="connsiteY4" fmla="*/ 38110 h 38109"/>
                <a:gd name="connsiteX5" fmla="*/ 19184 w 40005"/>
                <a:gd name="connsiteY5" fmla="*/ 38110 h 38109"/>
                <a:gd name="connsiteX6" fmla="*/ 20955 w 40005"/>
                <a:gd name="connsiteY6" fmla="*/ 38100 h 38109"/>
                <a:gd name="connsiteX7" fmla="*/ 40005 w 40005"/>
                <a:gd name="connsiteY7" fmla="*/ 19050 h 38109"/>
                <a:gd name="connsiteX8" fmla="*/ 20955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0955" y="0"/>
                  </a:moveTo>
                  <a:lnTo>
                    <a:pt x="18908" y="10"/>
                  </a:lnTo>
                  <a:cubicBezTo>
                    <a:pt x="8392" y="86"/>
                    <a:pt x="-76" y="8677"/>
                    <a:pt x="1" y="19203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8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B35040DD-D8C0-4F39-9477-04EA13746DFE}"/>
                </a:ext>
              </a:extLst>
            </p:cNvPr>
            <p:cNvSpPr/>
            <p:nvPr/>
          </p:nvSpPr>
          <p:spPr>
            <a:xfrm>
              <a:off x="11706157" y="817165"/>
              <a:ext cx="40005" cy="38109"/>
            </a:xfrm>
            <a:custGeom>
              <a:avLst/>
              <a:gdLst>
                <a:gd name="connsiteX0" fmla="*/ 20955 w 40005"/>
                <a:gd name="connsiteY0" fmla="*/ 0 h 38109"/>
                <a:gd name="connsiteX1" fmla="*/ 18908 w 40005"/>
                <a:gd name="connsiteY1" fmla="*/ 10 h 38109"/>
                <a:gd name="connsiteX2" fmla="*/ 1 w 40005"/>
                <a:gd name="connsiteY2" fmla="*/ 19202 h 38109"/>
                <a:gd name="connsiteX3" fmla="*/ 19051 w 40005"/>
                <a:gd name="connsiteY3" fmla="*/ 38110 h 38109"/>
                <a:gd name="connsiteX4" fmla="*/ 19184 w 40005"/>
                <a:gd name="connsiteY4" fmla="*/ 38110 h 38109"/>
                <a:gd name="connsiteX5" fmla="*/ 19184 w 40005"/>
                <a:gd name="connsiteY5" fmla="*/ 38110 h 38109"/>
                <a:gd name="connsiteX6" fmla="*/ 20955 w 40005"/>
                <a:gd name="connsiteY6" fmla="*/ 38100 h 38109"/>
                <a:gd name="connsiteX7" fmla="*/ 40005 w 40005"/>
                <a:gd name="connsiteY7" fmla="*/ 19050 h 38109"/>
                <a:gd name="connsiteX8" fmla="*/ 20955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0955" y="0"/>
                  </a:move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51F99C38-CCBE-4BDC-BEC8-7776E68F4B9B}"/>
                </a:ext>
              </a:extLst>
            </p:cNvPr>
            <p:cNvSpPr/>
            <p:nvPr/>
          </p:nvSpPr>
          <p:spPr>
            <a:xfrm>
              <a:off x="11178510" y="818861"/>
              <a:ext cx="39996" cy="38109"/>
            </a:xfrm>
            <a:custGeom>
              <a:avLst/>
              <a:gdLst>
                <a:gd name="connsiteX0" fmla="*/ 20955 w 39996"/>
                <a:gd name="connsiteY0" fmla="*/ 9 h 38109"/>
                <a:gd name="connsiteX1" fmla="*/ 19193 w 39996"/>
                <a:gd name="connsiteY1" fmla="*/ 0 h 38109"/>
                <a:gd name="connsiteX2" fmla="*/ 1 w 39996"/>
                <a:gd name="connsiteY2" fmla="*/ 18907 h 38109"/>
                <a:gd name="connsiteX3" fmla="*/ 18908 w 39996"/>
                <a:gd name="connsiteY3" fmla="*/ 38100 h 38109"/>
                <a:gd name="connsiteX4" fmla="*/ 20946 w 39996"/>
                <a:gd name="connsiteY4" fmla="*/ 38109 h 38109"/>
                <a:gd name="connsiteX5" fmla="*/ 39996 w 39996"/>
                <a:gd name="connsiteY5" fmla="*/ 19059 h 38109"/>
                <a:gd name="connsiteX6" fmla="*/ 20955 w 39996"/>
                <a:gd name="connsiteY6" fmla="*/ 9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96" h="38109">
                  <a:moveTo>
                    <a:pt x="20955" y="9"/>
                  </a:moveTo>
                  <a:lnTo>
                    <a:pt x="19193" y="0"/>
                  </a:lnTo>
                  <a:cubicBezTo>
                    <a:pt x="8925" y="133"/>
                    <a:pt x="77" y="8391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946" y="38109"/>
                  </a:lnTo>
                  <a:cubicBezTo>
                    <a:pt x="31462" y="38109"/>
                    <a:pt x="39996" y="29575"/>
                    <a:pt x="39996" y="19059"/>
                  </a:cubicBezTo>
                  <a:cubicBezTo>
                    <a:pt x="39996" y="8544"/>
                    <a:pt x="31481" y="9"/>
                    <a:pt x="20955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BD685203-A042-4330-A2E4-C9218D554EFA}"/>
                </a:ext>
              </a:extLst>
            </p:cNvPr>
            <p:cNvSpPr/>
            <p:nvPr/>
          </p:nvSpPr>
          <p:spPr>
            <a:xfrm>
              <a:off x="11647093" y="817479"/>
              <a:ext cx="40005" cy="38109"/>
            </a:xfrm>
            <a:custGeom>
              <a:avLst/>
              <a:gdLst>
                <a:gd name="connsiteX0" fmla="*/ 20955 w 40005"/>
                <a:gd name="connsiteY0" fmla="*/ 0 h 38109"/>
                <a:gd name="connsiteX1" fmla="*/ 18907 w 40005"/>
                <a:gd name="connsiteY1" fmla="*/ 10 h 38109"/>
                <a:gd name="connsiteX2" fmla="*/ 1 w 40005"/>
                <a:gd name="connsiteY2" fmla="*/ 19203 h 38109"/>
                <a:gd name="connsiteX3" fmla="*/ 19051 w 40005"/>
                <a:gd name="connsiteY3" fmla="*/ 38110 h 38109"/>
                <a:gd name="connsiteX4" fmla="*/ 19184 w 40005"/>
                <a:gd name="connsiteY4" fmla="*/ 38110 h 38109"/>
                <a:gd name="connsiteX5" fmla="*/ 19184 w 40005"/>
                <a:gd name="connsiteY5" fmla="*/ 38110 h 38109"/>
                <a:gd name="connsiteX6" fmla="*/ 20955 w 40005"/>
                <a:gd name="connsiteY6" fmla="*/ 38100 h 38109"/>
                <a:gd name="connsiteX7" fmla="*/ 40005 w 40005"/>
                <a:gd name="connsiteY7" fmla="*/ 19050 h 38109"/>
                <a:gd name="connsiteX8" fmla="*/ 20955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0955" y="0"/>
                  </a:moveTo>
                  <a:lnTo>
                    <a:pt x="18907" y="10"/>
                  </a:lnTo>
                  <a:cubicBezTo>
                    <a:pt x="8392" y="86"/>
                    <a:pt x="-76" y="8677"/>
                    <a:pt x="1" y="19203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8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0EE1802F-E0D1-4C1E-B261-7A6626C545E9}"/>
                </a:ext>
              </a:extLst>
            </p:cNvPr>
            <p:cNvSpPr/>
            <p:nvPr/>
          </p:nvSpPr>
          <p:spPr>
            <a:xfrm>
              <a:off x="11999623" y="816717"/>
              <a:ext cx="40015" cy="38100"/>
            </a:xfrm>
            <a:custGeom>
              <a:avLst/>
              <a:gdLst>
                <a:gd name="connsiteX0" fmla="*/ 21107 w 40015"/>
                <a:gd name="connsiteY0" fmla="*/ 0 h 38100"/>
                <a:gd name="connsiteX1" fmla="*/ 19050 w 40015"/>
                <a:gd name="connsiteY1" fmla="*/ 0 h 38100"/>
                <a:gd name="connsiteX2" fmla="*/ 0 w 40015"/>
                <a:gd name="connsiteY2" fmla="*/ 19050 h 38100"/>
                <a:gd name="connsiteX3" fmla="*/ 19050 w 40015"/>
                <a:gd name="connsiteY3" fmla="*/ 38100 h 38100"/>
                <a:gd name="connsiteX4" fmla="*/ 20831 w 40015"/>
                <a:gd name="connsiteY4" fmla="*/ 38100 h 38100"/>
                <a:gd name="connsiteX5" fmla="*/ 20965 w 40015"/>
                <a:gd name="connsiteY5" fmla="*/ 38100 h 38100"/>
                <a:gd name="connsiteX6" fmla="*/ 20965 w 40015"/>
                <a:gd name="connsiteY6" fmla="*/ 38100 h 38100"/>
                <a:gd name="connsiteX7" fmla="*/ 40015 w 40015"/>
                <a:gd name="connsiteY7" fmla="*/ 19193 h 38100"/>
                <a:gd name="connsiteX8" fmla="*/ 21107 w 4001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5" h="38100">
                  <a:moveTo>
                    <a:pt x="21107" y="0"/>
                  </a:move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831" y="38100"/>
                  </a:lnTo>
                  <a:cubicBezTo>
                    <a:pt x="20879" y="38100"/>
                    <a:pt x="20926" y="38100"/>
                    <a:pt x="20965" y="38100"/>
                  </a:cubicBezTo>
                  <a:lnTo>
                    <a:pt x="20965" y="38100"/>
                  </a:lnTo>
                  <a:cubicBezTo>
                    <a:pt x="31423" y="38100"/>
                    <a:pt x="39938" y="29661"/>
                    <a:pt x="40015" y="19193"/>
                  </a:cubicBezTo>
                  <a:cubicBezTo>
                    <a:pt x="40091" y="8668"/>
                    <a:pt x="31623" y="76"/>
                    <a:pt x="2110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45D5D303-B69A-4AC5-8835-CD5A699CD1B2}"/>
                </a:ext>
              </a:extLst>
            </p:cNvPr>
            <p:cNvSpPr/>
            <p:nvPr/>
          </p:nvSpPr>
          <p:spPr>
            <a:xfrm>
              <a:off x="11003287" y="817032"/>
              <a:ext cx="40020" cy="38128"/>
            </a:xfrm>
            <a:custGeom>
              <a:avLst/>
              <a:gdLst>
                <a:gd name="connsiteX0" fmla="*/ 21376 w 40020"/>
                <a:gd name="connsiteY0" fmla="*/ 38 h 38128"/>
                <a:gd name="connsiteX1" fmla="*/ 19328 w 40020"/>
                <a:gd name="connsiteY1" fmla="*/ 0 h 38128"/>
                <a:gd name="connsiteX2" fmla="*/ 19328 w 40020"/>
                <a:gd name="connsiteY2" fmla="*/ 0 h 38128"/>
                <a:gd name="connsiteX3" fmla="*/ 19042 w 40020"/>
                <a:gd name="connsiteY3" fmla="*/ 0 h 38128"/>
                <a:gd name="connsiteX4" fmla="*/ 2 w 40020"/>
                <a:gd name="connsiteY4" fmla="*/ 18774 h 38128"/>
                <a:gd name="connsiteX5" fmla="*/ 18776 w 40020"/>
                <a:gd name="connsiteY5" fmla="*/ 38100 h 38128"/>
                <a:gd name="connsiteX6" fmla="*/ 20547 w 40020"/>
                <a:gd name="connsiteY6" fmla="*/ 38129 h 38128"/>
                <a:gd name="connsiteX7" fmla="*/ 20976 w 40020"/>
                <a:gd name="connsiteY7" fmla="*/ 38129 h 38128"/>
                <a:gd name="connsiteX8" fmla="*/ 40016 w 40020"/>
                <a:gd name="connsiteY8" fmla="*/ 19488 h 38128"/>
                <a:gd name="connsiteX9" fmla="*/ 21376 w 40020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21376" y="3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547" y="38129"/>
                  </a:lnTo>
                  <a:cubicBezTo>
                    <a:pt x="20700" y="38129"/>
                    <a:pt x="20833" y="38129"/>
                    <a:pt x="20976" y="38129"/>
                  </a:cubicBezTo>
                  <a:cubicBezTo>
                    <a:pt x="31301" y="38129"/>
                    <a:pt x="39788" y="29871"/>
                    <a:pt x="40016" y="19488"/>
                  </a:cubicBezTo>
                  <a:cubicBezTo>
                    <a:pt x="40226" y="8982"/>
                    <a:pt x="31882" y="267"/>
                    <a:pt x="21376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8C486A2-54BE-4C0C-B3D6-8864AFE4633F}"/>
                </a:ext>
              </a:extLst>
            </p:cNvPr>
            <p:cNvSpPr/>
            <p:nvPr/>
          </p:nvSpPr>
          <p:spPr>
            <a:xfrm>
              <a:off x="11062144" y="952472"/>
              <a:ext cx="39998" cy="38181"/>
            </a:xfrm>
            <a:custGeom>
              <a:avLst/>
              <a:gdLst>
                <a:gd name="connsiteX0" fmla="*/ 39986 w 39998"/>
                <a:gd name="connsiteY0" fmla="*/ 18350 h 38181"/>
                <a:gd name="connsiteX1" fmla="*/ 20250 w 39998"/>
                <a:gd name="connsiteY1" fmla="*/ 15 h 38181"/>
                <a:gd name="connsiteX2" fmla="*/ 18212 w 39998"/>
                <a:gd name="connsiteY2" fmla="*/ 100 h 38181"/>
                <a:gd name="connsiteX3" fmla="*/ 19 w 39998"/>
                <a:gd name="connsiteY3" fmla="*/ 19970 h 38181"/>
                <a:gd name="connsiteX4" fmla="*/ 19031 w 39998"/>
                <a:gd name="connsiteY4" fmla="*/ 38181 h 38181"/>
                <a:gd name="connsiteX5" fmla="*/ 19888 w 39998"/>
                <a:gd name="connsiteY5" fmla="*/ 38162 h 38181"/>
                <a:gd name="connsiteX6" fmla="*/ 21650 w 39998"/>
                <a:gd name="connsiteY6" fmla="*/ 38086 h 38181"/>
                <a:gd name="connsiteX7" fmla="*/ 39986 w 39998"/>
                <a:gd name="connsiteY7" fmla="*/ 18350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8" h="38181">
                  <a:moveTo>
                    <a:pt x="39986" y="18350"/>
                  </a:moveTo>
                  <a:cubicBezTo>
                    <a:pt x="39595" y="7835"/>
                    <a:pt x="30709" y="-395"/>
                    <a:pt x="20250" y="15"/>
                  </a:cubicBezTo>
                  <a:lnTo>
                    <a:pt x="18212" y="100"/>
                  </a:lnTo>
                  <a:cubicBezTo>
                    <a:pt x="7696" y="567"/>
                    <a:pt x="-448" y="9463"/>
                    <a:pt x="19" y="19970"/>
                  </a:cubicBezTo>
                  <a:cubicBezTo>
                    <a:pt x="467" y="30190"/>
                    <a:pt x="8906" y="38181"/>
                    <a:pt x="19031" y="38181"/>
                  </a:cubicBezTo>
                  <a:cubicBezTo>
                    <a:pt x="19317" y="38181"/>
                    <a:pt x="19612" y="38181"/>
                    <a:pt x="19888" y="38162"/>
                  </a:cubicBezTo>
                  <a:lnTo>
                    <a:pt x="21650" y="38086"/>
                  </a:lnTo>
                  <a:cubicBezTo>
                    <a:pt x="32166" y="37705"/>
                    <a:pt x="40367" y="28866"/>
                    <a:pt x="39986" y="18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0ACD0780-1DB2-48AE-A53A-B196517414CF}"/>
                </a:ext>
              </a:extLst>
            </p:cNvPr>
            <p:cNvSpPr/>
            <p:nvPr/>
          </p:nvSpPr>
          <p:spPr>
            <a:xfrm>
              <a:off x="11647022" y="949206"/>
              <a:ext cx="40011" cy="38142"/>
            </a:xfrm>
            <a:custGeom>
              <a:avLst/>
              <a:gdLst>
                <a:gd name="connsiteX0" fmla="*/ 21245 w 40011"/>
                <a:gd name="connsiteY0" fmla="*/ 42 h 38142"/>
                <a:gd name="connsiteX1" fmla="*/ 19473 w 40011"/>
                <a:gd name="connsiteY1" fmla="*/ 14 h 38142"/>
                <a:gd name="connsiteX2" fmla="*/ 4 w 40011"/>
                <a:gd name="connsiteY2" fmla="*/ 18644 h 38142"/>
                <a:gd name="connsiteX3" fmla="*/ 18635 w 40011"/>
                <a:gd name="connsiteY3" fmla="*/ 38104 h 38142"/>
                <a:gd name="connsiteX4" fmla="*/ 20683 w 40011"/>
                <a:gd name="connsiteY4" fmla="*/ 38142 h 38142"/>
                <a:gd name="connsiteX5" fmla="*/ 20969 w 40011"/>
                <a:gd name="connsiteY5" fmla="*/ 38142 h 38142"/>
                <a:gd name="connsiteX6" fmla="*/ 20969 w 40011"/>
                <a:gd name="connsiteY6" fmla="*/ 38142 h 38142"/>
                <a:gd name="connsiteX7" fmla="*/ 40009 w 40011"/>
                <a:gd name="connsiteY7" fmla="*/ 19368 h 38142"/>
                <a:gd name="connsiteX8" fmla="*/ 21245 w 40011"/>
                <a:gd name="connsiteY8" fmla="*/ 42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42">
                  <a:moveTo>
                    <a:pt x="21245" y="42"/>
                  </a:moveTo>
                  <a:lnTo>
                    <a:pt x="19473" y="14"/>
                  </a:lnTo>
                  <a:cubicBezTo>
                    <a:pt x="9043" y="-387"/>
                    <a:pt x="233" y="8119"/>
                    <a:pt x="4" y="18644"/>
                  </a:cubicBezTo>
                  <a:cubicBezTo>
                    <a:pt x="-215" y="29160"/>
                    <a:pt x="8119" y="37875"/>
                    <a:pt x="18635" y="38104"/>
                  </a:cubicBezTo>
                  <a:lnTo>
                    <a:pt x="20683" y="38142"/>
                  </a:lnTo>
                  <a:cubicBezTo>
                    <a:pt x="20778" y="38142"/>
                    <a:pt x="20864" y="38142"/>
                    <a:pt x="20969" y="38142"/>
                  </a:cubicBezTo>
                  <a:lnTo>
                    <a:pt x="20969" y="38142"/>
                  </a:lnTo>
                  <a:cubicBezTo>
                    <a:pt x="31360" y="38142"/>
                    <a:pt x="39857" y="29798"/>
                    <a:pt x="40009" y="19368"/>
                  </a:cubicBezTo>
                  <a:cubicBezTo>
                    <a:pt x="40162" y="8843"/>
                    <a:pt x="31761" y="194"/>
                    <a:pt x="21245" y="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DBE0EF08-7BD1-4A2D-B2B0-78EAFA988CF9}"/>
                </a:ext>
              </a:extLst>
            </p:cNvPr>
            <p:cNvSpPr/>
            <p:nvPr/>
          </p:nvSpPr>
          <p:spPr>
            <a:xfrm>
              <a:off x="11706087" y="950480"/>
              <a:ext cx="40013" cy="38135"/>
            </a:xfrm>
            <a:custGeom>
              <a:avLst/>
              <a:gdLst>
                <a:gd name="connsiteX0" fmla="*/ 21378 w 40013"/>
                <a:gd name="connsiteY0" fmla="*/ 45 h 38135"/>
                <a:gd name="connsiteX1" fmla="*/ 19473 w 40013"/>
                <a:gd name="connsiteY1" fmla="*/ 7 h 38135"/>
                <a:gd name="connsiteX2" fmla="*/ 4 w 40013"/>
                <a:gd name="connsiteY2" fmla="*/ 18637 h 38135"/>
                <a:gd name="connsiteX3" fmla="*/ 18635 w 40013"/>
                <a:gd name="connsiteY3" fmla="*/ 38097 h 38135"/>
                <a:gd name="connsiteX4" fmla="*/ 20540 w 40013"/>
                <a:gd name="connsiteY4" fmla="*/ 38135 h 38135"/>
                <a:gd name="connsiteX5" fmla="*/ 20969 w 40013"/>
                <a:gd name="connsiteY5" fmla="*/ 38135 h 38135"/>
                <a:gd name="connsiteX6" fmla="*/ 40009 w 40013"/>
                <a:gd name="connsiteY6" fmla="*/ 19495 h 38135"/>
                <a:gd name="connsiteX7" fmla="*/ 21378 w 40013"/>
                <a:gd name="connsiteY7" fmla="*/ 45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5">
                  <a:moveTo>
                    <a:pt x="21378" y="45"/>
                  </a:moveTo>
                  <a:lnTo>
                    <a:pt x="19473" y="7"/>
                  </a:lnTo>
                  <a:cubicBezTo>
                    <a:pt x="8586" y="-270"/>
                    <a:pt x="233" y="8122"/>
                    <a:pt x="4" y="18637"/>
                  </a:cubicBezTo>
                  <a:cubicBezTo>
                    <a:pt x="-215" y="29153"/>
                    <a:pt x="8120" y="37868"/>
                    <a:pt x="18635" y="38097"/>
                  </a:cubicBezTo>
                  <a:lnTo>
                    <a:pt x="20540" y="38135"/>
                  </a:lnTo>
                  <a:cubicBezTo>
                    <a:pt x="20693" y="38135"/>
                    <a:pt x="20826" y="38135"/>
                    <a:pt x="20969" y="38135"/>
                  </a:cubicBezTo>
                  <a:cubicBezTo>
                    <a:pt x="31294" y="38135"/>
                    <a:pt x="39781" y="29877"/>
                    <a:pt x="40009" y="19495"/>
                  </a:cubicBezTo>
                  <a:cubicBezTo>
                    <a:pt x="40228" y="8989"/>
                    <a:pt x="31884" y="273"/>
                    <a:pt x="21378" y="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DE6641EB-D21E-44FA-BB78-CA6D9DADE681}"/>
                </a:ext>
              </a:extLst>
            </p:cNvPr>
            <p:cNvSpPr/>
            <p:nvPr/>
          </p:nvSpPr>
          <p:spPr>
            <a:xfrm>
              <a:off x="11471719" y="946715"/>
              <a:ext cx="40005" cy="38109"/>
            </a:xfrm>
            <a:custGeom>
              <a:avLst/>
              <a:gdLst>
                <a:gd name="connsiteX0" fmla="*/ 21098 w 40005"/>
                <a:gd name="connsiteY0" fmla="*/ 9 h 38109"/>
                <a:gd name="connsiteX1" fmla="*/ 19184 w 40005"/>
                <a:gd name="connsiteY1" fmla="*/ 0 h 38109"/>
                <a:gd name="connsiteX2" fmla="*/ 19184 w 40005"/>
                <a:gd name="connsiteY2" fmla="*/ 0 h 38109"/>
                <a:gd name="connsiteX3" fmla="*/ 19051 w 40005"/>
                <a:gd name="connsiteY3" fmla="*/ 0 h 38109"/>
                <a:gd name="connsiteX4" fmla="*/ 1 w 40005"/>
                <a:gd name="connsiteY4" fmla="*/ 18907 h 38109"/>
                <a:gd name="connsiteX5" fmla="*/ 18908 w 40005"/>
                <a:gd name="connsiteY5" fmla="*/ 38100 h 38109"/>
                <a:gd name="connsiteX6" fmla="*/ 20822 w 40005"/>
                <a:gd name="connsiteY6" fmla="*/ 38109 h 38109"/>
                <a:gd name="connsiteX7" fmla="*/ 20955 w 40005"/>
                <a:gd name="connsiteY7" fmla="*/ 38109 h 38109"/>
                <a:gd name="connsiteX8" fmla="*/ 20955 w 40005"/>
                <a:gd name="connsiteY8" fmla="*/ 38109 h 38109"/>
                <a:gd name="connsiteX9" fmla="*/ 40005 w 40005"/>
                <a:gd name="connsiteY9" fmla="*/ 19202 h 38109"/>
                <a:gd name="connsiteX10" fmla="*/ 21098 w 40005"/>
                <a:gd name="connsiteY10" fmla="*/ 9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5" h="38109">
                  <a:moveTo>
                    <a:pt x="21098" y="9"/>
                  </a:moveTo>
                  <a:lnTo>
                    <a:pt x="19184" y="0"/>
                  </a:lnTo>
                  <a:lnTo>
                    <a:pt x="19184" y="0"/>
                  </a:lnTo>
                  <a:cubicBezTo>
                    <a:pt x="19136" y="0"/>
                    <a:pt x="19089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822" y="38109"/>
                  </a:lnTo>
                  <a:cubicBezTo>
                    <a:pt x="20870" y="38109"/>
                    <a:pt x="20917" y="38109"/>
                    <a:pt x="20955" y="38109"/>
                  </a:cubicBezTo>
                  <a:lnTo>
                    <a:pt x="20955" y="38109"/>
                  </a:lnTo>
                  <a:cubicBezTo>
                    <a:pt x="31414" y="38109"/>
                    <a:pt x="39929" y="29670"/>
                    <a:pt x="40005" y="19202"/>
                  </a:cubicBezTo>
                  <a:cubicBezTo>
                    <a:pt x="40082" y="8677"/>
                    <a:pt x="31614" y="85"/>
                    <a:pt x="21098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BB947D82-98DA-4CF5-BF6D-F2E6CC32345F}"/>
                </a:ext>
              </a:extLst>
            </p:cNvPr>
            <p:cNvSpPr/>
            <p:nvPr/>
          </p:nvSpPr>
          <p:spPr>
            <a:xfrm>
              <a:off x="11940369" y="956787"/>
              <a:ext cx="40002" cy="38153"/>
            </a:xfrm>
            <a:custGeom>
              <a:avLst/>
              <a:gdLst>
                <a:gd name="connsiteX0" fmla="*/ 21506 w 40002"/>
                <a:gd name="connsiteY0" fmla="*/ 63 h 38153"/>
                <a:gd name="connsiteX1" fmla="*/ 19611 w 40002"/>
                <a:gd name="connsiteY1" fmla="*/ 5 h 38153"/>
                <a:gd name="connsiteX2" fmla="*/ 8 w 40002"/>
                <a:gd name="connsiteY2" fmla="*/ 18484 h 38153"/>
                <a:gd name="connsiteX3" fmla="*/ 18487 w 40002"/>
                <a:gd name="connsiteY3" fmla="*/ 38087 h 38153"/>
                <a:gd name="connsiteX4" fmla="*/ 20401 w 40002"/>
                <a:gd name="connsiteY4" fmla="*/ 38144 h 38153"/>
                <a:gd name="connsiteX5" fmla="*/ 20963 w 40002"/>
                <a:gd name="connsiteY5" fmla="*/ 38153 h 38153"/>
                <a:gd name="connsiteX6" fmla="*/ 39994 w 40002"/>
                <a:gd name="connsiteY6" fmla="*/ 19655 h 38153"/>
                <a:gd name="connsiteX7" fmla="*/ 21506 w 40002"/>
                <a:gd name="connsiteY7" fmla="*/ 63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3">
                  <a:moveTo>
                    <a:pt x="21506" y="63"/>
                  </a:moveTo>
                  <a:lnTo>
                    <a:pt x="19611" y="5"/>
                  </a:lnTo>
                  <a:cubicBezTo>
                    <a:pt x="9238" y="-242"/>
                    <a:pt x="332" y="7978"/>
                    <a:pt x="8" y="18484"/>
                  </a:cubicBezTo>
                  <a:cubicBezTo>
                    <a:pt x="-297" y="29000"/>
                    <a:pt x="7971" y="37772"/>
                    <a:pt x="18487" y="38087"/>
                  </a:cubicBezTo>
                  <a:lnTo>
                    <a:pt x="20401" y="38144"/>
                  </a:lnTo>
                  <a:cubicBezTo>
                    <a:pt x="20592" y="38144"/>
                    <a:pt x="20773" y="38153"/>
                    <a:pt x="20963" y="38153"/>
                  </a:cubicBezTo>
                  <a:cubicBezTo>
                    <a:pt x="31231" y="38153"/>
                    <a:pt x="39699" y="29981"/>
                    <a:pt x="39994" y="19655"/>
                  </a:cubicBezTo>
                  <a:cubicBezTo>
                    <a:pt x="40308" y="9140"/>
                    <a:pt x="32031" y="367"/>
                    <a:pt x="21506" y="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BAE5253C-051A-49D1-9C9F-D9AE58690D35}"/>
                </a:ext>
              </a:extLst>
            </p:cNvPr>
            <p:cNvSpPr/>
            <p:nvPr/>
          </p:nvSpPr>
          <p:spPr>
            <a:xfrm>
              <a:off x="12185852" y="962940"/>
              <a:ext cx="40011" cy="38152"/>
            </a:xfrm>
            <a:custGeom>
              <a:avLst/>
              <a:gdLst>
                <a:gd name="connsiteX0" fmla="*/ 21245 w 40011"/>
                <a:gd name="connsiteY0" fmla="*/ 53 h 38152"/>
                <a:gd name="connsiteX1" fmla="*/ 19473 w 40011"/>
                <a:gd name="connsiteY1" fmla="*/ 24 h 38152"/>
                <a:gd name="connsiteX2" fmla="*/ 4 w 40011"/>
                <a:gd name="connsiteY2" fmla="*/ 18655 h 38152"/>
                <a:gd name="connsiteX3" fmla="*/ 18635 w 40011"/>
                <a:gd name="connsiteY3" fmla="*/ 38115 h 38152"/>
                <a:gd name="connsiteX4" fmla="*/ 20683 w 40011"/>
                <a:gd name="connsiteY4" fmla="*/ 38153 h 38152"/>
                <a:gd name="connsiteX5" fmla="*/ 20969 w 40011"/>
                <a:gd name="connsiteY5" fmla="*/ 38153 h 38152"/>
                <a:gd name="connsiteX6" fmla="*/ 20969 w 40011"/>
                <a:gd name="connsiteY6" fmla="*/ 38153 h 38152"/>
                <a:gd name="connsiteX7" fmla="*/ 40009 w 40011"/>
                <a:gd name="connsiteY7" fmla="*/ 19379 h 38152"/>
                <a:gd name="connsiteX8" fmla="*/ 21245 w 40011"/>
                <a:gd name="connsiteY8" fmla="*/ 53 h 3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52">
                  <a:moveTo>
                    <a:pt x="21245" y="53"/>
                  </a:moveTo>
                  <a:lnTo>
                    <a:pt x="19473" y="24"/>
                  </a:lnTo>
                  <a:cubicBezTo>
                    <a:pt x="8834" y="-519"/>
                    <a:pt x="242" y="8139"/>
                    <a:pt x="4" y="18655"/>
                  </a:cubicBezTo>
                  <a:cubicBezTo>
                    <a:pt x="-215" y="29171"/>
                    <a:pt x="8119" y="37886"/>
                    <a:pt x="18635" y="38115"/>
                  </a:cubicBezTo>
                  <a:lnTo>
                    <a:pt x="20683" y="38153"/>
                  </a:lnTo>
                  <a:cubicBezTo>
                    <a:pt x="20778" y="38153"/>
                    <a:pt x="20873" y="38153"/>
                    <a:pt x="20969" y="38153"/>
                  </a:cubicBezTo>
                  <a:lnTo>
                    <a:pt x="20969" y="38153"/>
                  </a:lnTo>
                  <a:cubicBezTo>
                    <a:pt x="31360" y="38153"/>
                    <a:pt x="39857" y="29809"/>
                    <a:pt x="40009" y="19379"/>
                  </a:cubicBezTo>
                  <a:cubicBezTo>
                    <a:pt x="40162" y="8854"/>
                    <a:pt x="31760" y="205"/>
                    <a:pt x="21245" y="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E2772B4-8E39-4ACC-8697-197F21A847EA}"/>
                </a:ext>
              </a:extLst>
            </p:cNvPr>
            <p:cNvSpPr/>
            <p:nvPr/>
          </p:nvSpPr>
          <p:spPr>
            <a:xfrm>
              <a:off x="11530820" y="947315"/>
              <a:ext cx="40016" cy="38118"/>
            </a:xfrm>
            <a:custGeom>
              <a:avLst/>
              <a:gdLst>
                <a:gd name="connsiteX0" fmla="*/ 21109 w 40016"/>
                <a:gd name="connsiteY0" fmla="*/ 19 h 38118"/>
                <a:gd name="connsiteX1" fmla="*/ 19328 w 40016"/>
                <a:gd name="connsiteY1" fmla="*/ 0 h 38118"/>
                <a:gd name="connsiteX2" fmla="*/ 19328 w 40016"/>
                <a:gd name="connsiteY2" fmla="*/ 0 h 38118"/>
                <a:gd name="connsiteX3" fmla="*/ 19042 w 40016"/>
                <a:gd name="connsiteY3" fmla="*/ 0 h 38118"/>
                <a:gd name="connsiteX4" fmla="*/ 2 w 40016"/>
                <a:gd name="connsiteY4" fmla="*/ 18774 h 38118"/>
                <a:gd name="connsiteX5" fmla="*/ 18776 w 40016"/>
                <a:gd name="connsiteY5" fmla="*/ 38100 h 38118"/>
                <a:gd name="connsiteX6" fmla="*/ 20833 w 40016"/>
                <a:gd name="connsiteY6" fmla="*/ 38119 h 38118"/>
                <a:gd name="connsiteX7" fmla="*/ 20966 w 40016"/>
                <a:gd name="connsiteY7" fmla="*/ 38119 h 38118"/>
                <a:gd name="connsiteX8" fmla="*/ 20966 w 40016"/>
                <a:gd name="connsiteY8" fmla="*/ 38119 h 38118"/>
                <a:gd name="connsiteX9" fmla="*/ 40016 w 40016"/>
                <a:gd name="connsiteY9" fmla="*/ 19212 h 38118"/>
                <a:gd name="connsiteX10" fmla="*/ 21109 w 40016"/>
                <a:gd name="connsiteY10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6" h="38118">
                  <a:moveTo>
                    <a:pt x="21109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5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33" y="38119"/>
                  </a:lnTo>
                  <a:cubicBezTo>
                    <a:pt x="20881" y="38119"/>
                    <a:pt x="20928" y="38119"/>
                    <a:pt x="20966" y="38119"/>
                  </a:cubicBezTo>
                  <a:lnTo>
                    <a:pt x="20966" y="38119"/>
                  </a:lnTo>
                  <a:cubicBezTo>
                    <a:pt x="31425" y="38119"/>
                    <a:pt x="39940" y="29680"/>
                    <a:pt x="40016" y="19212"/>
                  </a:cubicBezTo>
                  <a:cubicBezTo>
                    <a:pt x="40093" y="8687"/>
                    <a:pt x="31635" y="95"/>
                    <a:pt x="21109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59930463-5174-4DA5-BF81-D943FDFE9DC5}"/>
                </a:ext>
              </a:extLst>
            </p:cNvPr>
            <p:cNvSpPr/>
            <p:nvPr/>
          </p:nvSpPr>
          <p:spPr>
            <a:xfrm>
              <a:off x="11999415" y="958496"/>
              <a:ext cx="40002" cy="38148"/>
            </a:xfrm>
            <a:custGeom>
              <a:avLst/>
              <a:gdLst>
                <a:gd name="connsiteX0" fmla="*/ 21506 w 40002"/>
                <a:gd name="connsiteY0" fmla="*/ 58 h 38148"/>
                <a:gd name="connsiteX1" fmla="*/ 19611 w 40002"/>
                <a:gd name="connsiteY1" fmla="*/ 1 h 38148"/>
                <a:gd name="connsiteX2" fmla="*/ 8 w 40002"/>
                <a:gd name="connsiteY2" fmla="*/ 18480 h 38148"/>
                <a:gd name="connsiteX3" fmla="*/ 18487 w 40002"/>
                <a:gd name="connsiteY3" fmla="*/ 38082 h 38148"/>
                <a:gd name="connsiteX4" fmla="*/ 20401 w 40002"/>
                <a:gd name="connsiteY4" fmla="*/ 38139 h 38148"/>
                <a:gd name="connsiteX5" fmla="*/ 20963 w 40002"/>
                <a:gd name="connsiteY5" fmla="*/ 38149 h 38148"/>
                <a:gd name="connsiteX6" fmla="*/ 39994 w 40002"/>
                <a:gd name="connsiteY6" fmla="*/ 19651 h 38148"/>
                <a:gd name="connsiteX7" fmla="*/ 21506 w 4000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209" y="-122"/>
                    <a:pt x="332" y="7974"/>
                    <a:pt x="8" y="18480"/>
                  </a:cubicBezTo>
                  <a:cubicBezTo>
                    <a:pt x="-297" y="28995"/>
                    <a:pt x="7971" y="37768"/>
                    <a:pt x="18487" y="38082"/>
                  </a:cubicBezTo>
                  <a:lnTo>
                    <a:pt x="20401" y="38139"/>
                  </a:lnTo>
                  <a:cubicBezTo>
                    <a:pt x="20592" y="38139"/>
                    <a:pt x="20773" y="38149"/>
                    <a:pt x="20963" y="38149"/>
                  </a:cubicBezTo>
                  <a:cubicBezTo>
                    <a:pt x="31231" y="38149"/>
                    <a:pt x="39699" y="29976"/>
                    <a:pt x="39994" y="19651"/>
                  </a:cubicBezTo>
                  <a:cubicBezTo>
                    <a:pt x="40308" y="9136"/>
                    <a:pt x="32031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F9AAB792-24EA-4267-A03B-E8F78646923B}"/>
                </a:ext>
              </a:extLst>
            </p:cNvPr>
            <p:cNvSpPr/>
            <p:nvPr/>
          </p:nvSpPr>
          <p:spPr>
            <a:xfrm>
              <a:off x="11237316" y="947515"/>
              <a:ext cx="40020" cy="38128"/>
            </a:xfrm>
            <a:custGeom>
              <a:avLst/>
              <a:gdLst>
                <a:gd name="connsiteX0" fmla="*/ 40016 w 40020"/>
                <a:gd name="connsiteY0" fmla="*/ 18640 h 38128"/>
                <a:gd name="connsiteX1" fmla="*/ 20976 w 40020"/>
                <a:gd name="connsiteY1" fmla="*/ 0 h 38128"/>
                <a:gd name="connsiteX2" fmla="*/ 20547 w 40020"/>
                <a:gd name="connsiteY2" fmla="*/ 0 h 38128"/>
                <a:gd name="connsiteX3" fmla="*/ 18776 w 40020"/>
                <a:gd name="connsiteY3" fmla="*/ 28 h 38128"/>
                <a:gd name="connsiteX4" fmla="*/ 2 w 40020"/>
                <a:gd name="connsiteY4" fmla="*/ 19355 h 38128"/>
                <a:gd name="connsiteX5" fmla="*/ 19042 w 40020"/>
                <a:gd name="connsiteY5" fmla="*/ 38128 h 38128"/>
                <a:gd name="connsiteX6" fmla="*/ 19328 w 40020"/>
                <a:gd name="connsiteY6" fmla="*/ 38128 h 38128"/>
                <a:gd name="connsiteX7" fmla="*/ 19328 w 40020"/>
                <a:gd name="connsiteY7" fmla="*/ 38128 h 38128"/>
                <a:gd name="connsiteX8" fmla="*/ 21366 w 40020"/>
                <a:gd name="connsiteY8" fmla="*/ 38090 h 38128"/>
                <a:gd name="connsiteX9" fmla="*/ 40016 w 40020"/>
                <a:gd name="connsiteY9" fmla="*/ 1864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40016" y="18640"/>
                  </a:moveTo>
                  <a:cubicBezTo>
                    <a:pt x="39788" y="8268"/>
                    <a:pt x="31301" y="0"/>
                    <a:pt x="20976" y="0"/>
                  </a:cubicBezTo>
                  <a:cubicBezTo>
                    <a:pt x="20833" y="0"/>
                    <a:pt x="20700" y="0"/>
                    <a:pt x="20547" y="0"/>
                  </a:cubicBezTo>
                  <a:lnTo>
                    <a:pt x="18776" y="28"/>
                  </a:lnTo>
                  <a:cubicBezTo>
                    <a:pt x="8260" y="190"/>
                    <a:pt x="-141" y="8839"/>
                    <a:pt x="2" y="19355"/>
                  </a:cubicBezTo>
                  <a:cubicBezTo>
                    <a:pt x="164" y="29785"/>
                    <a:pt x="8651" y="38128"/>
                    <a:pt x="19042" y="38128"/>
                  </a:cubicBezTo>
                  <a:cubicBezTo>
                    <a:pt x="19147" y="38128"/>
                    <a:pt x="19233" y="38128"/>
                    <a:pt x="19328" y="38128"/>
                  </a:cubicBezTo>
                  <a:lnTo>
                    <a:pt x="19328" y="38128"/>
                  </a:lnTo>
                  <a:lnTo>
                    <a:pt x="21366" y="38090"/>
                  </a:lnTo>
                  <a:cubicBezTo>
                    <a:pt x="31892" y="37872"/>
                    <a:pt x="40235" y="29156"/>
                    <a:pt x="40016" y="186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B4499BAD-8C33-4182-B9CF-508FA822C0AD}"/>
                </a:ext>
              </a:extLst>
            </p:cNvPr>
            <p:cNvSpPr/>
            <p:nvPr/>
          </p:nvSpPr>
          <p:spPr>
            <a:xfrm>
              <a:off x="11881333" y="955086"/>
              <a:ext cx="40002" cy="38148"/>
            </a:xfrm>
            <a:custGeom>
              <a:avLst/>
              <a:gdLst>
                <a:gd name="connsiteX0" fmla="*/ 21506 w 40002"/>
                <a:gd name="connsiteY0" fmla="*/ 58 h 38148"/>
                <a:gd name="connsiteX1" fmla="*/ 19611 w 40002"/>
                <a:gd name="connsiteY1" fmla="*/ 1 h 38148"/>
                <a:gd name="connsiteX2" fmla="*/ 8 w 40002"/>
                <a:gd name="connsiteY2" fmla="*/ 18480 h 38148"/>
                <a:gd name="connsiteX3" fmla="*/ 18487 w 40002"/>
                <a:gd name="connsiteY3" fmla="*/ 38082 h 38148"/>
                <a:gd name="connsiteX4" fmla="*/ 20401 w 40002"/>
                <a:gd name="connsiteY4" fmla="*/ 38139 h 38148"/>
                <a:gd name="connsiteX5" fmla="*/ 20963 w 40002"/>
                <a:gd name="connsiteY5" fmla="*/ 38149 h 38148"/>
                <a:gd name="connsiteX6" fmla="*/ 39994 w 40002"/>
                <a:gd name="connsiteY6" fmla="*/ 19651 h 38148"/>
                <a:gd name="connsiteX7" fmla="*/ 21506 w 4000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257" y="-113"/>
                    <a:pt x="332" y="7973"/>
                    <a:pt x="8" y="18480"/>
                  </a:cubicBezTo>
                  <a:cubicBezTo>
                    <a:pt x="-297" y="28995"/>
                    <a:pt x="7971" y="37768"/>
                    <a:pt x="18487" y="38082"/>
                  </a:cubicBezTo>
                  <a:lnTo>
                    <a:pt x="20401" y="38139"/>
                  </a:lnTo>
                  <a:cubicBezTo>
                    <a:pt x="20592" y="38139"/>
                    <a:pt x="20773" y="38149"/>
                    <a:pt x="20963" y="38149"/>
                  </a:cubicBezTo>
                  <a:cubicBezTo>
                    <a:pt x="31231" y="38149"/>
                    <a:pt x="39699" y="29976"/>
                    <a:pt x="39994" y="19651"/>
                  </a:cubicBezTo>
                  <a:cubicBezTo>
                    <a:pt x="40299" y="9136"/>
                    <a:pt x="32022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CEFF2C4-9644-4F3C-AB7F-C4001C2959EB}"/>
                </a:ext>
              </a:extLst>
            </p:cNvPr>
            <p:cNvSpPr/>
            <p:nvPr/>
          </p:nvSpPr>
          <p:spPr>
            <a:xfrm>
              <a:off x="11178287" y="948705"/>
              <a:ext cx="39999" cy="38138"/>
            </a:xfrm>
            <a:custGeom>
              <a:avLst/>
              <a:gdLst>
                <a:gd name="connsiteX0" fmla="*/ 18626 w 39999"/>
                <a:gd name="connsiteY0" fmla="*/ 48 h 38138"/>
                <a:gd name="connsiteX1" fmla="*/ 5 w 39999"/>
                <a:gd name="connsiteY1" fmla="*/ 19507 h 38138"/>
                <a:gd name="connsiteX2" fmla="*/ 19036 w 39999"/>
                <a:gd name="connsiteY2" fmla="*/ 38138 h 38138"/>
                <a:gd name="connsiteX3" fmla="*/ 19464 w 39999"/>
                <a:gd name="connsiteY3" fmla="*/ 38138 h 38138"/>
                <a:gd name="connsiteX4" fmla="*/ 21502 w 39999"/>
                <a:gd name="connsiteY4" fmla="*/ 38091 h 38138"/>
                <a:gd name="connsiteX5" fmla="*/ 39991 w 39999"/>
                <a:gd name="connsiteY5" fmla="*/ 18498 h 38138"/>
                <a:gd name="connsiteX6" fmla="*/ 20398 w 39999"/>
                <a:gd name="connsiteY6" fmla="*/ 10 h 38138"/>
                <a:gd name="connsiteX7" fmla="*/ 18626 w 39999"/>
                <a:gd name="connsiteY7" fmla="*/ 4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38">
                  <a:moveTo>
                    <a:pt x="18626" y="48"/>
                  </a:moveTo>
                  <a:cubicBezTo>
                    <a:pt x="8110" y="276"/>
                    <a:pt x="-224" y="8992"/>
                    <a:pt x="5" y="19507"/>
                  </a:cubicBezTo>
                  <a:cubicBezTo>
                    <a:pt x="224" y="29880"/>
                    <a:pt x="8710" y="38138"/>
                    <a:pt x="19036" y="38138"/>
                  </a:cubicBezTo>
                  <a:cubicBezTo>
                    <a:pt x="19178" y="38138"/>
                    <a:pt x="19321" y="38138"/>
                    <a:pt x="19464" y="38138"/>
                  </a:cubicBezTo>
                  <a:lnTo>
                    <a:pt x="21502" y="38091"/>
                  </a:lnTo>
                  <a:cubicBezTo>
                    <a:pt x="32018" y="37786"/>
                    <a:pt x="40305" y="29013"/>
                    <a:pt x="39991" y="18498"/>
                  </a:cubicBezTo>
                  <a:cubicBezTo>
                    <a:pt x="39695" y="7982"/>
                    <a:pt x="30989" y="-324"/>
                    <a:pt x="20398" y="10"/>
                  </a:cubicBezTo>
                  <a:lnTo>
                    <a:pt x="18626" y="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488880AD-DA82-44A5-ADC4-0379E0D29DAA}"/>
                </a:ext>
              </a:extLst>
            </p:cNvPr>
            <p:cNvSpPr/>
            <p:nvPr/>
          </p:nvSpPr>
          <p:spPr>
            <a:xfrm>
              <a:off x="12126815" y="961625"/>
              <a:ext cx="40007" cy="38143"/>
            </a:xfrm>
            <a:custGeom>
              <a:avLst/>
              <a:gdLst>
                <a:gd name="connsiteX0" fmla="*/ 21502 w 40007"/>
                <a:gd name="connsiteY0" fmla="*/ 53 h 38143"/>
                <a:gd name="connsiteX1" fmla="*/ 19464 w 40007"/>
                <a:gd name="connsiteY1" fmla="*/ 6 h 38143"/>
                <a:gd name="connsiteX2" fmla="*/ 5 w 40007"/>
                <a:gd name="connsiteY2" fmla="*/ 18637 h 38143"/>
                <a:gd name="connsiteX3" fmla="*/ 18626 w 40007"/>
                <a:gd name="connsiteY3" fmla="*/ 38096 h 38143"/>
                <a:gd name="connsiteX4" fmla="*/ 20407 w 40007"/>
                <a:gd name="connsiteY4" fmla="*/ 38135 h 38143"/>
                <a:gd name="connsiteX5" fmla="*/ 20969 w 40007"/>
                <a:gd name="connsiteY5" fmla="*/ 38144 h 38143"/>
                <a:gd name="connsiteX6" fmla="*/ 40000 w 40007"/>
                <a:gd name="connsiteY6" fmla="*/ 19646 h 38143"/>
                <a:gd name="connsiteX7" fmla="*/ 21502 w 40007"/>
                <a:gd name="connsiteY7" fmla="*/ 53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3">
                  <a:moveTo>
                    <a:pt x="21502" y="53"/>
                  </a:moveTo>
                  <a:lnTo>
                    <a:pt x="19464" y="6"/>
                  </a:lnTo>
                  <a:cubicBezTo>
                    <a:pt x="8567" y="-251"/>
                    <a:pt x="223" y="8121"/>
                    <a:pt x="5" y="18637"/>
                  </a:cubicBezTo>
                  <a:cubicBezTo>
                    <a:pt x="-224" y="29152"/>
                    <a:pt x="8110" y="37868"/>
                    <a:pt x="18626" y="38096"/>
                  </a:cubicBezTo>
                  <a:lnTo>
                    <a:pt x="20407" y="38135"/>
                  </a:lnTo>
                  <a:cubicBezTo>
                    <a:pt x="20598" y="38135"/>
                    <a:pt x="20779" y="38144"/>
                    <a:pt x="20969" y="38144"/>
                  </a:cubicBezTo>
                  <a:cubicBezTo>
                    <a:pt x="31237" y="38144"/>
                    <a:pt x="39705" y="29971"/>
                    <a:pt x="40000" y="19646"/>
                  </a:cubicBezTo>
                  <a:cubicBezTo>
                    <a:pt x="40305" y="9131"/>
                    <a:pt x="32028" y="358"/>
                    <a:pt x="21502" y="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33D10B27-EE7A-40B1-AE55-6B58294964E4}"/>
                </a:ext>
              </a:extLst>
            </p:cNvPr>
            <p:cNvSpPr/>
            <p:nvPr/>
          </p:nvSpPr>
          <p:spPr>
            <a:xfrm>
              <a:off x="12244918" y="963964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328 w 40008"/>
                <a:gd name="connsiteY2" fmla="*/ 0 h 38128"/>
                <a:gd name="connsiteX3" fmla="*/ 19042 w 40008"/>
                <a:gd name="connsiteY3" fmla="*/ 0 h 38128"/>
                <a:gd name="connsiteX4" fmla="*/ 2 w 40008"/>
                <a:gd name="connsiteY4" fmla="*/ 18774 h 38128"/>
                <a:gd name="connsiteX5" fmla="*/ 18776 w 40008"/>
                <a:gd name="connsiteY5" fmla="*/ 38100 h 38128"/>
                <a:gd name="connsiteX6" fmla="*/ 20681 w 40008"/>
                <a:gd name="connsiteY6" fmla="*/ 38129 h 38128"/>
                <a:gd name="connsiteX7" fmla="*/ 20966 w 40008"/>
                <a:gd name="connsiteY7" fmla="*/ 38129 h 38128"/>
                <a:gd name="connsiteX8" fmla="*/ 20966 w 40008"/>
                <a:gd name="connsiteY8" fmla="*/ 38129 h 38128"/>
                <a:gd name="connsiteX9" fmla="*/ 40007 w 40008"/>
                <a:gd name="connsiteY9" fmla="*/ 19355 h 38128"/>
                <a:gd name="connsiteX10" fmla="*/ 21233 w 40008"/>
                <a:gd name="connsiteY10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0" y="8830"/>
                    <a:pt x="31759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6899C50D-9C7E-4009-82DB-81B242F7A1E2}"/>
                </a:ext>
              </a:extLst>
            </p:cNvPr>
            <p:cNvSpPr/>
            <p:nvPr/>
          </p:nvSpPr>
          <p:spPr>
            <a:xfrm>
              <a:off x="11765151" y="951916"/>
              <a:ext cx="40007" cy="38147"/>
            </a:xfrm>
            <a:custGeom>
              <a:avLst/>
              <a:gdLst>
                <a:gd name="connsiteX0" fmla="*/ 21503 w 40007"/>
                <a:gd name="connsiteY0" fmla="*/ 57 h 38147"/>
                <a:gd name="connsiteX1" fmla="*/ 19464 w 40007"/>
                <a:gd name="connsiteY1" fmla="*/ 9 h 38147"/>
                <a:gd name="connsiteX2" fmla="*/ 5 w 40007"/>
                <a:gd name="connsiteY2" fmla="*/ 18640 h 38147"/>
                <a:gd name="connsiteX3" fmla="*/ 18626 w 40007"/>
                <a:gd name="connsiteY3" fmla="*/ 38099 h 38147"/>
                <a:gd name="connsiteX4" fmla="*/ 20407 w 40007"/>
                <a:gd name="connsiteY4" fmla="*/ 38138 h 38147"/>
                <a:gd name="connsiteX5" fmla="*/ 20969 w 40007"/>
                <a:gd name="connsiteY5" fmla="*/ 38147 h 38147"/>
                <a:gd name="connsiteX6" fmla="*/ 40000 w 40007"/>
                <a:gd name="connsiteY6" fmla="*/ 19649 h 38147"/>
                <a:gd name="connsiteX7" fmla="*/ 21503 w 40007"/>
                <a:gd name="connsiteY7" fmla="*/ 57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7">
                  <a:moveTo>
                    <a:pt x="21503" y="57"/>
                  </a:moveTo>
                  <a:lnTo>
                    <a:pt x="19464" y="9"/>
                  </a:lnTo>
                  <a:cubicBezTo>
                    <a:pt x="8825" y="-315"/>
                    <a:pt x="233" y="8124"/>
                    <a:pt x="5" y="18640"/>
                  </a:cubicBezTo>
                  <a:cubicBezTo>
                    <a:pt x="-224" y="29155"/>
                    <a:pt x="8110" y="37871"/>
                    <a:pt x="18626" y="38099"/>
                  </a:cubicBezTo>
                  <a:lnTo>
                    <a:pt x="20407" y="38138"/>
                  </a:lnTo>
                  <a:cubicBezTo>
                    <a:pt x="20598" y="38138"/>
                    <a:pt x="20779" y="38147"/>
                    <a:pt x="20969" y="38147"/>
                  </a:cubicBezTo>
                  <a:cubicBezTo>
                    <a:pt x="31237" y="38147"/>
                    <a:pt x="39705" y="29975"/>
                    <a:pt x="40000" y="19649"/>
                  </a:cubicBezTo>
                  <a:cubicBezTo>
                    <a:pt x="40295" y="9134"/>
                    <a:pt x="32018" y="361"/>
                    <a:pt x="21503" y="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F30FA8B9-180D-4935-8C3B-5C6902EC897F}"/>
                </a:ext>
              </a:extLst>
            </p:cNvPr>
            <p:cNvSpPr/>
            <p:nvPr/>
          </p:nvSpPr>
          <p:spPr>
            <a:xfrm>
              <a:off x="11296382" y="946762"/>
              <a:ext cx="40007" cy="38119"/>
            </a:xfrm>
            <a:custGeom>
              <a:avLst/>
              <a:gdLst>
                <a:gd name="connsiteX0" fmla="*/ 18908 w 40007"/>
                <a:gd name="connsiteY0" fmla="*/ 19 h 38119"/>
                <a:gd name="connsiteX1" fmla="*/ 1 w 40007"/>
                <a:gd name="connsiteY1" fmla="*/ 19212 h 38119"/>
                <a:gd name="connsiteX2" fmla="*/ 19051 w 40007"/>
                <a:gd name="connsiteY2" fmla="*/ 38119 h 38119"/>
                <a:gd name="connsiteX3" fmla="*/ 19184 w 40007"/>
                <a:gd name="connsiteY3" fmla="*/ 38119 h 38119"/>
                <a:gd name="connsiteX4" fmla="*/ 19184 w 40007"/>
                <a:gd name="connsiteY4" fmla="*/ 38119 h 38119"/>
                <a:gd name="connsiteX5" fmla="*/ 21232 w 40007"/>
                <a:gd name="connsiteY5" fmla="*/ 38100 h 38119"/>
                <a:gd name="connsiteX6" fmla="*/ 40005 w 40007"/>
                <a:gd name="connsiteY6" fmla="*/ 18774 h 38119"/>
                <a:gd name="connsiteX7" fmla="*/ 20679 w 40007"/>
                <a:gd name="connsiteY7" fmla="*/ 0 h 38119"/>
                <a:gd name="connsiteX8" fmla="*/ 18908 w 40007"/>
                <a:gd name="connsiteY8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8908" y="19"/>
                  </a:moveTo>
                  <a:cubicBezTo>
                    <a:pt x="8392" y="95"/>
                    <a:pt x="-76" y="8687"/>
                    <a:pt x="1" y="19212"/>
                  </a:cubicBezTo>
                  <a:cubicBezTo>
                    <a:pt x="77" y="29689"/>
                    <a:pt x="8592" y="38119"/>
                    <a:pt x="19051" y="38119"/>
                  </a:cubicBez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32" y="38100"/>
                  </a:lnTo>
                  <a:cubicBezTo>
                    <a:pt x="31747" y="37948"/>
                    <a:pt x="40148" y="29299"/>
                    <a:pt x="40005" y="18774"/>
                  </a:cubicBezTo>
                  <a:cubicBezTo>
                    <a:pt x="39844" y="8249"/>
                    <a:pt x="30928" y="115"/>
                    <a:pt x="20679" y="0"/>
                  </a:cubicBezTo>
                  <a:lnTo>
                    <a:pt x="18908" y="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F44A6EFB-5983-4BE2-8883-A215FFAB4B90}"/>
                </a:ext>
              </a:extLst>
            </p:cNvPr>
            <p:cNvSpPr/>
            <p:nvPr/>
          </p:nvSpPr>
          <p:spPr>
            <a:xfrm>
              <a:off x="11003159" y="955230"/>
              <a:ext cx="39988" cy="38194"/>
            </a:xfrm>
            <a:custGeom>
              <a:avLst/>
              <a:gdLst>
                <a:gd name="connsiteX0" fmla="*/ 19970 w 39988"/>
                <a:gd name="connsiteY0" fmla="*/ 19 h 38194"/>
                <a:gd name="connsiteX1" fmla="*/ 18075 w 39988"/>
                <a:gd name="connsiteY1" fmla="*/ 114 h 38194"/>
                <a:gd name="connsiteX2" fmla="*/ 25 w 39988"/>
                <a:gd name="connsiteY2" fmla="*/ 20126 h 38194"/>
                <a:gd name="connsiteX3" fmla="*/ 19027 w 39988"/>
                <a:gd name="connsiteY3" fmla="*/ 38195 h 38194"/>
                <a:gd name="connsiteX4" fmla="*/ 20018 w 39988"/>
                <a:gd name="connsiteY4" fmla="*/ 38176 h 38194"/>
                <a:gd name="connsiteX5" fmla="*/ 21913 w 39988"/>
                <a:gd name="connsiteY5" fmla="*/ 38081 h 38194"/>
                <a:gd name="connsiteX6" fmla="*/ 39963 w 39988"/>
                <a:gd name="connsiteY6" fmla="*/ 18068 h 38194"/>
                <a:gd name="connsiteX7" fmla="*/ 19970 w 39988"/>
                <a:gd name="connsiteY7" fmla="*/ 19 h 3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8" h="38194">
                  <a:moveTo>
                    <a:pt x="19970" y="19"/>
                  </a:moveTo>
                  <a:lnTo>
                    <a:pt x="18075" y="114"/>
                  </a:lnTo>
                  <a:cubicBezTo>
                    <a:pt x="7559" y="657"/>
                    <a:pt x="-508" y="9610"/>
                    <a:pt x="25" y="20126"/>
                  </a:cubicBezTo>
                  <a:cubicBezTo>
                    <a:pt x="549" y="30299"/>
                    <a:pt x="8959" y="38195"/>
                    <a:pt x="19027" y="38195"/>
                  </a:cubicBezTo>
                  <a:cubicBezTo>
                    <a:pt x="19361" y="38195"/>
                    <a:pt x="19685" y="38185"/>
                    <a:pt x="20018" y="38176"/>
                  </a:cubicBezTo>
                  <a:lnTo>
                    <a:pt x="21913" y="38081"/>
                  </a:lnTo>
                  <a:cubicBezTo>
                    <a:pt x="32429" y="37538"/>
                    <a:pt x="40497" y="28584"/>
                    <a:pt x="39963" y="18068"/>
                  </a:cubicBezTo>
                  <a:cubicBezTo>
                    <a:pt x="39430" y="7553"/>
                    <a:pt x="30543" y="-439"/>
                    <a:pt x="1997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DC53C915-2CC8-4B37-AE26-842E48CE9F1A}"/>
                </a:ext>
              </a:extLst>
            </p:cNvPr>
            <p:cNvSpPr/>
            <p:nvPr/>
          </p:nvSpPr>
          <p:spPr>
            <a:xfrm>
              <a:off x="11412626" y="946400"/>
              <a:ext cx="40005" cy="38100"/>
            </a:xfrm>
            <a:custGeom>
              <a:avLst/>
              <a:gdLst>
                <a:gd name="connsiteX0" fmla="*/ 20955 w 40005"/>
                <a:gd name="connsiteY0" fmla="*/ 38100 h 38100"/>
                <a:gd name="connsiteX1" fmla="*/ 40005 w 40005"/>
                <a:gd name="connsiteY1" fmla="*/ 19193 h 38100"/>
                <a:gd name="connsiteX2" fmla="*/ 21098 w 40005"/>
                <a:gd name="connsiteY2" fmla="*/ 0 h 38100"/>
                <a:gd name="connsiteX3" fmla="*/ 19050 w 40005"/>
                <a:gd name="connsiteY3" fmla="*/ 0 h 38100"/>
                <a:gd name="connsiteX4" fmla="*/ 0 w 40005"/>
                <a:gd name="connsiteY4" fmla="*/ 19050 h 38100"/>
                <a:gd name="connsiteX5" fmla="*/ 19050 w 40005"/>
                <a:gd name="connsiteY5" fmla="*/ 38100 h 38100"/>
                <a:gd name="connsiteX6" fmla="*/ 20822 w 40005"/>
                <a:gd name="connsiteY6" fmla="*/ 38100 h 38100"/>
                <a:gd name="connsiteX7" fmla="*/ 20955 w 40005"/>
                <a:gd name="connsiteY7" fmla="*/ 38100 h 38100"/>
                <a:gd name="connsiteX8" fmla="*/ 20955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0955" y="38100"/>
                  </a:moveTo>
                  <a:cubicBezTo>
                    <a:pt x="31413" y="38100"/>
                    <a:pt x="39929" y="29661"/>
                    <a:pt x="40005" y="19193"/>
                  </a:cubicBezTo>
                  <a:cubicBezTo>
                    <a:pt x="40081" y="8677"/>
                    <a:pt x="31613" y="76"/>
                    <a:pt x="21098" y="0"/>
                  </a:cubicBez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822" y="38100"/>
                  </a:lnTo>
                  <a:cubicBezTo>
                    <a:pt x="20860" y="38100"/>
                    <a:pt x="20907" y="38100"/>
                    <a:pt x="20955" y="38100"/>
                  </a:cubicBezTo>
                  <a:lnTo>
                    <a:pt x="20955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681586D5-E832-43D3-BBB5-A37705FCC53E}"/>
                </a:ext>
              </a:extLst>
            </p:cNvPr>
            <p:cNvSpPr/>
            <p:nvPr/>
          </p:nvSpPr>
          <p:spPr>
            <a:xfrm>
              <a:off x="11939897" y="1086087"/>
              <a:ext cx="40008" cy="38163"/>
            </a:xfrm>
            <a:custGeom>
              <a:avLst/>
              <a:gdLst>
                <a:gd name="connsiteX0" fmla="*/ 21502 w 40008"/>
                <a:gd name="connsiteY0" fmla="*/ 74 h 38163"/>
                <a:gd name="connsiteX1" fmla="*/ 19464 w 40008"/>
                <a:gd name="connsiteY1" fmla="*/ 26 h 38163"/>
                <a:gd name="connsiteX2" fmla="*/ 5 w 40008"/>
                <a:gd name="connsiteY2" fmla="*/ 18657 h 38163"/>
                <a:gd name="connsiteX3" fmla="*/ 18626 w 40008"/>
                <a:gd name="connsiteY3" fmla="*/ 38116 h 38163"/>
                <a:gd name="connsiteX4" fmla="*/ 20407 w 40008"/>
                <a:gd name="connsiteY4" fmla="*/ 38155 h 38163"/>
                <a:gd name="connsiteX5" fmla="*/ 20969 w 40008"/>
                <a:gd name="connsiteY5" fmla="*/ 38164 h 38163"/>
                <a:gd name="connsiteX6" fmla="*/ 40000 w 40008"/>
                <a:gd name="connsiteY6" fmla="*/ 19667 h 38163"/>
                <a:gd name="connsiteX7" fmla="*/ 21502 w 40008"/>
                <a:gd name="connsiteY7" fmla="*/ 74 h 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63">
                  <a:moveTo>
                    <a:pt x="21502" y="74"/>
                  </a:moveTo>
                  <a:lnTo>
                    <a:pt x="19464" y="26"/>
                  </a:lnTo>
                  <a:cubicBezTo>
                    <a:pt x="9177" y="-536"/>
                    <a:pt x="224" y="8141"/>
                    <a:pt x="5" y="18657"/>
                  </a:cubicBezTo>
                  <a:cubicBezTo>
                    <a:pt x="-224" y="29172"/>
                    <a:pt x="8110" y="37888"/>
                    <a:pt x="18626" y="38116"/>
                  </a:cubicBezTo>
                  <a:lnTo>
                    <a:pt x="20407" y="38155"/>
                  </a:lnTo>
                  <a:cubicBezTo>
                    <a:pt x="20598" y="38155"/>
                    <a:pt x="20779" y="38164"/>
                    <a:pt x="20969" y="38164"/>
                  </a:cubicBezTo>
                  <a:cubicBezTo>
                    <a:pt x="31237" y="38164"/>
                    <a:pt x="39705" y="29991"/>
                    <a:pt x="40000" y="19667"/>
                  </a:cubicBezTo>
                  <a:cubicBezTo>
                    <a:pt x="40305" y="9141"/>
                    <a:pt x="32028" y="369"/>
                    <a:pt x="21502" y="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724D786B-FF43-4C43-BED2-7945C1A2C99F}"/>
                </a:ext>
              </a:extLst>
            </p:cNvPr>
            <p:cNvSpPr/>
            <p:nvPr/>
          </p:nvSpPr>
          <p:spPr>
            <a:xfrm>
              <a:off x="11705800" y="1076517"/>
              <a:ext cx="40003" cy="38208"/>
            </a:xfrm>
            <a:custGeom>
              <a:avLst/>
              <a:gdLst>
                <a:gd name="connsiteX0" fmla="*/ 22055 w 40003"/>
                <a:gd name="connsiteY0" fmla="*/ 147 h 38208"/>
                <a:gd name="connsiteX1" fmla="*/ 20160 w 40003"/>
                <a:gd name="connsiteY1" fmla="*/ 33 h 38208"/>
                <a:gd name="connsiteX2" fmla="*/ 34 w 40003"/>
                <a:gd name="connsiteY2" fmla="*/ 17930 h 38208"/>
                <a:gd name="connsiteX3" fmla="*/ 17931 w 40003"/>
                <a:gd name="connsiteY3" fmla="*/ 38066 h 38208"/>
                <a:gd name="connsiteX4" fmla="*/ 19846 w 40003"/>
                <a:gd name="connsiteY4" fmla="*/ 38180 h 38208"/>
                <a:gd name="connsiteX5" fmla="*/ 20970 w 40003"/>
                <a:gd name="connsiteY5" fmla="*/ 38209 h 38208"/>
                <a:gd name="connsiteX6" fmla="*/ 39972 w 40003"/>
                <a:gd name="connsiteY6" fmla="*/ 20264 h 38208"/>
                <a:gd name="connsiteX7" fmla="*/ 22055 w 40003"/>
                <a:gd name="connsiteY7" fmla="*/ 147 h 3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208">
                  <a:moveTo>
                    <a:pt x="22055" y="147"/>
                  </a:moveTo>
                  <a:lnTo>
                    <a:pt x="20160" y="33"/>
                  </a:lnTo>
                  <a:cubicBezTo>
                    <a:pt x="9692" y="-577"/>
                    <a:pt x="643" y="7424"/>
                    <a:pt x="34" y="17930"/>
                  </a:cubicBezTo>
                  <a:cubicBezTo>
                    <a:pt x="-586" y="28436"/>
                    <a:pt x="7425" y="37447"/>
                    <a:pt x="17931" y="38066"/>
                  </a:cubicBezTo>
                  <a:lnTo>
                    <a:pt x="19846" y="38180"/>
                  </a:lnTo>
                  <a:cubicBezTo>
                    <a:pt x="20227" y="38199"/>
                    <a:pt x="20598" y="38209"/>
                    <a:pt x="20970" y="38209"/>
                  </a:cubicBezTo>
                  <a:cubicBezTo>
                    <a:pt x="30990" y="38209"/>
                    <a:pt x="39381" y="30389"/>
                    <a:pt x="39972" y="20264"/>
                  </a:cubicBezTo>
                  <a:cubicBezTo>
                    <a:pt x="40572" y="9767"/>
                    <a:pt x="32552" y="757"/>
                    <a:pt x="22055" y="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9D4512B-73B7-4193-BACE-B80CC35E11D8}"/>
                </a:ext>
              </a:extLst>
            </p:cNvPr>
            <p:cNvSpPr/>
            <p:nvPr/>
          </p:nvSpPr>
          <p:spPr>
            <a:xfrm>
              <a:off x="11764758" y="1079707"/>
              <a:ext cx="40011" cy="38190"/>
            </a:xfrm>
            <a:custGeom>
              <a:avLst/>
              <a:gdLst>
                <a:gd name="connsiteX0" fmla="*/ 21790 w 40011"/>
                <a:gd name="connsiteY0" fmla="*/ 100 h 38190"/>
                <a:gd name="connsiteX1" fmla="*/ 20028 w 40011"/>
                <a:gd name="connsiteY1" fmla="*/ 14 h 38190"/>
                <a:gd name="connsiteX2" fmla="*/ 26 w 40011"/>
                <a:gd name="connsiteY2" fmla="*/ 18064 h 38190"/>
                <a:gd name="connsiteX3" fmla="*/ 18076 w 40011"/>
                <a:gd name="connsiteY3" fmla="*/ 38076 h 38190"/>
                <a:gd name="connsiteX4" fmla="*/ 20133 w 40011"/>
                <a:gd name="connsiteY4" fmla="*/ 38172 h 38190"/>
                <a:gd name="connsiteX5" fmla="*/ 20981 w 40011"/>
                <a:gd name="connsiteY5" fmla="*/ 38191 h 38190"/>
                <a:gd name="connsiteX6" fmla="*/ 39993 w 40011"/>
                <a:gd name="connsiteY6" fmla="*/ 19969 h 38190"/>
                <a:gd name="connsiteX7" fmla="*/ 21790 w 40011"/>
                <a:gd name="connsiteY7" fmla="*/ 100 h 3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90">
                  <a:moveTo>
                    <a:pt x="21790" y="100"/>
                  </a:moveTo>
                  <a:lnTo>
                    <a:pt x="20028" y="14"/>
                  </a:lnTo>
                  <a:cubicBezTo>
                    <a:pt x="9494" y="-385"/>
                    <a:pt x="569" y="7549"/>
                    <a:pt x="26" y="18064"/>
                  </a:cubicBezTo>
                  <a:cubicBezTo>
                    <a:pt x="-517" y="28580"/>
                    <a:pt x="7560" y="37524"/>
                    <a:pt x="18076" y="38076"/>
                  </a:cubicBezTo>
                  <a:lnTo>
                    <a:pt x="20133" y="38172"/>
                  </a:lnTo>
                  <a:cubicBezTo>
                    <a:pt x="20409" y="38181"/>
                    <a:pt x="20695" y="38191"/>
                    <a:pt x="20981" y="38191"/>
                  </a:cubicBezTo>
                  <a:cubicBezTo>
                    <a:pt x="31116" y="38191"/>
                    <a:pt x="39545" y="30199"/>
                    <a:pt x="39993" y="19969"/>
                  </a:cubicBezTo>
                  <a:cubicBezTo>
                    <a:pt x="40450" y="9454"/>
                    <a:pt x="32297" y="557"/>
                    <a:pt x="21790" y="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D39C4F5D-7582-49CF-B0EF-040D38B65097}"/>
                </a:ext>
              </a:extLst>
            </p:cNvPr>
            <p:cNvSpPr/>
            <p:nvPr/>
          </p:nvSpPr>
          <p:spPr>
            <a:xfrm>
              <a:off x="11880867" y="1084443"/>
              <a:ext cx="40006" cy="38151"/>
            </a:xfrm>
            <a:custGeom>
              <a:avLst/>
              <a:gdLst>
                <a:gd name="connsiteX0" fmla="*/ 21649 w 40006"/>
                <a:gd name="connsiteY0" fmla="*/ 70 h 38151"/>
                <a:gd name="connsiteX1" fmla="*/ 19611 w 40006"/>
                <a:gd name="connsiteY1" fmla="*/ 4 h 38151"/>
                <a:gd name="connsiteX2" fmla="*/ 8 w 40006"/>
                <a:gd name="connsiteY2" fmla="*/ 18482 h 38151"/>
                <a:gd name="connsiteX3" fmla="*/ 18487 w 40006"/>
                <a:gd name="connsiteY3" fmla="*/ 38084 h 38151"/>
                <a:gd name="connsiteX4" fmla="*/ 20268 w 40006"/>
                <a:gd name="connsiteY4" fmla="*/ 38142 h 38151"/>
                <a:gd name="connsiteX5" fmla="*/ 20963 w 40006"/>
                <a:gd name="connsiteY5" fmla="*/ 38151 h 38151"/>
                <a:gd name="connsiteX6" fmla="*/ 39994 w 40006"/>
                <a:gd name="connsiteY6" fmla="*/ 19787 h 38151"/>
                <a:gd name="connsiteX7" fmla="*/ 21649 w 40006"/>
                <a:gd name="connsiteY7" fmla="*/ 70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1">
                  <a:moveTo>
                    <a:pt x="21649" y="70"/>
                  </a:moveTo>
                  <a:lnTo>
                    <a:pt x="19611" y="4"/>
                  </a:lnTo>
                  <a:cubicBezTo>
                    <a:pt x="9200" y="-196"/>
                    <a:pt x="332" y="7976"/>
                    <a:pt x="8" y="18482"/>
                  </a:cubicBezTo>
                  <a:cubicBezTo>
                    <a:pt x="-297" y="28998"/>
                    <a:pt x="7971" y="37770"/>
                    <a:pt x="18487" y="38084"/>
                  </a:cubicBezTo>
                  <a:lnTo>
                    <a:pt x="20268" y="38142"/>
                  </a:lnTo>
                  <a:cubicBezTo>
                    <a:pt x="20496" y="38151"/>
                    <a:pt x="20735" y="38151"/>
                    <a:pt x="20963" y="38151"/>
                  </a:cubicBezTo>
                  <a:cubicBezTo>
                    <a:pt x="31164" y="38151"/>
                    <a:pt x="39623" y="30065"/>
                    <a:pt x="39994" y="19787"/>
                  </a:cubicBezTo>
                  <a:cubicBezTo>
                    <a:pt x="40375" y="9291"/>
                    <a:pt x="32155" y="451"/>
                    <a:pt x="21649" y="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B6F4956C-DAE2-4FB1-89D1-3D4357999C4E}"/>
                </a:ext>
              </a:extLst>
            </p:cNvPr>
            <p:cNvSpPr/>
            <p:nvPr/>
          </p:nvSpPr>
          <p:spPr>
            <a:xfrm>
              <a:off x="12244452" y="1086951"/>
              <a:ext cx="40011" cy="38128"/>
            </a:xfrm>
            <a:custGeom>
              <a:avLst/>
              <a:gdLst>
                <a:gd name="connsiteX0" fmla="*/ 20976 w 40011"/>
                <a:gd name="connsiteY0" fmla="*/ 0 h 38128"/>
                <a:gd name="connsiteX1" fmla="*/ 20547 w 40011"/>
                <a:gd name="connsiteY1" fmla="*/ 0 h 38128"/>
                <a:gd name="connsiteX2" fmla="*/ 18776 w 40011"/>
                <a:gd name="connsiteY2" fmla="*/ 28 h 38128"/>
                <a:gd name="connsiteX3" fmla="*/ 2 w 40011"/>
                <a:gd name="connsiteY3" fmla="*/ 19355 h 38128"/>
                <a:gd name="connsiteX4" fmla="*/ 19042 w 40011"/>
                <a:gd name="connsiteY4" fmla="*/ 38128 h 38128"/>
                <a:gd name="connsiteX5" fmla="*/ 19328 w 40011"/>
                <a:gd name="connsiteY5" fmla="*/ 38128 h 38128"/>
                <a:gd name="connsiteX6" fmla="*/ 19328 w 40011"/>
                <a:gd name="connsiteY6" fmla="*/ 38128 h 38128"/>
                <a:gd name="connsiteX7" fmla="*/ 21376 w 40011"/>
                <a:gd name="connsiteY7" fmla="*/ 38090 h 38128"/>
                <a:gd name="connsiteX8" fmla="*/ 40007 w 40011"/>
                <a:gd name="connsiteY8" fmla="*/ 18631 h 38128"/>
                <a:gd name="connsiteX9" fmla="*/ 20976 w 40011"/>
                <a:gd name="connsiteY9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11" h="38128">
                  <a:moveTo>
                    <a:pt x="20976" y="0"/>
                  </a:moveTo>
                  <a:cubicBezTo>
                    <a:pt x="20833" y="0"/>
                    <a:pt x="20700" y="0"/>
                    <a:pt x="20547" y="0"/>
                  </a:cubicBezTo>
                  <a:lnTo>
                    <a:pt x="18776" y="28"/>
                  </a:lnTo>
                  <a:cubicBezTo>
                    <a:pt x="8260" y="190"/>
                    <a:pt x="-141" y="8839"/>
                    <a:pt x="2" y="19355"/>
                  </a:cubicBezTo>
                  <a:cubicBezTo>
                    <a:pt x="164" y="29785"/>
                    <a:pt x="8651" y="38128"/>
                    <a:pt x="19042" y="38128"/>
                  </a:cubicBezTo>
                  <a:cubicBezTo>
                    <a:pt x="19147" y="38128"/>
                    <a:pt x="19233" y="38128"/>
                    <a:pt x="19328" y="38128"/>
                  </a:cubicBezTo>
                  <a:lnTo>
                    <a:pt x="19328" y="38128"/>
                  </a:lnTo>
                  <a:lnTo>
                    <a:pt x="21376" y="38090"/>
                  </a:lnTo>
                  <a:cubicBezTo>
                    <a:pt x="31892" y="37862"/>
                    <a:pt x="40226" y="29156"/>
                    <a:pt x="40007" y="18631"/>
                  </a:cubicBezTo>
                  <a:cubicBezTo>
                    <a:pt x="39788" y="8258"/>
                    <a:pt x="31301" y="0"/>
                    <a:pt x="209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C6680F3-BB9E-468F-AC20-EF6E36909AE2}"/>
                </a:ext>
              </a:extLst>
            </p:cNvPr>
            <p:cNvSpPr/>
            <p:nvPr/>
          </p:nvSpPr>
          <p:spPr>
            <a:xfrm>
              <a:off x="12126353" y="1088075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20955 w 40005"/>
                <a:gd name="connsiteY1" fmla="*/ 0 h 38100"/>
                <a:gd name="connsiteX2" fmla="*/ 19050 w 40005"/>
                <a:gd name="connsiteY2" fmla="*/ 0 h 38100"/>
                <a:gd name="connsiteX3" fmla="*/ 0 w 40005"/>
                <a:gd name="connsiteY3" fmla="*/ 19050 h 38100"/>
                <a:gd name="connsiteX4" fmla="*/ 19050 w 40005"/>
                <a:gd name="connsiteY4" fmla="*/ 38100 h 38100"/>
                <a:gd name="connsiteX5" fmla="*/ 20955 w 40005"/>
                <a:gd name="connsiteY5" fmla="*/ 38100 h 38100"/>
                <a:gd name="connsiteX6" fmla="*/ 20955 w 40005"/>
                <a:gd name="connsiteY6" fmla="*/ 38100 h 38100"/>
                <a:gd name="connsiteX7" fmla="*/ 40005 w 40005"/>
                <a:gd name="connsiteY7" fmla="*/ 19050 h 38100"/>
                <a:gd name="connsiteX8" fmla="*/ 20955 w 4000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20955" y="0"/>
                  </a:ln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ubicBezTo>
                    <a:pt x="31470" y="38100"/>
                    <a:pt x="40005" y="29566"/>
                    <a:pt x="40005" y="19050"/>
                  </a:cubicBezTo>
                  <a:cubicBezTo>
                    <a:pt x="40005" y="8535"/>
                    <a:pt x="31470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2AB60BA2-36DB-41E7-AEE4-97E8628D05B6}"/>
                </a:ext>
              </a:extLst>
            </p:cNvPr>
            <p:cNvSpPr/>
            <p:nvPr/>
          </p:nvSpPr>
          <p:spPr>
            <a:xfrm>
              <a:off x="12185417" y="1087751"/>
              <a:ext cx="40007" cy="38119"/>
            </a:xfrm>
            <a:custGeom>
              <a:avLst/>
              <a:gdLst>
                <a:gd name="connsiteX0" fmla="*/ 20679 w 40007"/>
                <a:gd name="connsiteY0" fmla="*/ 0 h 38119"/>
                <a:gd name="connsiteX1" fmla="*/ 18908 w 40007"/>
                <a:gd name="connsiteY1" fmla="*/ 19 h 38119"/>
                <a:gd name="connsiteX2" fmla="*/ 1 w 40007"/>
                <a:gd name="connsiteY2" fmla="*/ 19212 h 38119"/>
                <a:gd name="connsiteX3" fmla="*/ 19051 w 40007"/>
                <a:gd name="connsiteY3" fmla="*/ 38119 h 38119"/>
                <a:gd name="connsiteX4" fmla="*/ 19184 w 40007"/>
                <a:gd name="connsiteY4" fmla="*/ 38119 h 38119"/>
                <a:gd name="connsiteX5" fmla="*/ 19184 w 40007"/>
                <a:gd name="connsiteY5" fmla="*/ 38119 h 38119"/>
                <a:gd name="connsiteX6" fmla="*/ 21232 w 40007"/>
                <a:gd name="connsiteY6" fmla="*/ 38100 h 38119"/>
                <a:gd name="connsiteX7" fmla="*/ 40006 w 40007"/>
                <a:gd name="connsiteY7" fmla="*/ 18774 h 38119"/>
                <a:gd name="connsiteX8" fmla="*/ 20679 w 40007"/>
                <a:gd name="connsiteY8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20679" y="0"/>
                  </a:move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77" y="29689"/>
                    <a:pt x="8592" y="38119"/>
                    <a:pt x="19051" y="38119"/>
                  </a:cubicBez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32" y="38100"/>
                  </a:lnTo>
                  <a:cubicBezTo>
                    <a:pt x="31747" y="37948"/>
                    <a:pt x="40148" y="29299"/>
                    <a:pt x="40006" y="18774"/>
                  </a:cubicBezTo>
                  <a:cubicBezTo>
                    <a:pt x="39863" y="8249"/>
                    <a:pt x="31586" y="115"/>
                    <a:pt x="2067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AEE0CE0E-3B1A-4E8C-B2BF-9500E9D9099C}"/>
                </a:ext>
              </a:extLst>
            </p:cNvPr>
            <p:cNvSpPr/>
            <p:nvPr/>
          </p:nvSpPr>
          <p:spPr>
            <a:xfrm>
              <a:off x="11003279" y="1075617"/>
              <a:ext cx="39986" cy="38109"/>
            </a:xfrm>
            <a:custGeom>
              <a:avLst/>
              <a:gdLst>
                <a:gd name="connsiteX0" fmla="*/ 20946 w 39986"/>
                <a:gd name="connsiteY0" fmla="*/ 0 h 38109"/>
                <a:gd name="connsiteX1" fmla="*/ 20803 w 39986"/>
                <a:gd name="connsiteY1" fmla="*/ 0 h 38109"/>
                <a:gd name="connsiteX2" fmla="*/ 18908 w 39986"/>
                <a:gd name="connsiteY2" fmla="*/ 10 h 38109"/>
                <a:gd name="connsiteX3" fmla="*/ 1 w 39986"/>
                <a:gd name="connsiteY3" fmla="*/ 19202 h 38109"/>
                <a:gd name="connsiteX4" fmla="*/ 19051 w 39986"/>
                <a:gd name="connsiteY4" fmla="*/ 38110 h 38109"/>
                <a:gd name="connsiteX5" fmla="*/ 19184 w 39986"/>
                <a:gd name="connsiteY5" fmla="*/ 38110 h 38109"/>
                <a:gd name="connsiteX6" fmla="*/ 19184 w 39986"/>
                <a:gd name="connsiteY6" fmla="*/ 38110 h 38109"/>
                <a:gd name="connsiteX7" fmla="*/ 21079 w 39986"/>
                <a:gd name="connsiteY7" fmla="*/ 38100 h 38109"/>
                <a:gd name="connsiteX8" fmla="*/ 39986 w 39986"/>
                <a:gd name="connsiteY8" fmla="*/ 18907 h 38109"/>
                <a:gd name="connsiteX9" fmla="*/ 20946 w 39986"/>
                <a:gd name="connsiteY9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86" h="38109">
                  <a:moveTo>
                    <a:pt x="20946" y="0"/>
                  </a:moveTo>
                  <a:cubicBezTo>
                    <a:pt x="20898" y="0"/>
                    <a:pt x="20851" y="0"/>
                    <a:pt x="20803" y="0"/>
                  </a:cubicBez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1079" y="38100"/>
                  </a:lnTo>
                  <a:cubicBezTo>
                    <a:pt x="31595" y="38024"/>
                    <a:pt x="40063" y="29432"/>
                    <a:pt x="39986" y="18907"/>
                  </a:cubicBezTo>
                  <a:cubicBezTo>
                    <a:pt x="39920" y="8439"/>
                    <a:pt x="31395" y="0"/>
                    <a:pt x="2094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D8AB72C4-1D48-4AAE-BFF0-274AA9E6DDBA}"/>
                </a:ext>
              </a:extLst>
            </p:cNvPr>
            <p:cNvSpPr/>
            <p:nvPr/>
          </p:nvSpPr>
          <p:spPr>
            <a:xfrm>
              <a:off x="11998945" y="1087256"/>
              <a:ext cx="40009" cy="38128"/>
            </a:xfrm>
            <a:custGeom>
              <a:avLst/>
              <a:gdLst>
                <a:gd name="connsiteX0" fmla="*/ 21233 w 40009"/>
                <a:gd name="connsiteY0" fmla="*/ 29 h 38128"/>
                <a:gd name="connsiteX1" fmla="*/ 19328 w 40009"/>
                <a:gd name="connsiteY1" fmla="*/ 0 h 38128"/>
                <a:gd name="connsiteX2" fmla="*/ 19328 w 40009"/>
                <a:gd name="connsiteY2" fmla="*/ 0 h 38128"/>
                <a:gd name="connsiteX3" fmla="*/ 19043 w 40009"/>
                <a:gd name="connsiteY3" fmla="*/ 0 h 38128"/>
                <a:gd name="connsiteX4" fmla="*/ 2 w 40009"/>
                <a:gd name="connsiteY4" fmla="*/ 18774 h 38128"/>
                <a:gd name="connsiteX5" fmla="*/ 18776 w 40009"/>
                <a:gd name="connsiteY5" fmla="*/ 38100 h 38128"/>
                <a:gd name="connsiteX6" fmla="*/ 20681 w 40009"/>
                <a:gd name="connsiteY6" fmla="*/ 38129 h 38128"/>
                <a:gd name="connsiteX7" fmla="*/ 20967 w 40009"/>
                <a:gd name="connsiteY7" fmla="*/ 38129 h 38128"/>
                <a:gd name="connsiteX8" fmla="*/ 20967 w 40009"/>
                <a:gd name="connsiteY8" fmla="*/ 38129 h 38128"/>
                <a:gd name="connsiteX9" fmla="*/ 40007 w 40009"/>
                <a:gd name="connsiteY9" fmla="*/ 19355 h 38128"/>
                <a:gd name="connsiteX10" fmla="*/ 21233 w 40009"/>
                <a:gd name="connsiteY10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21233" y="2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62" y="38129"/>
                    <a:pt x="20967" y="38129"/>
                  </a:cubicBezTo>
                  <a:lnTo>
                    <a:pt x="20967" y="38129"/>
                  </a:ln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0"/>
                    <a:pt x="31758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614AABD4-56EC-4E12-8B85-3F2C7D42241C}"/>
                </a:ext>
              </a:extLst>
            </p:cNvPr>
            <p:cNvSpPr/>
            <p:nvPr/>
          </p:nvSpPr>
          <p:spPr>
            <a:xfrm>
              <a:off x="11237443" y="1069372"/>
              <a:ext cx="40003" cy="38153"/>
            </a:xfrm>
            <a:custGeom>
              <a:avLst/>
              <a:gdLst>
                <a:gd name="connsiteX0" fmla="*/ 20402 w 40003"/>
                <a:gd name="connsiteY0" fmla="*/ 5 h 38153"/>
                <a:gd name="connsiteX1" fmla="*/ 18487 w 40003"/>
                <a:gd name="connsiteY1" fmla="*/ 62 h 38153"/>
                <a:gd name="connsiteX2" fmla="*/ 9 w 40003"/>
                <a:gd name="connsiteY2" fmla="*/ 19665 h 38153"/>
                <a:gd name="connsiteX3" fmla="*/ 19040 w 40003"/>
                <a:gd name="connsiteY3" fmla="*/ 38153 h 38153"/>
                <a:gd name="connsiteX4" fmla="*/ 19611 w 40003"/>
                <a:gd name="connsiteY4" fmla="*/ 38144 h 38153"/>
                <a:gd name="connsiteX5" fmla="*/ 21507 w 40003"/>
                <a:gd name="connsiteY5" fmla="*/ 38086 h 38153"/>
                <a:gd name="connsiteX6" fmla="*/ 39995 w 40003"/>
                <a:gd name="connsiteY6" fmla="*/ 18494 h 38153"/>
                <a:gd name="connsiteX7" fmla="*/ 20402 w 40003"/>
                <a:gd name="connsiteY7" fmla="*/ 5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3">
                  <a:moveTo>
                    <a:pt x="20402" y="5"/>
                  </a:moveTo>
                  <a:lnTo>
                    <a:pt x="18487" y="62"/>
                  </a:lnTo>
                  <a:cubicBezTo>
                    <a:pt x="7972" y="367"/>
                    <a:pt x="-306" y="9149"/>
                    <a:pt x="9" y="19665"/>
                  </a:cubicBezTo>
                  <a:cubicBezTo>
                    <a:pt x="313" y="29990"/>
                    <a:pt x="8781" y="38153"/>
                    <a:pt x="19040" y="38153"/>
                  </a:cubicBezTo>
                  <a:cubicBezTo>
                    <a:pt x="19230" y="38153"/>
                    <a:pt x="19421" y="38153"/>
                    <a:pt x="19611" y="38144"/>
                  </a:cubicBezTo>
                  <a:lnTo>
                    <a:pt x="21507" y="38086"/>
                  </a:lnTo>
                  <a:cubicBezTo>
                    <a:pt x="32022" y="37782"/>
                    <a:pt x="40309" y="29009"/>
                    <a:pt x="39995" y="18494"/>
                  </a:cubicBezTo>
                  <a:cubicBezTo>
                    <a:pt x="39690" y="7968"/>
                    <a:pt x="30908" y="-242"/>
                    <a:pt x="20402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250DBF26-9B3F-4487-9672-E616F58AB335}"/>
                </a:ext>
              </a:extLst>
            </p:cNvPr>
            <p:cNvSpPr/>
            <p:nvPr/>
          </p:nvSpPr>
          <p:spPr>
            <a:xfrm>
              <a:off x="11062292" y="1074659"/>
              <a:ext cx="40004" cy="38133"/>
            </a:xfrm>
            <a:custGeom>
              <a:avLst/>
              <a:gdLst>
                <a:gd name="connsiteX0" fmla="*/ 20531 w 40004"/>
                <a:gd name="connsiteY0" fmla="*/ 5 h 38133"/>
                <a:gd name="connsiteX1" fmla="*/ 18626 w 40004"/>
                <a:gd name="connsiteY1" fmla="*/ 43 h 38133"/>
                <a:gd name="connsiteX2" fmla="*/ 5 w 40004"/>
                <a:gd name="connsiteY2" fmla="*/ 19503 h 38133"/>
                <a:gd name="connsiteX3" fmla="*/ 19036 w 40004"/>
                <a:gd name="connsiteY3" fmla="*/ 38134 h 38133"/>
                <a:gd name="connsiteX4" fmla="*/ 19464 w 40004"/>
                <a:gd name="connsiteY4" fmla="*/ 38134 h 38133"/>
                <a:gd name="connsiteX5" fmla="*/ 21369 w 40004"/>
                <a:gd name="connsiteY5" fmla="*/ 38096 h 38133"/>
                <a:gd name="connsiteX6" fmla="*/ 40000 w 40004"/>
                <a:gd name="connsiteY6" fmla="*/ 18636 h 38133"/>
                <a:gd name="connsiteX7" fmla="*/ 20531 w 40004"/>
                <a:gd name="connsiteY7" fmla="*/ 5 h 3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33">
                  <a:moveTo>
                    <a:pt x="20531" y="5"/>
                  </a:moveTo>
                  <a:lnTo>
                    <a:pt x="18626" y="43"/>
                  </a:lnTo>
                  <a:cubicBezTo>
                    <a:pt x="8110" y="272"/>
                    <a:pt x="-224" y="8987"/>
                    <a:pt x="5" y="19503"/>
                  </a:cubicBezTo>
                  <a:cubicBezTo>
                    <a:pt x="224" y="29876"/>
                    <a:pt x="8710" y="38134"/>
                    <a:pt x="19036" y="38134"/>
                  </a:cubicBezTo>
                  <a:cubicBezTo>
                    <a:pt x="19178" y="38134"/>
                    <a:pt x="19321" y="38134"/>
                    <a:pt x="19464" y="38134"/>
                  </a:cubicBezTo>
                  <a:lnTo>
                    <a:pt x="21369" y="38096"/>
                  </a:lnTo>
                  <a:cubicBezTo>
                    <a:pt x="31885" y="37867"/>
                    <a:pt x="40219" y="29161"/>
                    <a:pt x="40000" y="18636"/>
                  </a:cubicBezTo>
                  <a:cubicBezTo>
                    <a:pt x="39771" y="8121"/>
                    <a:pt x="31523" y="-242"/>
                    <a:pt x="20531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9DB97413-CA95-4EF7-89F7-0A2ECA5680A2}"/>
                </a:ext>
              </a:extLst>
            </p:cNvPr>
            <p:cNvSpPr/>
            <p:nvPr/>
          </p:nvSpPr>
          <p:spPr>
            <a:xfrm>
              <a:off x="11178417" y="1071204"/>
              <a:ext cx="40016" cy="38159"/>
            </a:xfrm>
            <a:custGeom>
              <a:avLst/>
              <a:gdLst>
                <a:gd name="connsiteX0" fmla="*/ 20268 w 40016"/>
                <a:gd name="connsiteY0" fmla="*/ 12 h 38159"/>
                <a:gd name="connsiteX1" fmla="*/ 18487 w 40016"/>
                <a:gd name="connsiteY1" fmla="*/ 69 h 38159"/>
                <a:gd name="connsiteX2" fmla="*/ 9 w 40016"/>
                <a:gd name="connsiteY2" fmla="*/ 19672 h 38159"/>
                <a:gd name="connsiteX3" fmla="*/ 19040 w 40016"/>
                <a:gd name="connsiteY3" fmla="*/ 38160 h 38159"/>
                <a:gd name="connsiteX4" fmla="*/ 19611 w 40016"/>
                <a:gd name="connsiteY4" fmla="*/ 38150 h 38159"/>
                <a:gd name="connsiteX5" fmla="*/ 21649 w 40016"/>
                <a:gd name="connsiteY5" fmla="*/ 38084 h 38159"/>
                <a:gd name="connsiteX6" fmla="*/ 40004 w 40016"/>
                <a:gd name="connsiteY6" fmla="*/ 18357 h 38159"/>
                <a:gd name="connsiteX7" fmla="*/ 20268 w 40016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20268" y="12"/>
                  </a:moveTo>
                  <a:lnTo>
                    <a:pt x="18487" y="69"/>
                  </a:lnTo>
                  <a:cubicBezTo>
                    <a:pt x="7972" y="374"/>
                    <a:pt x="-306" y="9156"/>
                    <a:pt x="9" y="19672"/>
                  </a:cubicBezTo>
                  <a:cubicBezTo>
                    <a:pt x="313" y="29997"/>
                    <a:pt x="8781" y="38160"/>
                    <a:pt x="19040" y="38160"/>
                  </a:cubicBezTo>
                  <a:cubicBezTo>
                    <a:pt x="19230" y="38160"/>
                    <a:pt x="19421" y="38160"/>
                    <a:pt x="19611" y="38150"/>
                  </a:cubicBezTo>
                  <a:lnTo>
                    <a:pt x="21649" y="38084"/>
                  </a:lnTo>
                  <a:cubicBezTo>
                    <a:pt x="32165" y="37703"/>
                    <a:pt x="40385" y="28873"/>
                    <a:pt x="40004" y="18357"/>
                  </a:cubicBezTo>
                  <a:cubicBezTo>
                    <a:pt x="39614" y="7842"/>
                    <a:pt x="30908" y="-359"/>
                    <a:pt x="20268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D858B58C-8E88-4CDE-83C6-A2D529F4EC61}"/>
                </a:ext>
              </a:extLst>
            </p:cNvPr>
            <p:cNvSpPr/>
            <p:nvPr/>
          </p:nvSpPr>
          <p:spPr>
            <a:xfrm>
              <a:off x="11471698" y="1066977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328 w 40008"/>
                <a:gd name="connsiteY2" fmla="*/ 0 h 38128"/>
                <a:gd name="connsiteX3" fmla="*/ 19042 w 40008"/>
                <a:gd name="connsiteY3" fmla="*/ 0 h 38128"/>
                <a:gd name="connsiteX4" fmla="*/ 2 w 40008"/>
                <a:gd name="connsiteY4" fmla="*/ 18774 h 38128"/>
                <a:gd name="connsiteX5" fmla="*/ 18776 w 40008"/>
                <a:gd name="connsiteY5" fmla="*/ 38100 h 38128"/>
                <a:gd name="connsiteX6" fmla="*/ 20681 w 40008"/>
                <a:gd name="connsiteY6" fmla="*/ 38129 h 38128"/>
                <a:gd name="connsiteX7" fmla="*/ 20966 w 40008"/>
                <a:gd name="connsiteY7" fmla="*/ 38129 h 38128"/>
                <a:gd name="connsiteX8" fmla="*/ 20966 w 40008"/>
                <a:gd name="connsiteY8" fmla="*/ 38129 h 38128"/>
                <a:gd name="connsiteX9" fmla="*/ 40007 w 40008"/>
                <a:gd name="connsiteY9" fmla="*/ 19355 h 38128"/>
                <a:gd name="connsiteX10" fmla="*/ 21233 w 40008"/>
                <a:gd name="connsiteY10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0" y="8830"/>
                    <a:pt x="31749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E73D8B67-273C-405D-BB1C-E752DFA24D25}"/>
                </a:ext>
              </a:extLst>
            </p:cNvPr>
            <p:cNvSpPr/>
            <p:nvPr/>
          </p:nvSpPr>
          <p:spPr>
            <a:xfrm>
              <a:off x="11530737" y="1068204"/>
              <a:ext cx="40008" cy="38140"/>
            </a:xfrm>
            <a:custGeom>
              <a:avLst/>
              <a:gdLst>
                <a:gd name="connsiteX0" fmla="*/ 21382 w 40008"/>
                <a:gd name="connsiteY0" fmla="*/ 50 h 38140"/>
                <a:gd name="connsiteX1" fmla="*/ 19611 w 40008"/>
                <a:gd name="connsiteY1" fmla="*/ 2 h 38140"/>
                <a:gd name="connsiteX2" fmla="*/ 8 w 40008"/>
                <a:gd name="connsiteY2" fmla="*/ 18481 h 38140"/>
                <a:gd name="connsiteX3" fmla="*/ 18487 w 40008"/>
                <a:gd name="connsiteY3" fmla="*/ 38083 h 38140"/>
                <a:gd name="connsiteX4" fmla="*/ 20535 w 40008"/>
                <a:gd name="connsiteY4" fmla="*/ 38140 h 38140"/>
                <a:gd name="connsiteX5" fmla="*/ 20963 w 40008"/>
                <a:gd name="connsiteY5" fmla="*/ 38140 h 38140"/>
                <a:gd name="connsiteX6" fmla="*/ 40004 w 40008"/>
                <a:gd name="connsiteY6" fmla="*/ 19500 h 38140"/>
                <a:gd name="connsiteX7" fmla="*/ 21382 w 40008"/>
                <a:gd name="connsiteY7" fmla="*/ 50 h 3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0">
                  <a:moveTo>
                    <a:pt x="21382" y="50"/>
                  </a:moveTo>
                  <a:lnTo>
                    <a:pt x="19611" y="2"/>
                  </a:lnTo>
                  <a:cubicBezTo>
                    <a:pt x="9400" y="-150"/>
                    <a:pt x="332" y="7975"/>
                    <a:pt x="8" y="18481"/>
                  </a:cubicBezTo>
                  <a:cubicBezTo>
                    <a:pt x="-297" y="28996"/>
                    <a:pt x="7971" y="37769"/>
                    <a:pt x="18487" y="38083"/>
                  </a:cubicBezTo>
                  <a:lnTo>
                    <a:pt x="20535" y="38140"/>
                  </a:lnTo>
                  <a:cubicBezTo>
                    <a:pt x="20687" y="38140"/>
                    <a:pt x="20820" y="38140"/>
                    <a:pt x="20963" y="38140"/>
                  </a:cubicBezTo>
                  <a:cubicBezTo>
                    <a:pt x="31288" y="38140"/>
                    <a:pt x="39775" y="29882"/>
                    <a:pt x="40004" y="19500"/>
                  </a:cubicBezTo>
                  <a:cubicBezTo>
                    <a:pt x="40232" y="8984"/>
                    <a:pt x="31888" y="279"/>
                    <a:pt x="21382" y="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55527A56-54E8-4BDF-A1BD-CFEF81E7AF4D}"/>
                </a:ext>
              </a:extLst>
            </p:cNvPr>
            <p:cNvSpPr/>
            <p:nvPr/>
          </p:nvSpPr>
          <p:spPr>
            <a:xfrm>
              <a:off x="11646850" y="1073008"/>
              <a:ext cx="39988" cy="38203"/>
            </a:xfrm>
            <a:custGeom>
              <a:avLst/>
              <a:gdLst>
                <a:gd name="connsiteX0" fmla="*/ 21922 w 39988"/>
                <a:gd name="connsiteY0" fmla="*/ 132 h 38203"/>
                <a:gd name="connsiteX1" fmla="*/ 20160 w 39988"/>
                <a:gd name="connsiteY1" fmla="*/ 37 h 38203"/>
                <a:gd name="connsiteX2" fmla="*/ 34 w 39988"/>
                <a:gd name="connsiteY2" fmla="*/ 17934 h 38203"/>
                <a:gd name="connsiteX3" fmla="*/ 17931 w 39988"/>
                <a:gd name="connsiteY3" fmla="*/ 38070 h 38203"/>
                <a:gd name="connsiteX4" fmla="*/ 19969 w 39988"/>
                <a:gd name="connsiteY4" fmla="*/ 38184 h 38203"/>
                <a:gd name="connsiteX5" fmla="*/ 20960 w 39988"/>
                <a:gd name="connsiteY5" fmla="*/ 38203 h 38203"/>
                <a:gd name="connsiteX6" fmla="*/ 39962 w 39988"/>
                <a:gd name="connsiteY6" fmla="*/ 20134 h 38203"/>
                <a:gd name="connsiteX7" fmla="*/ 21922 w 39988"/>
                <a:gd name="connsiteY7" fmla="*/ 132 h 3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8" h="38203">
                  <a:moveTo>
                    <a:pt x="21922" y="132"/>
                  </a:moveTo>
                  <a:lnTo>
                    <a:pt x="20160" y="37"/>
                  </a:lnTo>
                  <a:cubicBezTo>
                    <a:pt x="9597" y="-611"/>
                    <a:pt x="643" y="7428"/>
                    <a:pt x="34" y="17934"/>
                  </a:cubicBezTo>
                  <a:cubicBezTo>
                    <a:pt x="-586" y="28440"/>
                    <a:pt x="7425" y="37451"/>
                    <a:pt x="17931" y="38070"/>
                  </a:cubicBezTo>
                  <a:lnTo>
                    <a:pt x="19969" y="38184"/>
                  </a:lnTo>
                  <a:cubicBezTo>
                    <a:pt x="20303" y="38194"/>
                    <a:pt x="20627" y="38203"/>
                    <a:pt x="20960" y="38203"/>
                  </a:cubicBezTo>
                  <a:cubicBezTo>
                    <a:pt x="31028" y="38203"/>
                    <a:pt x="39438" y="30307"/>
                    <a:pt x="39962" y="20134"/>
                  </a:cubicBezTo>
                  <a:cubicBezTo>
                    <a:pt x="40505" y="9628"/>
                    <a:pt x="32428" y="675"/>
                    <a:pt x="21922" y="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D366DB59-8A37-4081-A39E-037996F8C8F9}"/>
                </a:ext>
              </a:extLst>
            </p:cNvPr>
            <p:cNvSpPr/>
            <p:nvPr/>
          </p:nvSpPr>
          <p:spPr>
            <a:xfrm>
              <a:off x="11412645" y="1066577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20955 w 40005"/>
                <a:gd name="connsiteY1" fmla="*/ 0 h 38100"/>
                <a:gd name="connsiteX2" fmla="*/ 19050 w 40005"/>
                <a:gd name="connsiteY2" fmla="*/ 0 h 38100"/>
                <a:gd name="connsiteX3" fmla="*/ 0 w 40005"/>
                <a:gd name="connsiteY3" fmla="*/ 19050 h 38100"/>
                <a:gd name="connsiteX4" fmla="*/ 19050 w 40005"/>
                <a:gd name="connsiteY4" fmla="*/ 38100 h 38100"/>
                <a:gd name="connsiteX5" fmla="*/ 20955 w 40005"/>
                <a:gd name="connsiteY5" fmla="*/ 38100 h 38100"/>
                <a:gd name="connsiteX6" fmla="*/ 20955 w 40005"/>
                <a:gd name="connsiteY6" fmla="*/ 38100 h 38100"/>
                <a:gd name="connsiteX7" fmla="*/ 40005 w 40005"/>
                <a:gd name="connsiteY7" fmla="*/ 19050 h 38100"/>
                <a:gd name="connsiteX8" fmla="*/ 20955 w 4000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20955" y="0"/>
                  </a:ln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80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7B90D3E-4CA9-4DED-BD8F-7DDB83082CEB}"/>
                </a:ext>
              </a:extLst>
            </p:cNvPr>
            <p:cNvSpPr/>
            <p:nvPr/>
          </p:nvSpPr>
          <p:spPr>
            <a:xfrm>
              <a:off x="11296464" y="1067854"/>
              <a:ext cx="40013" cy="38128"/>
            </a:xfrm>
            <a:custGeom>
              <a:avLst/>
              <a:gdLst>
                <a:gd name="connsiteX0" fmla="*/ 20969 w 40013"/>
                <a:gd name="connsiteY0" fmla="*/ 0 h 38128"/>
                <a:gd name="connsiteX1" fmla="*/ 20540 w 40013"/>
                <a:gd name="connsiteY1" fmla="*/ 0 h 38128"/>
                <a:gd name="connsiteX2" fmla="*/ 18635 w 40013"/>
                <a:gd name="connsiteY2" fmla="*/ 38 h 38128"/>
                <a:gd name="connsiteX3" fmla="*/ 4 w 40013"/>
                <a:gd name="connsiteY3" fmla="*/ 19498 h 38128"/>
                <a:gd name="connsiteX4" fmla="*/ 19045 w 40013"/>
                <a:gd name="connsiteY4" fmla="*/ 38128 h 38128"/>
                <a:gd name="connsiteX5" fmla="*/ 19473 w 40013"/>
                <a:gd name="connsiteY5" fmla="*/ 38128 h 38128"/>
                <a:gd name="connsiteX6" fmla="*/ 21378 w 40013"/>
                <a:gd name="connsiteY6" fmla="*/ 38090 h 38128"/>
                <a:gd name="connsiteX7" fmla="*/ 40009 w 40013"/>
                <a:gd name="connsiteY7" fmla="*/ 18631 h 38128"/>
                <a:gd name="connsiteX8" fmla="*/ 20969 w 40013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28">
                  <a:moveTo>
                    <a:pt x="20969" y="0"/>
                  </a:moveTo>
                  <a:cubicBezTo>
                    <a:pt x="20826" y="0"/>
                    <a:pt x="20692" y="0"/>
                    <a:pt x="20540" y="0"/>
                  </a:cubicBezTo>
                  <a:lnTo>
                    <a:pt x="18635" y="38"/>
                  </a:lnTo>
                  <a:cubicBezTo>
                    <a:pt x="8119" y="267"/>
                    <a:pt x="-215" y="8982"/>
                    <a:pt x="4" y="19498"/>
                  </a:cubicBezTo>
                  <a:cubicBezTo>
                    <a:pt x="233" y="29870"/>
                    <a:pt x="8720" y="38128"/>
                    <a:pt x="19045" y="38128"/>
                  </a:cubicBezTo>
                  <a:cubicBezTo>
                    <a:pt x="19188" y="38128"/>
                    <a:pt x="19330" y="38128"/>
                    <a:pt x="19473" y="38128"/>
                  </a:cubicBezTo>
                  <a:lnTo>
                    <a:pt x="21378" y="38090"/>
                  </a:lnTo>
                  <a:cubicBezTo>
                    <a:pt x="31894" y="37862"/>
                    <a:pt x="40228" y="29156"/>
                    <a:pt x="40009" y="18631"/>
                  </a:cubicBezTo>
                  <a:cubicBezTo>
                    <a:pt x="39771" y="8268"/>
                    <a:pt x="31294" y="0"/>
                    <a:pt x="2096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77E7796F-1052-4DC3-B818-9F6466FEEA0B}"/>
                </a:ext>
              </a:extLst>
            </p:cNvPr>
            <p:cNvSpPr/>
            <p:nvPr/>
          </p:nvSpPr>
          <p:spPr>
            <a:xfrm>
              <a:off x="12185441" y="322134"/>
              <a:ext cx="40006" cy="38202"/>
            </a:xfrm>
            <a:custGeom>
              <a:avLst/>
              <a:gdLst>
                <a:gd name="connsiteX0" fmla="*/ 21922 w 40006"/>
                <a:gd name="connsiteY0" fmla="*/ 131 h 38202"/>
                <a:gd name="connsiteX1" fmla="*/ 20160 w 40006"/>
                <a:gd name="connsiteY1" fmla="*/ 36 h 38202"/>
                <a:gd name="connsiteX2" fmla="*/ 34 w 40006"/>
                <a:gd name="connsiteY2" fmla="*/ 17933 h 38202"/>
                <a:gd name="connsiteX3" fmla="*/ 17931 w 40006"/>
                <a:gd name="connsiteY3" fmla="*/ 38069 h 38202"/>
                <a:gd name="connsiteX4" fmla="*/ 19988 w 40006"/>
                <a:gd name="connsiteY4" fmla="*/ 38183 h 38202"/>
                <a:gd name="connsiteX5" fmla="*/ 20979 w 40006"/>
                <a:gd name="connsiteY5" fmla="*/ 38202 h 38202"/>
                <a:gd name="connsiteX6" fmla="*/ 39981 w 40006"/>
                <a:gd name="connsiteY6" fmla="*/ 20124 h 38202"/>
                <a:gd name="connsiteX7" fmla="*/ 21922 w 40006"/>
                <a:gd name="connsiteY7" fmla="*/ 131 h 3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202">
                  <a:moveTo>
                    <a:pt x="21922" y="131"/>
                  </a:moveTo>
                  <a:lnTo>
                    <a:pt x="20160" y="36"/>
                  </a:lnTo>
                  <a:cubicBezTo>
                    <a:pt x="9816" y="-603"/>
                    <a:pt x="653" y="7427"/>
                    <a:pt x="34" y="17933"/>
                  </a:cubicBezTo>
                  <a:cubicBezTo>
                    <a:pt x="-586" y="28439"/>
                    <a:pt x="7425" y="37450"/>
                    <a:pt x="17931" y="38069"/>
                  </a:cubicBezTo>
                  <a:lnTo>
                    <a:pt x="19988" y="38183"/>
                  </a:lnTo>
                  <a:cubicBezTo>
                    <a:pt x="20322" y="38193"/>
                    <a:pt x="20646" y="38202"/>
                    <a:pt x="20979" y="38202"/>
                  </a:cubicBezTo>
                  <a:cubicBezTo>
                    <a:pt x="31056" y="38202"/>
                    <a:pt x="39467" y="30297"/>
                    <a:pt x="39981" y="20124"/>
                  </a:cubicBezTo>
                  <a:cubicBezTo>
                    <a:pt x="40515" y="9608"/>
                    <a:pt x="32428" y="664"/>
                    <a:pt x="21922" y="1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48D969A-B6DD-4C84-AFA8-83FF01C1FA3A}"/>
                </a:ext>
              </a:extLst>
            </p:cNvPr>
            <p:cNvSpPr/>
            <p:nvPr/>
          </p:nvSpPr>
          <p:spPr>
            <a:xfrm>
              <a:off x="11940398" y="307103"/>
              <a:ext cx="40006" cy="38155"/>
            </a:xfrm>
            <a:custGeom>
              <a:avLst/>
              <a:gdLst>
                <a:gd name="connsiteX0" fmla="*/ 21649 w 40006"/>
                <a:gd name="connsiteY0" fmla="*/ 74 h 38155"/>
                <a:gd name="connsiteX1" fmla="*/ 19611 w 40006"/>
                <a:gd name="connsiteY1" fmla="*/ 8 h 38155"/>
                <a:gd name="connsiteX2" fmla="*/ 8 w 40006"/>
                <a:gd name="connsiteY2" fmla="*/ 18486 h 38155"/>
                <a:gd name="connsiteX3" fmla="*/ 18487 w 40006"/>
                <a:gd name="connsiteY3" fmla="*/ 38089 h 38155"/>
                <a:gd name="connsiteX4" fmla="*/ 20268 w 40006"/>
                <a:gd name="connsiteY4" fmla="*/ 38146 h 38155"/>
                <a:gd name="connsiteX5" fmla="*/ 20963 w 40006"/>
                <a:gd name="connsiteY5" fmla="*/ 38155 h 38155"/>
                <a:gd name="connsiteX6" fmla="*/ 39994 w 40006"/>
                <a:gd name="connsiteY6" fmla="*/ 19791 h 38155"/>
                <a:gd name="connsiteX7" fmla="*/ 21649 w 40006"/>
                <a:gd name="connsiteY7" fmla="*/ 74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5">
                  <a:moveTo>
                    <a:pt x="21649" y="74"/>
                  </a:moveTo>
                  <a:lnTo>
                    <a:pt x="19611" y="8"/>
                  </a:lnTo>
                  <a:cubicBezTo>
                    <a:pt x="9209" y="-288"/>
                    <a:pt x="332" y="7980"/>
                    <a:pt x="8" y="18486"/>
                  </a:cubicBezTo>
                  <a:cubicBezTo>
                    <a:pt x="-297" y="29002"/>
                    <a:pt x="7971" y="37774"/>
                    <a:pt x="18487" y="38089"/>
                  </a:cubicBezTo>
                  <a:lnTo>
                    <a:pt x="20268" y="38146"/>
                  </a:lnTo>
                  <a:cubicBezTo>
                    <a:pt x="20496" y="38155"/>
                    <a:pt x="20735" y="38155"/>
                    <a:pt x="20963" y="38155"/>
                  </a:cubicBezTo>
                  <a:cubicBezTo>
                    <a:pt x="31164" y="38155"/>
                    <a:pt x="39623" y="30068"/>
                    <a:pt x="39994" y="19791"/>
                  </a:cubicBezTo>
                  <a:cubicBezTo>
                    <a:pt x="40375" y="9285"/>
                    <a:pt x="32155" y="455"/>
                    <a:pt x="21649" y="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C8D039C2-F25D-4794-B7F7-1F425CD4FF78}"/>
                </a:ext>
              </a:extLst>
            </p:cNvPr>
            <p:cNvSpPr/>
            <p:nvPr/>
          </p:nvSpPr>
          <p:spPr>
            <a:xfrm>
              <a:off x="12244425" y="325018"/>
              <a:ext cx="40008" cy="38176"/>
            </a:xfrm>
            <a:custGeom>
              <a:avLst/>
              <a:gdLst>
                <a:gd name="connsiteX0" fmla="*/ 21650 w 40008"/>
                <a:gd name="connsiteY0" fmla="*/ 95 h 38176"/>
                <a:gd name="connsiteX1" fmla="*/ 19888 w 40008"/>
                <a:gd name="connsiteY1" fmla="*/ 19 h 38176"/>
                <a:gd name="connsiteX2" fmla="*/ 19031 w 40008"/>
                <a:gd name="connsiteY2" fmla="*/ 0 h 38176"/>
                <a:gd name="connsiteX3" fmla="*/ 19 w 40008"/>
                <a:gd name="connsiteY3" fmla="*/ 18212 h 38176"/>
                <a:gd name="connsiteX4" fmla="*/ 18212 w 40008"/>
                <a:gd name="connsiteY4" fmla="*/ 38081 h 38176"/>
                <a:gd name="connsiteX5" fmla="*/ 20269 w 40008"/>
                <a:gd name="connsiteY5" fmla="*/ 38167 h 38176"/>
                <a:gd name="connsiteX6" fmla="*/ 20964 w 40008"/>
                <a:gd name="connsiteY6" fmla="*/ 38176 h 38176"/>
                <a:gd name="connsiteX7" fmla="*/ 39995 w 40008"/>
                <a:gd name="connsiteY7" fmla="*/ 19812 h 38176"/>
                <a:gd name="connsiteX8" fmla="*/ 21650 w 40008"/>
                <a:gd name="connsiteY8" fmla="*/ 95 h 3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76">
                  <a:moveTo>
                    <a:pt x="21650" y="95"/>
                  </a:moveTo>
                  <a:lnTo>
                    <a:pt x="19888" y="19"/>
                  </a:lnTo>
                  <a:cubicBezTo>
                    <a:pt x="19612" y="10"/>
                    <a:pt x="19317" y="0"/>
                    <a:pt x="19031" y="0"/>
                  </a:cubicBezTo>
                  <a:cubicBezTo>
                    <a:pt x="8906" y="0"/>
                    <a:pt x="467" y="7982"/>
                    <a:pt x="19" y="18212"/>
                  </a:cubicBezTo>
                  <a:cubicBezTo>
                    <a:pt x="-448" y="28727"/>
                    <a:pt x="7706" y="37624"/>
                    <a:pt x="18212" y="38081"/>
                  </a:cubicBezTo>
                  <a:lnTo>
                    <a:pt x="20269" y="38167"/>
                  </a:lnTo>
                  <a:cubicBezTo>
                    <a:pt x="20498" y="38176"/>
                    <a:pt x="20736" y="38176"/>
                    <a:pt x="20964" y="38176"/>
                  </a:cubicBezTo>
                  <a:cubicBezTo>
                    <a:pt x="31166" y="38176"/>
                    <a:pt x="39624" y="30090"/>
                    <a:pt x="39995" y="19812"/>
                  </a:cubicBezTo>
                  <a:cubicBezTo>
                    <a:pt x="40386" y="9316"/>
                    <a:pt x="32166" y="476"/>
                    <a:pt x="21650" y="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C9B50B-BF67-4EB5-A014-73C84145DEAC}"/>
                </a:ext>
              </a:extLst>
            </p:cNvPr>
            <p:cNvSpPr/>
            <p:nvPr/>
          </p:nvSpPr>
          <p:spPr>
            <a:xfrm>
              <a:off x="11471777" y="311290"/>
              <a:ext cx="40003" cy="38150"/>
            </a:xfrm>
            <a:custGeom>
              <a:avLst/>
              <a:gdLst>
                <a:gd name="connsiteX0" fmla="*/ 20402 w 40003"/>
                <a:gd name="connsiteY0" fmla="*/ 2 h 38150"/>
                <a:gd name="connsiteX1" fmla="*/ 18487 w 40003"/>
                <a:gd name="connsiteY1" fmla="*/ 59 h 38150"/>
                <a:gd name="connsiteX2" fmla="*/ 9 w 40003"/>
                <a:gd name="connsiteY2" fmla="*/ 19662 h 38150"/>
                <a:gd name="connsiteX3" fmla="*/ 19040 w 40003"/>
                <a:gd name="connsiteY3" fmla="*/ 38150 h 38150"/>
                <a:gd name="connsiteX4" fmla="*/ 19611 w 40003"/>
                <a:gd name="connsiteY4" fmla="*/ 38140 h 38150"/>
                <a:gd name="connsiteX5" fmla="*/ 21507 w 40003"/>
                <a:gd name="connsiteY5" fmla="*/ 38083 h 38150"/>
                <a:gd name="connsiteX6" fmla="*/ 39995 w 40003"/>
                <a:gd name="connsiteY6" fmla="*/ 18490 h 38150"/>
                <a:gd name="connsiteX7" fmla="*/ 20402 w 40003"/>
                <a:gd name="connsiteY7" fmla="*/ 2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0">
                  <a:moveTo>
                    <a:pt x="20402" y="2"/>
                  </a:moveTo>
                  <a:lnTo>
                    <a:pt x="18487" y="59"/>
                  </a:lnTo>
                  <a:cubicBezTo>
                    <a:pt x="7972" y="364"/>
                    <a:pt x="-306" y="9146"/>
                    <a:pt x="9" y="19662"/>
                  </a:cubicBezTo>
                  <a:cubicBezTo>
                    <a:pt x="314" y="29987"/>
                    <a:pt x="8781" y="38150"/>
                    <a:pt x="19040" y="38150"/>
                  </a:cubicBezTo>
                  <a:cubicBezTo>
                    <a:pt x="19230" y="38150"/>
                    <a:pt x="19421" y="38150"/>
                    <a:pt x="19611" y="38140"/>
                  </a:cubicBezTo>
                  <a:lnTo>
                    <a:pt x="21507" y="38083"/>
                  </a:lnTo>
                  <a:cubicBezTo>
                    <a:pt x="32022" y="37779"/>
                    <a:pt x="40309" y="29006"/>
                    <a:pt x="39995" y="18490"/>
                  </a:cubicBezTo>
                  <a:cubicBezTo>
                    <a:pt x="39680" y="7975"/>
                    <a:pt x="30765" y="-160"/>
                    <a:pt x="2040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A70B197F-2341-4816-95D3-D06E6F5198EE}"/>
                </a:ext>
              </a:extLst>
            </p:cNvPr>
            <p:cNvSpPr/>
            <p:nvPr/>
          </p:nvSpPr>
          <p:spPr>
            <a:xfrm>
              <a:off x="11412722" y="313008"/>
              <a:ext cx="40003" cy="38156"/>
            </a:xfrm>
            <a:custGeom>
              <a:avLst/>
              <a:gdLst>
                <a:gd name="connsiteX0" fmla="*/ 20402 w 40003"/>
                <a:gd name="connsiteY0" fmla="*/ 9 h 38156"/>
                <a:gd name="connsiteX1" fmla="*/ 18487 w 40003"/>
                <a:gd name="connsiteY1" fmla="*/ 66 h 38156"/>
                <a:gd name="connsiteX2" fmla="*/ 9 w 40003"/>
                <a:gd name="connsiteY2" fmla="*/ 19668 h 38156"/>
                <a:gd name="connsiteX3" fmla="*/ 19040 w 40003"/>
                <a:gd name="connsiteY3" fmla="*/ 38156 h 38156"/>
                <a:gd name="connsiteX4" fmla="*/ 19611 w 40003"/>
                <a:gd name="connsiteY4" fmla="*/ 38147 h 38156"/>
                <a:gd name="connsiteX5" fmla="*/ 21507 w 40003"/>
                <a:gd name="connsiteY5" fmla="*/ 38090 h 38156"/>
                <a:gd name="connsiteX6" fmla="*/ 39995 w 40003"/>
                <a:gd name="connsiteY6" fmla="*/ 18497 h 38156"/>
                <a:gd name="connsiteX7" fmla="*/ 20402 w 40003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6">
                  <a:moveTo>
                    <a:pt x="20402" y="9"/>
                  </a:moveTo>
                  <a:lnTo>
                    <a:pt x="18487" y="66"/>
                  </a:lnTo>
                  <a:cubicBezTo>
                    <a:pt x="7972" y="371"/>
                    <a:pt x="-306" y="9153"/>
                    <a:pt x="9" y="19668"/>
                  </a:cubicBezTo>
                  <a:cubicBezTo>
                    <a:pt x="313" y="29993"/>
                    <a:pt x="8781" y="38156"/>
                    <a:pt x="19040" y="38156"/>
                  </a:cubicBezTo>
                  <a:cubicBezTo>
                    <a:pt x="19230" y="38156"/>
                    <a:pt x="19421" y="38156"/>
                    <a:pt x="19611" y="38147"/>
                  </a:cubicBezTo>
                  <a:lnTo>
                    <a:pt x="21507" y="38090"/>
                  </a:lnTo>
                  <a:cubicBezTo>
                    <a:pt x="32022" y="37785"/>
                    <a:pt x="40309" y="29012"/>
                    <a:pt x="39995" y="18497"/>
                  </a:cubicBezTo>
                  <a:cubicBezTo>
                    <a:pt x="39690" y="7981"/>
                    <a:pt x="30746" y="-306"/>
                    <a:pt x="20402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E8169DB0-DDAA-4214-B2A0-DF13EA198A7D}"/>
                </a:ext>
              </a:extLst>
            </p:cNvPr>
            <p:cNvSpPr/>
            <p:nvPr/>
          </p:nvSpPr>
          <p:spPr>
            <a:xfrm>
              <a:off x="11647012" y="307060"/>
              <a:ext cx="40011" cy="38131"/>
            </a:xfrm>
            <a:custGeom>
              <a:avLst/>
              <a:gdLst>
                <a:gd name="connsiteX0" fmla="*/ 20674 w 40011"/>
                <a:gd name="connsiteY0" fmla="*/ 3 h 38131"/>
                <a:gd name="connsiteX1" fmla="*/ 18626 w 40011"/>
                <a:gd name="connsiteY1" fmla="*/ 41 h 38131"/>
                <a:gd name="connsiteX2" fmla="*/ 5 w 40011"/>
                <a:gd name="connsiteY2" fmla="*/ 19501 h 38131"/>
                <a:gd name="connsiteX3" fmla="*/ 19036 w 40011"/>
                <a:gd name="connsiteY3" fmla="*/ 38131 h 38131"/>
                <a:gd name="connsiteX4" fmla="*/ 19464 w 40011"/>
                <a:gd name="connsiteY4" fmla="*/ 38131 h 38131"/>
                <a:gd name="connsiteX5" fmla="*/ 21236 w 40011"/>
                <a:gd name="connsiteY5" fmla="*/ 38103 h 38131"/>
                <a:gd name="connsiteX6" fmla="*/ 40010 w 40011"/>
                <a:gd name="connsiteY6" fmla="*/ 18777 h 38131"/>
                <a:gd name="connsiteX7" fmla="*/ 20674 w 40011"/>
                <a:gd name="connsiteY7" fmla="*/ 3 h 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31">
                  <a:moveTo>
                    <a:pt x="20674" y="3"/>
                  </a:moveTo>
                  <a:lnTo>
                    <a:pt x="18626" y="41"/>
                  </a:lnTo>
                  <a:cubicBezTo>
                    <a:pt x="8110" y="270"/>
                    <a:pt x="-224" y="8985"/>
                    <a:pt x="5" y="19501"/>
                  </a:cubicBezTo>
                  <a:cubicBezTo>
                    <a:pt x="224" y="29873"/>
                    <a:pt x="8710" y="38131"/>
                    <a:pt x="19036" y="38131"/>
                  </a:cubicBezTo>
                  <a:cubicBezTo>
                    <a:pt x="19178" y="38131"/>
                    <a:pt x="19321" y="38131"/>
                    <a:pt x="19464" y="38131"/>
                  </a:cubicBezTo>
                  <a:lnTo>
                    <a:pt x="21236" y="38103"/>
                  </a:lnTo>
                  <a:cubicBezTo>
                    <a:pt x="31751" y="37950"/>
                    <a:pt x="40152" y="29302"/>
                    <a:pt x="40010" y="18777"/>
                  </a:cubicBezTo>
                  <a:cubicBezTo>
                    <a:pt x="39867" y="8251"/>
                    <a:pt x="31485" y="-178"/>
                    <a:pt x="20674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4FA24FF-335B-4DDC-BEAC-1BAE1BE70FD7}"/>
                </a:ext>
              </a:extLst>
            </p:cNvPr>
            <p:cNvSpPr/>
            <p:nvPr/>
          </p:nvSpPr>
          <p:spPr>
            <a:xfrm>
              <a:off x="11706070" y="306104"/>
              <a:ext cx="40008" cy="38135"/>
            </a:xfrm>
            <a:custGeom>
              <a:avLst/>
              <a:gdLst>
                <a:gd name="connsiteX0" fmla="*/ 20681 w 40008"/>
                <a:gd name="connsiteY0" fmla="*/ 7 h 38135"/>
                <a:gd name="connsiteX1" fmla="*/ 18776 w 40008"/>
                <a:gd name="connsiteY1" fmla="*/ 35 h 38135"/>
                <a:gd name="connsiteX2" fmla="*/ 2 w 40008"/>
                <a:gd name="connsiteY2" fmla="*/ 19361 h 38135"/>
                <a:gd name="connsiteX3" fmla="*/ 19042 w 40008"/>
                <a:gd name="connsiteY3" fmla="*/ 38135 h 38135"/>
                <a:gd name="connsiteX4" fmla="*/ 19328 w 40008"/>
                <a:gd name="connsiteY4" fmla="*/ 38135 h 38135"/>
                <a:gd name="connsiteX5" fmla="*/ 19328 w 40008"/>
                <a:gd name="connsiteY5" fmla="*/ 38135 h 38135"/>
                <a:gd name="connsiteX6" fmla="*/ 21233 w 40008"/>
                <a:gd name="connsiteY6" fmla="*/ 38107 h 38135"/>
                <a:gd name="connsiteX7" fmla="*/ 40007 w 40008"/>
                <a:gd name="connsiteY7" fmla="*/ 18780 h 38135"/>
                <a:gd name="connsiteX8" fmla="*/ 20681 w 40008"/>
                <a:gd name="connsiteY8" fmla="*/ 7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35">
                  <a:moveTo>
                    <a:pt x="20681" y="7"/>
                  </a:moveTo>
                  <a:lnTo>
                    <a:pt x="18776" y="35"/>
                  </a:lnTo>
                  <a:cubicBezTo>
                    <a:pt x="8260" y="197"/>
                    <a:pt x="-141" y="8846"/>
                    <a:pt x="2" y="19361"/>
                  </a:cubicBezTo>
                  <a:cubicBezTo>
                    <a:pt x="164" y="29791"/>
                    <a:pt x="8651" y="38135"/>
                    <a:pt x="19042" y="38135"/>
                  </a:cubicBezTo>
                  <a:cubicBezTo>
                    <a:pt x="19147" y="38135"/>
                    <a:pt x="19233" y="38135"/>
                    <a:pt x="19328" y="38135"/>
                  </a:cubicBezTo>
                  <a:lnTo>
                    <a:pt x="19328" y="38135"/>
                  </a:lnTo>
                  <a:lnTo>
                    <a:pt x="21233" y="38107"/>
                  </a:lnTo>
                  <a:cubicBezTo>
                    <a:pt x="31749" y="37954"/>
                    <a:pt x="40150" y="29305"/>
                    <a:pt x="40007" y="18780"/>
                  </a:cubicBezTo>
                  <a:cubicBezTo>
                    <a:pt x="39864" y="8255"/>
                    <a:pt x="31130" y="-270"/>
                    <a:pt x="20681" y="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A5894C45-F98A-48C1-A58D-050432DE0C40}"/>
                </a:ext>
              </a:extLst>
            </p:cNvPr>
            <p:cNvSpPr/>
            <p:nvPr/>
          </p:nvSpPr>
          <p:spPr>
            <a:xfrm>
              <a:off x="11530803" y="309683"/>
              <a:ext cx="40017" cy="38147"/>
            </a:xfrm>
            <a:custGeom>
              <a:avLst/>
              <a:gdLst>
                <a:gd name="connsiteX0" fmla="*/ 20964 w 40017"/>
                <a:gd name="connsiteY0" fmla="*/ 0 h 38147"/>
                <a:gd name="connsiteX1" fmla="*/ 20535 w 40017"/>
                <a:gd name="connsiteY1" fmla="*/ 0 h 38147"/>
                <a:gd name="connsiteX2" fmla="*/ 18487 w 40017"/>
                <a:gd name="connsiteY2" fmla="*/ 57 h 38147"/>
                <a:gd name="connsiteX3" fmla="*/ 9 w 40017"/>
                <a:gd name="connsiteY3" fmla="*/ 19660 h 38147"/>
                <a:gd name="connsiteX4" fmla="*/ 19040 w 40017"/>
                <a:gd name="connsiteY4" fmla="*/ 38148 h 38147"/>
                <a:gd name="connsiteX5" fmla="*/ 19611 w 40017"/>
                <a:gd name="connsiteY5" fmla="*/ 38138 h 38147"/>
                <a:gd name="connsiteX6" fmla="*/ 21383 w 40017"/>
                <a:gd name="connsiteY6" fmla="*/ 38091 h 38147"/>
                <a:gd name="connsiteX7" fmla="*/ 40014 w 40017"/>
                <a:gd name="connsiteY7" fmla="*/ 18631 h 38147"/>
                <a:gd name="connsiteX8" fmla="*/ 2096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20964" y="0"/>
                  </a:moveTo>
                  <a:cubicBezTo>
                    <a:pt x="20821" y="0"/>
                    <a:pt x="20687" y="0"/>
                    <a:pt x="20535" y="0"/>
                  </a:cubicBezTo>
                  <a:lnTo>
                    <a:pt x="18487" y="57"/>
                  </a:lnTo>
                  <a:cubicBezTo>
                    <a:pt x="7972" y="362"/>
                    <a:pt x="-306" y="9144"/>
                    <a:pt x="9" y="19660"/>
                  </a:cubicBezTo>
                  <a:cubicBezTo>
                    <a:pt x="313" y="29985"/>
                    <a:pt x="8781" y="38148"/>
                    <a:pt x="19040" y="38148"/>
                  </a:cubicBezTo>
                  <a:cubicBezTo>
                    <a:pt x="19230" y="38148"/>
                    <a:pt x="19421" y="38148"/>
                    <a:pt x="19611" y="38138"/>
                  </a:cubicBezTo>
                  <a:lnTo>
                    <a:pt x="21383" y="38091"/>
                  </a:lnTo>
                  <a:cubicBezTo>
                    <a:pt x="31898" y="37862"/>
                    <a:pt x="40233" y="29156"/>
                    <a:pt x="40014" y="18631"/>
                  </a:cubicBezTo>
                  <a:cubicBezTo>
                    <a:pt x="39776" y="8258"/>
                    <a:pt x="31289" y="0"/>
                    <a:pt x="2096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BBFF2217-F1A3-4DA4-BE05-529FD54A8067}"/>
                </a:ext>
              </a:extLst>
            </p:cNvPr>
            <p:cNvSpPr/>
            <p:nvPr/>
          </p:nvSpPr>
          <p:spPr>
            <a:xfrm>
              <a:off x="11296527" y="316652"/>
              <a:ext cx="40026" cy="38160"/>
            </a:xfrm>
            <a:custGeom>
              <a:avLst/>
              <a:gdLst>
                <a:gd name="connsiteX0" fmla="*/ 20268 w 40026"/>
                <a:gd name="connsiteY0" fmla="*/ 13 h 38160"/>
                <a:gd name="connsiteX1" fmla="*/ 18497 w 40026"/>
                <a:gd name="connsiteY1" fmla="*/ 70 h 38160"/>
                <a:gd name="connsiteX2" fmla="*/ 9 w 40026"/>
                <a:gd name="connsiteY2" fmla="*/ 19663 h 38160"/>
                <a:gd name="connsiteX3" fmla="*/ 19039 w 40026"/>
                <a:gd name="connsiteY3" fmla="*/ 38160 h 38160"/>
                <a:gd name="connsiteX4" fmla="*/ 19602 w 40026"/>
                <a:gd name="connsiteY4" fmla="*/ 38151 h 38160"/>
                <a:gd name="connsiteX5" fmla="*/ 21668 w 40026"/>
                <a:gd name="connsiteY5" fmla="*/ 38084 h 38160"/>
                <a:gd name="connsiteX6" fmla="*/ 40014 w 40026"/>
                <a:gd name="connsiteY6" fmla="*/ 18348 h 38160"/>
                <a:gd name="connsiteX7" fmla="*/ 20268 w 40026"/>
                <a:gd name="connsiteY7" fmla="*/ 13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6" h="38160">
                  <a:moveTo>
                    <a:pt x="20268" y="13"/>
                  </a:moveTo>
                  <a:lnTo>
                    <a:pt x="18497" y="70"/>
                  </a:lnTo>
                  <a:cubicBezTo>
                    <a:pt x="7981" y="375"/>
                    <a:pt x="-306" y="9147"/>
                    <a:pt x="9" y="19663"/>
                  </a:cubicBezTo>
                  <a:cubicBezTo>
                    <a:pt x="304" y="29988"/>
                    <a:pt x="8772" y="38160"/>
                    <a:pt x="19039" y="38160"/>
                  </a:cubicBezTo>
                  <a:cubicBezTo>
                    <a:pt x="19230" y="38160"/>
                    <a:pt x="19411" y="38160"/>
                    <a:pt x="19602" y="38151"/>
                  </a:cubicBezTo>
                  <a:lnTo>
                    <a:pt x="21668" y="38084"/>
                  </a:lnTo>
                  <a:cubicBezTo>
                    <a:pt x="32184" y="37694"/>
                    <a:pt x="40395" y="28864"/>
                    <a:pt x="40014" y="18348"/>
                  </a:cubicBezTo>
                  <a:cubicBezTo>
                    <a:pt x="39623" y="7833"/>
                    <a:pt x="30946" y="-368"/>
                    <a:pt x="20268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EFCF04AA-346D-41BC-B28F-FD68BDA06A8C}"/>
                </a:ext>
              </a:extLst>
            </p:cNvPr>
            <p:cNvSpPr/>
            <p:nvPr/>
          </p:nvSpPr>
          <p:spPr>
            <a:xfrm>
              <a:off x="11881359" y="305816"/>
              <a:ext cx="40009" cy="38128"/>
            </a:xfrm>
            <a:custGeom>
              <a:avLst/>
              <a:gdLst>
                <a:gd name="connsiteX0" fmla="*/ 21233 w 40009"/>
                <a:gd name="connsiteY0" fmla="*/ 28 h 38128"/>
                <a:gd name="connsiteX1" fmla="*/ 19328 w 40009"/>
                <a:gd name="connsiteY1" fmla="*/ 0 h 38128"/>
                <a:gd name="connsiteX2" fmla="*/ 19328 w 40009"/>
                <a:gd name="connsiteY2" fmla="*/ 0 h 38128"/>
                <a:gd name="connsiteX3" fmla="*/ 19043 w 40009"/>
                <a:gd name="connsiteY3" fmla="*/ 0 h 38128"/>
                <a:gd name="connsiteX4" fmla="*/ 2 w 40009"/>
                <a:gd name="connsiteY4" fmla="*/ 18774 h 38128"/>
                <a:gd name="connsiteX5" fmla="*/ 18776 w 40009"/>
                <a:gd name="connsiteY5" fmla="*/ 38100 h 38128"/>
                <a:gd name="connsiteX6" fmla="*/ 20681 w 40009"/>
                <a:gd name="connsiteY6" fmla="*/ 38128 h 38128"/>
                <a:gd name="connsiteX7" fmla="*/ 20967 w 40009"/>
                <a:gd name="connsiteY7" fmla="*/ 38128 h 38128"/>
                <a:gd name="connsiteX8" fmla="*/ 20967 w 40009"/>
                <a:gd name="connsiteY8" fmla="*/ 38128 h 38128"/>
                <a:gd name="connsiteX9" fmla="*/ 40007 w 40009"/>
                <a:gd name="connsiteY9" fmla="*/ 19355 h 38128"/>
                <a:gd name="connsiteX10" fmla="*/ 21233 w 40009"/>
                <a:gd name="connsiteY10" fmla="*/ 2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21233" y="2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8"/>
                  </a:lnTo>
                  <a:cubicBezTo>
                    <a:pt x="20776" y="38128"/>
                    <a:pt x="20862" y="38128"/>
                    <a:pt x="20967" y="38128"/>
                  </a:cubicBezTo>
                  <a:lnTo>
                    <a:pt x="20967" y="38128"/>
                  </a:lnTo>
                  <a:cubicBezTo>
                    <a:pt x="31358" y="38128"/>
                    <a:pt x="39855" y="29785"/>
                    <a:pt x="40007" y="19355"/>
                  </a:cubicBezTo>
                  <a:cubicBezTo>
                    <a:pt x="40159" y="8839"/>
                    <a:pt x="31758" y="181"/>
                    <a:pt x="21233" y="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D723911-3438-450F-808A-55BE3A88903A}"/>
                </a:ext>
              </a:extLst>
            </p:cNvPr>
            <p:cNvSpPr/>
            <p:nvPr/>
          </p:nvSpPr>
          <p:spPr>
            <a:xfrm>
              <a:off x="11765136" y="305520"/>
              <a:ext cx="39996" cy="38109"/>
            </a:xfrm>
            <a:custGeom>
              <a:avLst/>
              <a:gdLst>
                <a:gd name="connsiteX0" fmla="*/ 20955 w 39996"/>
                <a:gd name="connsiteY0" fmla="*/ 0 h 38109"/>
                <a:gd name="connsiteX1" fmla="*/ 20955 w 39996"/>
                <a:gd name="connsiteY1" fmla="*/ 0 h 38109"/>
                <a:gd name="connsiteX2" fmla="*/ 20813 w 39996"/>
                <a:gd name="connsiteY2" fmla="*/ 0 h 38109"/>
                <a:gd name="connsiteX3" fmla="*/ 18908 w 39996"/>
                <a:gd name="connsiteY3" fmla="*/ 10 h 38109"/>
                <a:gd name="connsiteX4" fmla="*/ 1 w 39996"/>
                <a:gd name="connsiteY4" fmla="*/ 19202 h 38109"/>
                <a:gd name="connsiteX5" fmla="*/ 19051 w 39996"/>
                <a:gd name="connsiteY5" fmla="*/ 38110 h 38109"/>
                <a:gd name="connsiteX6" fmla="*/ 19184 w 39996"/>
                <a:gd name="connsiteY6" fmla="*/ 38110 h 38109"/>
                <a:gd name="connsiteX7" fmla="*/ 19184 w 39996"/>
                <a:gd name="connsiteY7" fmla="*/ 38110 h 38109"/>
                <a:gd name="connsiteX8" fmla="*/ 21089 w 39996"/>
                <a:gd name="connsiteY8" fmla="*/ 38100 h 38109"/>
                <a:gd name="connsiteX9" fmla="*/ 39996 w 39996"/>
                <a:gd name="connsiteY9" fmla="*/ 18907 h 38109"/>
                <a:gd name="connsiteX10" fmla="*/ 20955 w 39996"/>
                <a:gd name="connsiteY10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6" h="38109">
                  <a:moveTo>
                    <a:pt x="20955" y="0"/>
                  </a:moveTo>
                  <a:lnTo>
                    <a:pt x="20955" y="0"/>
                  </a:lnTo>
                  <a:cubicBezTo>
                    <a:pt x="20908" y="0"/>
                    <a:pt x="20860" y="0"/>
                    <a:pt x="20813" y="0"/>
                  </a:cubicBezTo>
                  <a:lnTo>
                    <a:pt x="18908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1089" y="38100"/>
                  </a:lnTo>
                  <a:cubicBezTo>
                    <a:pt x="31605" y="38024"/>
                    <a:pt x="40072" y="29432"/>
                    <a:pt x="39996" y="18907"/>
                  </a:cubicBezTo>
                  <a:cubicBezTo>
                    <a:pt x="39929" y="8439"/>
                    <a:pt x="31423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3CFB7AD3-D2C1-4981-98CF-D44100215D8C}"/>
                </a:ext>
              </a:extLst>
            </p:cNvPr>
            <p:cNvSpPr/>
            <p:nvPr/>
          </p:nvSpPr>
          <p:spPr>
            <a:xfrm>
              <a:off x="11062278" y="324238"/>
              <a:ext cx="40016" cy="38165"/>
            </a:xfrm>
            <a:custGeom>
              <a:avLst/>
              <a:gdLst>
                <a:gd name="connsiteX0" fmla="*/ 20268 w 40016"/>
                <a:gd name="connsiteY0" fmla="*/ 18 h 38165"/>
                <a:gd name="connsiteX1" fmla="*/ 18487 w 40016"/>
                <a:gd name="connsiteY1" fmla="*/ 75 h 38165"/>
                <a:gd name="connsiteX2" fmla="*/ 9 w 40016"/>
                <a:gd name="connsiteY2" fmla="*/ 19678 h 38165"/>
                <a:gd name="connsiteX3" fmla="*/ 19040 w 40016"/>
                <a:gd name="connsiteY3" fmla="*/ 38166 h 38165"/>
                <a:gd name="connsiteX4" fmla="*/ 19611 w 40016"/>
                <a:gd name="connsiteY4" fmla="*/ 38156 h 38165"/>
                <a:gd name="connsiteX5" fmla="*/ 21649 w 40016"/>
                <a:gd name="connsiteY5" fmla="*/ 38089 h 38165"/>
                <a:gd name="connsiteX6" fmla="*/ 40004 w 40016"/>
                <a:gd name="connsiteY6" fmla="*/ 18363 h 38165"/>
                <a:gd name="connsiteX7" fmla="*/ 20268 w 40016"/>
                <a:gd name="connsiteY7" fmla="*/ 18 h 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5">
                  <a:moveTo>
                    <a:pt x="20268" y="18"/>
                  </a:moveTo>
                  <a:lnTo>
                    <a:pt x="18487" y="75"/>
                  </a:lnTo>
                  <a:cubicBezTo>
                    <a:pt x="7972" y="380"/>
                    <a:pt x="-306" y="9162"/>
                    <a:pt x="9" y="19678"/>
                  </a:cubicBezTo>
                  <a:cubicBezTo>
                    <a:pt x="313" y="30003"/>
                    <a:pt x="8781" y="38166"/>
                    <a:pt x="19040" y="38166"/>
                  </a:cubicBezTo>
                  <a:cubicBezTo>
                    <a:pt x="19230" y="38166"/>
                    <a:pt x="19421" y="38166"/>
                    <a:pt x="19611" y="38156"/>
                  </a:cubicBezTo>
                  <a:lnTo>
                    <a:pt x="21649" y="38089"/>
                  </a:lnTo>
                  <a:cubicBezTo>
                    <a:pt x="32165" y="37708"/>
                    <a:pt x="40385" y="28879"/>
                    <a:pt x="40004" y="18363"/>
                  </a:cubicBezTo>
                  <a:cubicBezTo>
                    <a:pt x="39623" y="7848"/>
                    <a:pt x="30584" y="-439"/>
                    <a:pt x="20268" y="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7419506F-64BA-440F-8BE9-16E8C565B926}"/>
                </a:ext>
              </a:extLst>
            </p:cNvPr>
            <p:cNvSpPr/>
            <p:nvPr/>
          </p:nvSpPr>
          <p:spPr>
            <a:xfrm>
              <a:off x="11003252" y="326070"/>
              <a:ext cx="39993" cy="38152"/>
            </a:xfrm>
            <a:custGeom>
              <a:avLst/>
              <a:gdLst>
                <a:gd name="connsiteX0" fmla="*/ 18487 w 39993"/>
                <a:gd name="connsiteY0" fmla="*/ 62 h 38152"/>
                <a:gd name="connsiteX1" fmla="*/ 9 w 39993"/>
                <a:gd name="connsiteY1" fmla="*/ 19665 h 38152"/>
                <a:gd name="connsiteX2" fmla="*/ 19040 w 39993"/>
                <a:gd name="connsiteY2" fmla="*/ 38153 h 38152"/>
                <a:gd name="connsiteX3" fmla="*/ 19611 w 39993"/>
                <a:gd name="connsiteY3" fmla="*/ 38143 h 38152"/>
                <a:gd name="connsiteX4" fmla="*/ 21507 w 39993"/>
                <a:gd name="connsiteY4" fmla="*/ 38086 h 38152"/>
                <a:gd name="connsiteX5" fmla="*/ 39985 w 39993"/>
                <a:gd name="connsiteY5" fmla="*/ 18484 h 38152"/>
                <a:gd name="connsiteX6" fmla="*/ 20383 w 39993"/>
                <a:gd name="connsiteY6" fmla="*/ 5 h 38152"/>
                <a:gd name="connsiteX7" fmla="*/ 18487 w 39993"/>
                <a:gd name="connsiteY7" fmla="*/ 62 h 3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2">
                  <a:moveTo>
                    <a:pt x="18487" y="62"/>
                  </a:moveTo>
                  <a:cubicBezTo>
                    <a:pt x="7972" y="367"/>
                    <a:pt x="-306" y="9149"/>
                    <a:pt x="9" y="19665"/>
                  </a:cubicBezTo>
                  <a:cubicBezTo>
                    <a:pt x="313" y="29990"/>
                    <a:pt x="8781" y="38153"/>
                    <a:pt x="19040" y="38153"/>
                  </a:cubicBezTo>
                  <a:cubicBezTo>
                    <a:pt x="19230" y="38153"/>
                    <a:pt x="19421" y="38153"/>
                    <a:pt x="19611" y="38143"/>
                  </a:cubicBezTo>
                  <a:lnTo>
                    <a:pt x="21507" y="38086"/>
                  </a:lnTo>
                  <a:cubicBezTo>
                    <a:pt x="32022" y="37781"/>
                    <a:pt x="40299" y="28999"/>
                    <a:pt x="39985" y="18484"/>
                  </a:cubicBezTo>
                  <a:cubicBezTo>
                    <a:pt x="39671" y="7968"/>
                    <a:pt x="30727" y="-233"/>
                    <a:pt x="20383" y="5"/>
                  </a:cubicBezTo>
                  <a:lnTo>
                    <a:pt x="18487" y="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ABACD83D-69FA-4BA2-8761-13504F0269B8}"/>
                </a:ext>
              </a:extLst>
            </p:cNvPr>
            <p:cNvSpPr/>
            <p:nvPr/>
          </p:nvSpPr>
          <p:spPr>
            <a:xfrm>
              <a:off x="11237500" y="318572"/>
              <a:ext cx="40016" cy="38164"/>
            </a:xfrm>
            <a:custGeom>
              <a:avLst/>
              <a:gdLst>
                <a:gd name="connsiteX0" fmla="*/ 18487 w 40016"/>
                <a:gd name="connsiteY0" fmla="*/ 74 h 38164"/>
                <a:gd name="connsiteX1" fmla="*/ 9 w 40016"/>
                <a:gd name="connsiteY1" fmla="*/ 19676 h 38164"/>
                <a:gd name="connsiteX2" fmla="*/ 19040 w 40016"/>
                <a:gd name="connsiteY2" fmla="*/ 38164 h 38164"/>
                <a:gd name="connsiteX3" fmla="*/ 19611 w 40016"/>
                <a:gd name="connsiteY3" fmla="*/ 38155 h 38164"/>
                <a:gd name="connsiteX4" fmla="*/ 21649 w 40016"/>
                <a:gd name="connsiteY4" fmla="*/ 38088 h 38164"/>
                <a:gd name="connsiteX5" fmla="*/ 40004 w 40016"/>
                <a:gd name="connsiteY5" fmla="*/ 18362 h 38164"/>
                <a:gd name="connsiteX6" fmla="*/ 20278 w 40016"/>
                <a:gd name="connsiteY6" fmla="*/ 17 h 38164"/>
                <a:gd name="connsiteX7" fmla="*/ 18487 w 40016"/>
                <a:gd name="connsiteY7" fmla="*/ 74 h 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4">
                  <a:moveTo>
                    <a:pt x="18487" y="74"/>
                  </a:moveTo>
                  <a:cubicBezTo>
                    <a:pt x="7972" y="379"/>
                    <a:pt x="-306" y="9161"/>
                    <a:pt x="9" y="19676"/>
                  </a:cubicBezTo>
                  <a:cubicBezTo>
                    <a:pt x="313" y="30001"/>
                    <a:pt x="8781" y="38164"/>
                    <a:pt x="19040" y="38164"/>
                  </a:cubicBezTo>
                  <a:cubicBezTo>
                    <a:pt x="19230" y="38164"/>
                    <a:pt x="19421" y="38164"/>
                    <a:pt x="19611" y="38155"/>
                  </a:cubicBezTo>
                  <a:lnTo>
                    <a:pt x="21649" y="38088"/>
                  </a:lnTo>
                  <a:cubicBezTo>
                    <a:pt x="32165" y="37707"/>
                    <a:pt x="40385" y="28877"/>
                    <a:pt x="40004" y="18362"/>
                  </a:cubicBezTo>
                  <a:cubicBezTo>
                    <a:pt x="39623" y="7846"/>
                    <a:pt x="30698" y="-422"/>
                    <a:pt x="20278" y="17"/>
                  </a:cubicBezTo>
                  <a:lnTo>
                    <a:pt x="18487" y="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9B569943-BD30-490B-BF82-60559A4CDA27}"/>
                </a:ext>
              </a:extLst>
            </p:cNvPr>
            <p:cNvSpPr/>
            <p:nvPr/>
          </p:nvSpPr>
          <p:spPr>
            <a:xfrm>
              <a:off x="11999408" y="309615"/>
              <a:ext cx="40006" cy="38205"/>
            </a:xfrm>
            <a:custGeom>
              <a:avLst/>
              <a:gdLst>
                <a:gd name="connsiteX0" fmla="*/ 21922 w 40006"/>
                <a:gd name="connsiteY0" fmla="*/ 134 h 38205"/>
                <a:gd name="connsiteX1" fmla="*/ 20160 w 40006"/>
                <a:gd name="connsiteY1" fmla="*/ 39 h 38205"/>
                <a:gd name="connsiteX2" fmla="*/ 34 w 40006"/>
                <a:gd name="connsiteY2" fmla="*/ 17936 h 38205"/>
                <a:gd name="connsiteX3" fmla="*/ 17931 w 40006"/>
                <a:gd name="connsiteY3" fmla="*/ 38072 h 38205"/>
                <a:gd name="connsiteX4" fmla="*/ 19988 w 40006"/>
                <a:gd name="connsiteY4" fmla="*/ 38186 h 38205"/>
                <a:gd name="connsiteX5" fmla="*/ 20979 w 40006"/>
                <a:gd name="connsiteY5" fmla="*/ 38205 h 38205"/>
                <a:gd name="connsiteX6" fmla="*/ 39981 w 40006"/>
                <a:gd name="connsiteY6" fmla="*/ 20127 h 38205"/>
                <a:gd name="connsiteX7" fmla="*/ 21922 w 40006"/>
                <a:gd name="connsiteY7" fmla="*/ 134 h 3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205">
                  <a:moveTo>
                    <a:pt x="21922" y="134"/>
                  </a:moveTo>
                  <a:lnTo>
                    <a:pt x="20160" y="39"/>
                  </a:lnTo>
                  <a:cubicBezTo>
                    <a:pt x="9787" y="-628"/>
                    <a:pt x="643" y="7420"/>
                    <a:pt x="34" y="17936"/>
                  </a:cubicBezTo>
                  <a:cubicBezTo>
                    <a:pt x="-586" y="28442"/>
                    <a:pt x="7425" y="37453"/>
                    <a:pt x="17931" y="38072"/>
                  </a:cubicBezTo>
                  <a:lnTo>
                    <a:pt x="19988" y="38186"/>
                  </a:lnTo>
                  <a:cubicBezTo>
                    <a:pt x="20322" y="38196"/>
                    <a:pt x="20646" y="38205"/>
                    <a:pt x="20979" y="38205"/>
                  </a:cubicBezTo>
                  <a:cubicBezTo>
                    <a:pt x="31057" y="38205"/>
                    <a:pt x="39467" y="30300"/>
                    <a:pt x="39981" y="20127"/>
                  </a:cubicBezTo>
                  <a:cubicBezTo>
                    <a:pt x="40515" y="9611"/>
                    <a:pt x="32428" y="667"/>
                    <a:pt x="21922" y="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76DE21F2-F1FF-4099-BCA2-8D21D5AC02A3}"/>
                </a:ext>
              </a:extLst>
            </p:cNvPr>
            <p:cNvSpPr/>
            <p:nvPr/>
          </p:nvSpPr>
          <p:spPr>
            <a:xfrm>
              <a:off x="11178445" y="320502"/>
              <a:ext cx="40016" cy="38167"/>
            </a:xfrm>
            <a:custGeom>
              <a:avLst/>
              <a:gdLst>
                <a:gd name="connsiteX0" fmla="*/ 20268 w 40016"/>
                <a:gd name="connsiteY0" fmla="*/ 20 h 38167"/>
                <a:gd name="connsiteX1" fmla="*/ 18487 w 40016"/>
                <a:gd name="connsiteY1" fmla="*/ 78 h 38167"/>
                <a:gd name="connsiteX2" fmla="*/ 9 w 40016"/>
                <a:gd name="connsiteY2" fmla="*/ 19680 h 38167"/>
                <a:gd name="connsiteX3" fmla="*/ 19040 w 40016"/>
                <a:gd name="connsiteY3" fmla="*/ 38168 h 38167"/>
                <a:gd name="connsiteX4" fmla="*/ 19611 w 40016"/>
                <a:gd name="connsiteY4" fmla="*/ 38158 h 38167"/>
                <a:gd name="connsiteX5" fmla="*/ 21649 w 40016"/>
                <a:gd name="connsiteY5" fmla="*/ 38092 h 38167"/>
                <a:gd name="connsiteX6" fmla="*/ 40004 w 40016"/>
                <a:gd name="connsiteY6" fmla="*/ 18365 h 38167"/>
                <a:gd name="connsiteX7" fmla="*/ 20268 w 40016"/>
                <a:gd name="connsiteY7" fmla="*/ 20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7">
                  <a:moveTo>
                    <a:pt x="20268" y="20"/>
                  </a:moveTo>
                  <a:lnTo>
                    <a:pt x="18487" y="78"/>
                  </a:lnTo>
                  <a:cubicBezTo>
                    <a:pt x="7972" y="382"/>
                    <a:pt x="-306" y="9164"/>
                    <a:pt x="9" y="19680"/>
                  </a:cubicBezTo>
                  <a:cubicBezTo>
                    <a:pt x="313" y="30005"/>
                    <a:pt x="8781" y="38168"/>
                    <a:pt x="19040" y="38168"/>
                  </a:cubicBezTo>
                  <a:cubicBezTo>
                    <a:pt x="19230" y="38168"/>
                    <a:pt x="19421" y="38168"/>
                    <a:pt x="19611" y="38158"/>
                  </a:cubicBezTo>
                  <a:lnTo>
                    <a:pt x="21649" y="38092"/>
                  </a:lnTo>
                  <a:cubicBezTo>
                    <a:pt x="32165" y="37711"/>
                    <a:pt x="40385" y="28881"/>
                    <a:pt x="40004" y="18365"/>
                  </a:cubicBezTo>
                  <a:cubicBezTo>
                    <a:pt x="39623" y="7850"/>
                    <a:pt x="30879" y="-465"/>
                    <a:pt x="20268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79F4A4A-9B20-4B79-AA5F-A42EE0EC0E52}"/>
                </a:ext>
              </a:extLst>
            </p:cNvPr>
            <p:cNvSpPr/>
            <p:nvPr/>
          </p:nvSpPr>
          <p:spPr>
            <a:xfrm>
              <a:off x="12126491" y="318443"/>
              <a:ext cx="39985" cy="38226"/>
            </a:xfrm>
            <a:custGeom>
              <a:avLst/>
              <a:gdLst>
                <a:gd name="connsiteX0" fmla="*/ 22341 w 39985"/>
                <a:gd name="connsiteY0" fmla="*/ 183 h 38226"/>
                <a:gd name="connsiteX1" fmla="*/ 21331 w 39985"/>
                <a:gd name="connsiteY1" fmla="*/ 107 h 38226"/>
                <a:gd name="connsiteX2" fmla="*/ 20445 w 39985"/>
                <a:gd name="connsiteY2" fmla="*/ 50 h 38226"/>
                <a:gd name="connsiteX3" fmla="*/ 52 w 39985"/>
                <a:gd name="connsiteY3" fmla="*/ 17652 h 38226"/>
                <a:gd name="connsiteX4" fmla="*/ 17655 w 39985"/>
                <a:gd name="connsiteY4" fmla="*/ 38045 h 38226"/>
                <a:gd name="connsiteX5" fmla="*/ 19550 w 39985"/>
                <a:gd name="connsiteY5" fmla="*/ 38178 h 38226"/>
                <a:gd name="connsiteX6" fmla="*/ 20960 w 39985"/>
                <a:gd name="connsiteY6" fmla="*/ 38226 h 38226"/>
                <a:gd name="connsiteX7" fmla="*/ 39933 w 39985"/>
                <a:gd name="connsiteY7" fmla="*/ 20567 h 38226"/>
                <a:gd name="connsiteX8" fmla="*/ 22341 w 39985"/>
                <a:gd name="connsiteY8" fmla="*/ 183 h 3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5" h="38226">
                  <a:moveTo>
                    <a:pt x="22341" y="183"/>
                  </a:moveTo>
                  <a:cubicBezTo>
                    <a:pt x="22322" y="183"/>
                    <a:pt x="21350" y="116"/>
                    <a:pt x="21331" y="107"/>
                  </a:cubicBezTo>
                  <a:lnTo>
                    <a:pt x="20445" y="50"/>
                  </a:lnTo>
                  <a:cubicBezTo>
                    <a:pt x="9768" y="-703"/>
                    <a:pt x="824" y="7165"/>
                    <a:pt x="52" y="17652"/>
                  </a:cubicBezTo>
                  <a:cubicBezTo>
                    <a:pt x="-719" y="28148"/>
                    <a:pt x="7158" y="37274"/>
                    <a:pt x="17655" y="38045"/>
                  </a:cubicBezTo>
                  <a:lnTo>
                    <a:pt x="19550" y="38178"/>
                  </a:lnTo>
                  <a:cubicBezTo>
                    <a:pt x="20026" y="38207"/>
                    <a:pt x="20502" y="38226"/>
                    <a:pt x="20960" y="38226"/>
                  </a:cubicBezTo>
                  <a:cubicBezTo>
                    <a:pt x="30847" y="38226"/>
                    <a:pt x="39200" y="30587"/>
                    <a:pt x="39933" y="20567"/>
                  </a:cubicBezTo>
                  <a:cubicBezTo>
                    <a:pt x="40705" y="10089"/>
                    <a:pt x="32828" y="955"/>
                    <a:pt x="22341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577FAE0-89F1-4CF8-B061-E910AEF4CE2A}"/>
                </a:ext>
              </a:extLst>
            </p:cNvPr>
            <p:cNvSpPr/>
            <p:nvPr/>
          </p:nvSpPr>
          <p:spPr>
            <a:xfrm>
              <a:off x="11178279" y="-70200"/>
              <a:ext cx="40016" cy="38154"/>
            </a:xfrm>
            <a:custGeom>
              <a:avLst/>
              <a:gdLst>
                <a:gd name="connsiteX0" fmla="*/ 40008 w 40016"/>
                <a:gd name="connsiteY0" fmla="*/ 18495 h 38154"/>
                <a:gd name="connsiteX1" fmla="*/ 20415 w 40016"/>
                <a:gd name="connsiteY1" fmla="*/ 7 h 38154"/>
                <a:gd name="connsiteX2" fmla="*/ 18358 w 40016"/>
                <a:gd name="connsiteY2" fmla="*/ 74 h 38154"/>
                <a:gd name="connsiteX3" fmla="*/ 13 w 40016"/>
                <a:gd name="connsiteY3" fmla="*/ 19810 h 38154"/>
                <a:gd name="connsiteX4" fmla="*/ 19044 w 40016"/>
                <a:gd name="connsiteY4" fmla="*/ 38155 h 38154"/>
                <a:gd name="connsiteX5" fmla="*/ 19748 w 40016"/>
                <a:gd name="connsiteY5" fmla="*/ 38145 h 38154"/>
                <a:gd name="connsiteX6" fmla="*/ 21511 w 40016"/>
                <a:gd name="connsiteY6" fmla="*/ 38088 h 38154"/>
                <a:gd name="connsiteX7" fmla="*/ 40008 w 40016"/>
                <a:gd name="connsiteY7" fmla="*/ 18495 h 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4">
                  <a:moveTo>
                    <a:pt x="40008" y="18495"/>
                  </a:moveTo>
                  <a:cubicBezTo>
                    <a:pt x="39713" y="7980"/>
                    <a:pt x="30997" y="-279"/>
                    <a:pt x="20415" y="7"/>
                  </a:cubicBezTo>
                  <a:lnTo>
                    <a:pt x="18358" y="74"/>
                  </a:lnTo>
                  <a:cubicBezTo>
                    <a:pt x="7842" y="464"/>
                    <a:pt x="-368" y="9294"/>
                    <a:pt x="13" y="19810"/>
                  </a:cubicBezTo>
                  <a:cubicBezTo>
                    <a:pt x="394" y="30087"/>
                    <a:pt x="8842" y="38155"/>
                    <a:pt x="19044" y="38155"/>
                  </a:cubicBezTo>
                  <a:cubicBezTo>
                    <a:pt x="19272" y="38155"/>
                    <a:pt x="19520" y="38155"/>
                    <a:pt x="19748" y="38145"/>
                  </a:cubicBezTo>
                  <a:lnTo>
                    <a:pt x="21511" y="38088"/>
                  </a:lnTo>
                  <a:cubicBezTo>
                    <a:pt x="32036" y="37783"/>
                    <a:pt x="40313" y="29011"/>
                    <a:pt x="40008" y="18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76AF556F-6408-4FAB-9652-0313D88CFD31}"/>
                </a:ext>
              </a:extLst>
            </p:cNvPr>
            <p:cNvSpPr/>
            <p:nvPr/>
          </p:nvSpPr>
          <p:spPr>
            <a:xfrm>
              <a:off x="11062231" y="-66582"/>
              <a:ext cx="40017" cy="38147"/>
            </a:xfrm>
            <a:custGeom>
              <a:avLst/>
              <a:gdLst>
                <a:gd name="connsiteX0" fmla="*/ 20964 w 40017"/>
                <a:gd name="connsiteY0" fmla="*/ 0 h 38147"/>
                <a:gd name="connsiteX1" fmla="*/ 20535 w 40017"/>
                <a:gd name="connsiteY1" fmla="*/ 0 h 38147"/>
                <a:gd name="connsiteX2" fmla="*/ 18487 w 40017"/>
                <a:gd name="connsiteY2" fmla="*/ 57 h 38147"/>
                <a:gd name="connsiteX3" fmla="*/ 9 w 40017"/>
                <a:gd name="connsiteY3" fmla="*/ 19660 h 38147"/>
                <a:gd name="connsiteX4" fmla="*/ 19040 w 40017"/>
                <a:gd name="connsiteY4" fmla="*/ 38148 h 38147"/>
                <a:gd name="connsiteX5" fmla="*/ 19611 w 40017"/>
                <a:gd name="connsiteY5" fmla="*/ 38138 h 38147"/>
                <a:gd name="connsiteX6" fmla="*/ 21383 w 40017"/>
                <a:gd name="connsiteY6" fmla="*/ 38090 h 38147"/>
                <a:gd name="connsiteX7" fmla="*/ 40014 w 40017"/>
                <a:gd name="connsiteY7" fmla="*/ 18631 h 38147"/>
                <a:gd name="connsiteX8" fmla="*/ 2096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20964" y="0"/>
                  </a:moveTo>
                  <a:cubicBezTo>
                    <a:pt x="20821" y="0"/>
                    <a:pt x="20687" y="0"/>
                    <a:pt x="20535" y="0"/>
                  </a:cubicBezTo>
                  <a:lnTo>
                    <a:pt x="18487" y="57"/>
                  </a:lnTo>
                  <a:cubicBezTo>
                    <a:pt x="7972" y="362"/>
                    <a:pt x="-306" y="9144"/>
                    <a:pt x="9" y="19660"/>
                  </a:cubicBezTo>
                  <a:cubicBezTo>
                    <a:pt x="313" y="29985"/>
                    <a:pt x="8781" y="38148"/>
                    <a:pt x="19040" y="38148"/>
                  </a:cubicBezTo>
                  <a:cubicBezTo>
                    <a:pt x="19230" y="38148"/>
                    <a:pt x="19421" y="38148"/>
                    <a:pt x="19611" y="38138"/>
                  </a:cubicBezTo>
                  <a:lnTo>
                    <a:pt x="21383" y="38090"/>
                  </a:lnTo>
                  <a:cubicBezTo>
                    <a:pt x="31898" y="37862"/>
                    <a:pt x="40233" y="29156"/>
                    <a:pt x="40014" y="18631"/>
                  </a:cubicBezTo>
                  <a:cubicBezTo>
                    <a:pt x="39776" y="8258"/>
                    <a:pt x="31289" y="0"/>
                    <a:pt x="2096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0C86E91F-A3CC-4BAE-9171-5A0D050C60AD}"/>
                </a:ext>
              </a:extLst>
            </p:cNvPr>
            <p:cNvSpPr/>
            <p:nvPr/>
          </p:nvSpPr>
          <p:spPr>
            <a:xfrm>
              <a:off x="11705588" y="-72462"/>
              <a:ext cx="40006" cy="38150"/>
            </a:xfrm>
            <a:custGeom>
              <a:avLst/>
              <a:gdLst>
                <a:gd name="connsiteX0" fmla="*/ 39994 w 40006"/>
                <a:gd name="connsiteY0" fmla="*/ 19805 h 38150"/>
                <a:gd name="connsiteX1" fmla="*/ 21649 w 40006"/>
                <a:gd name="connsiteY1" fmla="*/ 70 h 38150"/>
                <a:gd name="connsiteX2" fmla="*/ 19611 w 40006"/>
                <a:gd name="connsiteY2" fmla="*/ 3 h 38150"/>
                <a:gd name="connsiteX3" fmla="*/ 8 w 40006"/>
                <a:gd name="connsiteY3" fmla="*/ 18481 h 38150"/>
                <a:gd name="connsiteX4" fmla="*/ 18487 w 40006"/>
                <a:gd name="connsiteY4" fmla="*/ 38084 h 38150"/>
                <a:gd name="connsiteX5" fmla="*/ 20249 w 40006"/>
                <a:gd name="connsiteY5" fmla="*/ 38141 h 38150"/>
                <a:gd name="connsiteX6" fmla="*/ 20954 w 40006"/>
                <a:gd name="connsiteY6" fmla="*/ 38151 h 38150"/>
                <a:gd name="connsiteX7" fmla="*/ 39994 w 40006"/>
                <a:gd name="connsiteY7" fmla="*/ 19805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0">
                  <a:moveTo>
                    <a:pt x="39994" y="19805"/>
                  </a:moveTo>
                  <a:cubicBezTo>
                    <a:pt x="40375" y="9290"/>
                    <a:pt x="32174" y="460"/>
                    <a:pt x="21649" y="70"/>
                  </a:cubicBezTo>
                  <a:lnTo>
                    <a:pt x="19611" y="3"/>
                  </a:lnTo>
                  <a:cubicBezTo>
                    <a:pt x="9505" y="-178"/>
                    <a:pt x="332" y="7975"/>
                    <a:pt x="8" y="18481"/>
                  </a:cubicBezTo>
                  <a:cubicBezTo>
                    <a:pt x="-297" y="28997"/>
                    <a:pt x="7971" y="37770"/>
                    <a:pt x="18487" y="38084"/>
                  </a:cubicBezTo>
                  <a:lnTo>
                    <a:pt x="20249" y="38141"/>
                  </a:lnTo>
                  <a:cubicBezTo>
                    <a:pt x="20477" y="38151"/>
                    <a:pt x="20725" y="38151"/>
                    <a:pt x="20954" y="38151"/>
                  </a:cubicBezTo>
                  <a:cubicBezTo>
                    <a:pt x="31164" y="38151"/>
                    <a:pt x="39613" y="30083"/>
                    <a:pt x="39994" y="19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404FF360-922E-4843-AD9E-DC700659D14F}"/>
                </a:ext>
              </a:extLst>
            </p:cNvPr>
            <p:cNvSpPr/>
            <p:nvPr/>
          </p:nvSpPr>
          <p:spPr>
            <a:xfrm>
              <a:off x="11764609" y="-70391"/>
              <a:ext cx="40001" cy="38155"/>
            </a:xfrm>
            <a:custGeom>
              <a:avLst/>
              <a:gdLst>
                <a:gd name="connsiteX0" fmla="*/ 39989 w 40001"/>
                <a:gd name="connsiteY0" fmla="*/ 19810 h 38155"/>
                <a:gd name="connsiteX1" fmla="*/ 21644 w 40001"/>
                <a:gd name="connsiteY1" fmla="*/ 75 h 38155"/>
                <a:gd name="connsiteX2" fmla="*/ 19749 w 40001"/>
                <a:gd name="connsiteY2" fmla="*/ 8 h 38155"/>
                <a:gd name="connsiteX3" fmla="*/ 13 w 40001"/>
                <a:gd name="connsiteY3" fmla="*/ 18343 h 38155"/>
                <a:gd name="connsiteX4" fmla="*/ 18358 w 40001"/>
                <a:gd name="connsiteY4" fmla="*/ 38079 h 38155"/>
                <a:gd name="connsiteX5" fmla="*/ 20253 w 40001"/>
                <a:gd name="connsiteY5" fmla="*/ 38146 h 38155"/>
                <a:gd name="connsiteX6" fmla="*/ 20958 w 40001"/>
                <a:gd name="connsiteY6" fmla="*/ 38155 h 38155"/>
                <a:gd name="connsiteX7" fmla="*/ 39989 w 40001"/>
                <a:gd name="connsiteY7" fmla="*/ 19810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55">
                  <a:moveTo>
                    <a:pt x="39989" y="19810"/>
                  </a:moveTo>
                  <a:cubicBezTo>
                    <a:pt x="40370" y="9295"/>
                    <a:pt x="32169" y="465"/>
                    <a:pt x="21644" y="75"/>
                  </a:cubicBezTo>
                  <a:lnTo>
                    <a:pt x="19749" y="8"/>
                  </a:lnTo>
                  <a:cubicBezTo>
                    <a:pt x="9595" y="-288"/>
                    <a:pt x="403" y="7837"/>
                    <a:pt x="13" y="18343"/>
                  </a:cubicBezTo>
                  <a:cubicBezTo>
                    <a:pt x="-368" y="28859"/>
                    <a:pt x="7833" y="37689"/>
                    <a:pt x="18358" y="38079"/>
                  </a:cubicBezTo>
                  <a:lnTo>
                    <a:pt x="20253" y="38146"/>
                  </a:lnTo>
                  <a:cubicBezTo>
                    <a:pt x="20482" y="38155"/>
                    <a:pt x="20730" y="38155"/>
                    <a:pt x="20958" y="38155"/>
                  </a:cubicBezTo>
                  <a:cubicBezTo>
                    <a:pt x="31169" y="38165"/>
                    <a:pt x="39608" y="30097"/>
                    <a:pt x="39989" y="19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24E7064C-5F39-4D43-83B1-FBF27DA0FDD0}"/>
                </a:ext>
              </a:extLst>
            </p:cNvPr>
            <p:cNvSpPr/>
            <p:nvPr/>
          </p:nvSpPr>
          <p:spPr>
            <a:xfrm>
              <a:off x="11880700" y="-65709"/>
              <a:ext cx="40017" cy="38169"/>
            </a:xfrm>
            <a:custGeom>
              <a:avLst/>
              <a:gdLst>
                <a:gd name="connsiteX0" fmla="*/ 13 w 40017"/>
                <a:gd name="connsiteY0" fmla="*/ 18348 h 38169"/>
                <a:gd name="connsiteX1" fmla="*/ 18358 w 40017"/>
                <a:gd name="connsiteY1" fmla="*/ 38084 h 38169"/>
                <a:gd name="connsiteX2" fmla="*/ 20139 w 40017"/>
                <a:gd name="connsiteY2" fmla="*/ 38151 h 38169"/>
                <a:gd name="connsiteX3" fmla="*/ 20987 w 40017"/>
                <a:gd name="connsiteY3" fmla="*/ 38170 h 38169"/>
                <a:gd name="connsiteX4" fmla="*/ 39999 w 40017"/>
                <a:gd name="connsiteY4" fmla="*/ 19949 h 38169"/>
                <a:gd name="connsiteX5" fmla="*/ 21796 w 40017"/>
                <a:gd name="connsiteY5" fmla="*/ 89 h 38169"/>
                <a:gd name="connsiteX6" fmla="*/ 19758 w 40017"/>
                <a:gd name="connsiteY6" fmla="*/ 13 h 38169"/>
                <a:gd name="connsiteX7" fmla="*/ 13 w 40017"/>
                <a:gd name="connsiteY7" fmla="*/ 18348 h 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69">
                  <a:moveTo>
                    <a:pt x="13" y="18348"/>
                  </a:moveTo>
                  <a:cubicBezTo>
                    <a:pt x="-368" y="28864"/>
                    <a:pt x="7833" y="37694"/>
                    <a:pt x="18358" y="38084"/>
                  </a:cubicBezTo>
                  <a:lnTo>
                    <a:pt x="20139" y="38151"/>
                  </a:lnTo>
                  <a:cubicBezTo>
                    <a:pt x="20415" y="38160"/>
                    <a:pt x="20701" y="38170"/>
                    <a:pt x="20987" y="38170"/>
                  </a:cubicBezTo>
                  <a:cubicBezTo>
                    <a:pt x="31121" y="38170"/>
                    <a:pt x="39551" y="30178"/>
                    <a:pt x="39999" y="19949"/>
                  </a:cubicBezTo>
                  <a:cubicBezTo>
                    <a:pt x="40456" y="9433"/>
                    <a:pt x="32302" y="546"/>
                    <a:pt x="21796" y="89"/>
                  </a:cubicBezTo>
                  <a:lnTo>
                    <a:pt x="19758" y="13"/>
                  </a:lnTo>
                  <a:cubicBezTo>
                    <a:pt x="9557" y="-368"/>
                    <a:pt x="403" y="7842"/>
                    <a:pt x="13" y="183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9A2CF167-ACE3-4026-845D-80F2269E990B}"/>
                </a:ext>
              </a:extLst>
            </p:cNvPr>
            <p:cNvSpPr/>
            <p:nvPr/>
          </p:nvSpPr>
          <p:spPr>
            <a:xfrm>
              <a:off x="12185071" y="-55863"/>
              <a:ext cx="40013" cy="38134"/>
            </a:xfrm>
            <a:custGeom>
              <a:avLst/>
              <a:gdLst>
                <a:gd name="connsiteX0" fmla="*/ 21378 w 40013"/>
                <a:gd name="connsiteY0" fmla="*/ 44 h 38134"/>
                <a:gd name="connsiteX1" fmla="*/ 19473 w 40013"/>
                <a:gd name="connsiteY1" fmla="*/ 6 h 38134"/>
                <a:gd name="connsiteX2" fmla="*/ 4 w 40013"/>
                <a:gd name="connsiteY2" fmla="*/ 18637 h 38134"/>
                <a:gd name="connsiteX3" fmla="*/ 18635 w 40013"/>
                <a:gd name="connsiteY3" fmla="*/ 38096 h 38134"/>
                <a:gd name="connsiteX4" fmla="*/ 20540 w 40013"/>
                <a:gd name="connsiteY4" fmla="*/ 38134 h 38134"/>
                <a:gd name="connsiteX5" fmla="*/ 20969 w 40013"/>
                <a:gd name="connsiteY5" fmla="*/ 38134 h 38134"/>
                <a:gd name="connsiteX6" fmla="*/ 40009 w 40013"/>
                <a:gd name="connsiteY6" fmla="*/ 19494 h 38134"/>
                <a:gd name="connsiteX7" fmla="*/ 21378 w 40013"/>
                <a:gd name="connsiteY7" fmla="*/ 44 h 3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4">
                  <a:moveTo>
                    <a:pt x="21378" y="44"/>
                  </a:moveTo>
                  <a:lnTo>
                    <a:pt x="19473" y="6"/>
                  </a:lnTo>
                  <a:cubicBezTo>
                    <a:pt x="8929" y="-251"/>
                    <a:pt x="233" y="8121"/>
                    <a:pt x="4" y="18637"/>
                  </a:cubicBezTo>
                  <a:cubicBezTo>
                    <a:pt x="-215" y="29152"/>
                    <a:pt x="8119" y="37868"/>
                    <a:pt x="18635" y="38096"/>
                  </a:cubicBezTo>
                  <a:lnTo>
                    <a:pt x="20540" y="38134"/>
                  </a:lnTo>
                  <a:cubicBezTo>
                    <a:pt x="20692" y="38134"/>
                    <a:pt x="20826" y="38134"/>
                    <a:pt x="20969" y="38134"/>
                  </a:cubicBezTo>
                  <a:cubicBezTo>
                    <a:pt x="31294" y="38134"/>
                    <a:pt x="39781" y="29876"/>
                    <a:pt x="40009" y="19494"/>
                  </a:cubicBezTo>
                  <a:cubicBezTo>
                    <a:pt x="40228" y="8978"/>
                    <a:pt x="31884" y="272"/>
                    <a:pt x="21378" y="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B40DB64F-C89F-4E5E-BD17-73920E33D8A4}"/>
                </a:ext>
              </a:extLst>
            </p:cNvPr>
            <p:cNvSpPr/>
            <p:nvPr/>
          </p:nvSpPr>
          <p:spPr>
            <a:xfrm>
              <a:off x="11471357" y="-76736"/>
              <a:ext cx="40005" cy="38100"/>
            </a:xfrm>
            <a:custGeom>
              <a:avLst/>
              <a:gdLst>
                <a:gd name="connsiteX0" fmla="*/ 20955 w 40005"/>
                <a:gd name="connsiteY0" fmla="*/ 38100 h 38100"/>
                <a:gd name="connsiteX1" fmla="*/ 40005 w 40005"/>
                <a:gd name="connsiteY1" fmla="*/ 19050 h 38100"/>
                <a:gd name="connsiteX2" fmla="*/ 20955 w 40005"/>
                <a:gd name="connsiteY2" fmla="*/ 0 h 38100"/>
                <a:gd name="connsiteX3" fmla="*/ 20955 w 40005"/>
                <a:gd name="connsiteY3" fmla="*/ 0 h 38100"/>
                <a:gd name="connsiteX4" fmla="*/ 19050 w 40005"/>
                <a:gd name="connsiteY4" fmla="*/ 0 h 38100"/>
                <a:gd name="connsiteX5" fmla="*/ 0 w 40005"/>
                <a:gd name="connsiteY5" fmla="*/ 19050 h 38100"/>
                <a:gd name="connsiteX6" fmla="*/ 19050 w 40005"/>
                <a:gd name="connsiteY6" fmla="*/ 38100 h 38100"/>
                <a:gd name="connsiteX7" fmla="*/ 20955 w 40005"/>
                <a:gd name="connsiteY7" fmla="*/ 38100 h 38100"/>
                <a:gd name="connsiteX8" fmla="*/ 20955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0955" y="38100"/>
                  </a:move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5"/>
                    <a:pt x="31471" y="0"/>
                    <a:pt x="20955" y="0"/>
                  </a:cubicBezTo>
                  <a:lnTo>
                    <a:pt x="20955" y="0"/>
                  </a:lnTo>
                  <a:lnTo>
                    <a:pt x="19050" y="0"/>
                  </a:lnTo>
                  <a:cubicBezTo>
                    <a:pt x="8535" y="0"/>
                    <a:pt x="0" y="8535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54F7D492-8982-4045-98FE-6846CACC9A5E}"/>
                </a:ext>
              </a:extLst>
            </p:cNvPr>
            <p:cNvSpPr/>
            <p:nvPr/>
          </p:nvSpPr>
          <p:spPr>
            <a:xfrm>
              <a:off x="11646561" y="-74199"/>
              <a:ext cx="40007" cy="38144"/>
            </a:xfrm>
            <a:custGeom>
              <a:avLst/>
              <a:gdLst>
                <a:gd name="connsiteX0" fmla="*/ 40004 w 40007"/>
                <a:gd name="connsiteY0" fmla="*/ 19513 h 38144"/>
                <a:gd name="connsiteX1" fmla="*/ 21373 w 40007"/>
                <a:gd name="connsiteY1" fmla="*/ 54 h 38144"/>
                <a:gd name="connsiteX2" fmla="*/ 19611 w 40007"/>
                <a:gd name="connsiteY2" fmla="*/ 6 h 38144"/>
                <a:gd name="connsiteX3" fmla="*/ 8 w 40007"/>
                <a:gd name="connsiteY3" fmla="*/ 18485 h 38144"/>
                <a:gd name="connsiteX4" fmla="*/ 18487 w 40007"/>
                <a:gd name="connsiteY4" fmla="*/ 38087 h 38144"/>
                <a:gd name="connsiteX5" fmla="*/ 20525 w 40007"/>
                <a:gd name="connsiteY5" fmla="*/ 38144 h 38144"/>
                <a:gd name="connsiteX6" fmla="*/ 20954 w 40007"/>
                <a:gd name="connsiteY6" fmla="*/ 38144 h 38144"/>
                <a:gd name="connsiteX7" fmla="*/ 40004 w 40007"/>
                <a:gd name="connsiteY7" fmla="*/ 19513 h 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4">
                  <a:moveTo>
                    <a:pt x="40004" y="19513"/>
                  </a:moveTo>
                  <a:cubicBezTo>
                    <a:pt x="40223" y="8998"/>
                    <a:pt x="31888" y="282"/>
                    <a:pt x="21373" y="54"/>
                  </a:cubicBezTo>
                  <a:lnTo>
                    <a:pt x="19611" y="6"/>
                  </a:lnTo>
                  <a:cubicBezTo>
                    <a:pt x="9514" y="-260"/>
                    <a:pt x="332" y="7979"/>
                    <a:pt x="8" y="18485"/>
                  </a:cubicBezTo>
                  <a:cubicBezTo>
                    <a:pt x="-297" y="29000"/>
                    <a:pt x="7971" y="37773"/>
                    <a:pt x="18487" y="38087"/>
                  </a:cubicBezTo>
                  <a:lnTo>
                    <a:pt x="20525" y="38144"/>
                  </a:lnTo>
                  <a:cubicBezTo>
                    <a:pt x="20668" y="38144"/>
                    <a:pt x="20811" y="38144"/>
                    <a:pt x="20954" y="38144"/>
                  </a:cubicBezTo>
                  <a:cubicBezTo>
                    <a:pt x="31288" y="38144"/>
                    <a:pt x="39765" y="29886"/>
                    <a:pt x="40004" y="19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92A2E26F-1D7E-453E-A17F-00F68DD3476C}"/>
                </a:ext>
              </a:extLst>
            </p:cNvPr>
            <p:cNvSpPr/>
            <p:nvPr/>
          </p:nvSpPr>
          <p:spPr>
            <a:xfrm>
              <a:off x="11530402" y="-76403"/>
              <a:ext cx="40007" cy="38119"/>
            </a:xfrm>
            <a:custGeom>
              <a:avLst/>
              <a:gdLst>
                <a:gd name="connsiteX0" fmla="*/ 20965 w 40007"/>
                <a:gd name="connsiteY0" fmla="*/ 38119 h 38119"/>
                <a:gd name="connsiteX1" fmla="*/ 40005 w 40007"/>
                <a:gd name="connsiteY1" fmla="*/ 19345 h 38119"/>
                <a:gd name="connsiteX2" fmla="*/ 21232 w 40007"/>
                <a:gd name="connsiteY2" fmla="*/ 19 h 38119"/>
                <a:gd name="connsiteX3" fmla="*/ 19193 w 40007"/>
                <a:gd name="connsiteY3" fmla="*/ 0 h 38119"/>
                <a:gd name="connsiteX4" fmla="*/ 19051 w 40007"/>
                <a:gd name="connsiteY4" fmla="*/ 0 h 38119"/>
                <a:gd name="connsiteX5" fmla="*/ 1 w 40007"/>
                <a:gd name="connsiteY5" fmla="*/ 18907 h 38119"/>
                <a:gd name="connsiteX6" fmla="*/ 18908 w 40007"/>
                <a:gd name="connsiteY6" fmla="*/ 38100 h 38119"/>
                <a:gd name="connsiteX7" fmla="*/ 20670 w 40007"/>
                <a:gd name="connsiteY7" fmla="*/ 38119 h 38119"/>
                <a:gd name="connsiteX8" fmla="*/ 20965 w 40007"/>
                <a:gd name="connsiteY8" fmla="*/ 38119 h 38119"/>
                <a:gd name="connsiteX9" fmla="*/ 20965 w 40007"/>
                <a:gd name="connsiteY9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9">
                  <a:moveTo>
                    <a:pt x="20965" y="38119"/>
                  </a:moveTo>
                  <a:cubicBezTo>
                    <a:pt x="31357" y="38119"/>
                    <a:pt x="39844" y="29775"/>
                    <a:pt x="40005" y="19345"/>
                  </a:cubicBezTo>
                  <a:cubicBezTo>
                    <a:pt x="40158" y="8830"/>
                    <a:pt x="31757" y="172"/>
                    <a:pt x="21232" y="19"/>
                  </a:cubicBez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670" y="38119"/>
                  </a:lnTo>
                  <a:cubicBezTo>
                    <a:pt x="20775" y="38119"/>
                    <a:pt x="20860" y="38119"/>
                    <a:pt x="20965" y="38119"/>
                  </a:cubicBezTo>
                  <a:lnTo>
                    <a:pt x="20965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68BA2F9A-98A8-41AF-ABF2-2DDF0E20A5D2}"/>
                </a:ext>
              </a:extLst>
            </p:cNvPr>
            <p:cNvSpPr/>
            <p:nvPr/>
          </p:nvSpPr>
          <p:spPr>
            <a:xfrm>
              <a:off x="12244099" y="-54724"/>
              <a:ext cx="40009" cy="38128"/>
            </a:xfrm>
            <a:custGeom>
              <a:avLst/>
              <a:gdLst>
                <a:gd name="connsiteX0" fmla="*/ 21233 w 40009"/>
                <a:gd name="connsiteY0" fmla="*/ 29 h 38128"/>
                <a:gd name="connsiteX1" fmla="*/ 19328 w 40009"/>
                <a:gd name="connsiteY1" fmla="*/ 0 h 38128"/>
                <a:gd name="connsiteX2" fmla="*/ 19328 w 40009"/>
                <a:gd name="connsiteY2" fmla="*/ 0 h 38128"/>
                <a:gd name="connsiteX3" fmla="*/ 19042 w 40009"/>
                <a:gd name="connsiteY3" fmla="*/ 0 h 38128"/>
                <a:gd name="connsiteX4" fmla="*/ 2 w 40009"/>
                <a:gd name="connsiteY4" fmla="*/ 18774 h 38128"/>
                <a:gd name="connsiteX5" fmla="*/ 18776 w 40009"/>
                <a:gd name="connsiteY5" fmla="*/ 38100 h 38128"/>
                <a:gd name="connsiteX6" fmla="*/ 20681 w 40009"/>
                <a:gd name="connsiteY6" fmla="*/ 38129 h 38128"/>
                <a:gd name="connsiteX7" fmla="*/ 20966 w 40009"/>
                <a:gd name="connsiteY7" fmla="*/ 38129 h 38128"/>
                <a:gd name="connsiteX8" fmla="*/ 20966 w 40009"/>
                <a:gd name="connsiteY8" fmla="*/ 38129 h 38128"/>
                <a:gd name="connsiteX9" fmla="*/ 40007 w 40009"/>
                <a:gd name="connsiteY9" fmla="*/ 19355 h 38128"/>
                <a:gd name="connsiteX10" fmla="*/ 21233 w 40009"/>
                <a:gd name="connsiteY10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21233" y="2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0"/>
                    <a:pt x="31758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1973095E-40AC-40C1-A778-89F75E0494B8}"/>
                </a:ext>
              </a:extLst>
            </p:cNvPr>
            <p:cNvSpPr/>
            <p:nvPr/>
          </p:nvSpPr>
          <p:spPr>
            <a:xfrm>
              <a:off x="11237248" y="-72233"/>
              <a:ext cx="40016" cy="38159"/>
            </a:xfrm>
            <a:custGeom>
              <a:avLst/>
              <a:gdLst>
                <a:gd name="connsiteX0" fmla="*/ 20415 w 40016"/>
                <a:gd name="connsiteY0" fmla="*/ 3 h 38159"/>
                <a:gd name="connsiteX1" fmla="*/ 18367 w 40016"/>
                <a:gd name="connsiteY1" fmla="*/ 69 h 38159"/>
                <a:gd name="connsiteX2" fmla="*/ 13 w 40016"/>
                <a:gd name="connsiteY2" fmla="*/ 19796 h 38159"/>
                <a:gd name="connsiteX3" fmla="*/ 19044 w 40016"/>
                <a:gd name="connsiteY3" fmla="*/ 38160 h 38159"/>
                <a:gd name="connsiteX4" fmla="*/ 19739 w 40016"/>
                <a:gd name="connsiteY4" fmla="*/ 38150 h 38159"/>
                <a:gd name="connsiteX5" fmla="*/ 21530 w 40016"/>
                <a:gd name="connsiteY5" fmla="*/ 38093 h 38159"/>
                <a:gd name="connsiteX6" fmla="*/ 40008 w 40016"/>
                <a:gd name="connsiteY6" fmla="*/ 18491 h 38159"/>
                <a:gd name="connsiteX7" fmla="*/ 20415 w 40016"/>
                <a:gd name="connsiteY7" fmla="*/ 3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20415" y="3"/>
                  </a:moveTo>
                  <a:lnTo>
                    <a:pt x="18367" y="69"/>
                  </a:lnTo>
                  <a:cubicBezTo>
                    <a:pt x="7852" y="450"/>
                    <a:pt x="-368" y="9280"/>
                    <a:pt x="13" y="19796"/>
                  </a:cubicBezTo>
                  <a:cubicBezTo>
                    <a:pt x="384" y="30073"/>
                    <a:pt x="8842" y="38160"/>
                    <a:pt x="19044" y="38160"/>
                  </a:cubicBezTo>
                  <a:cubicBezTo>
                    <a:pt x="19272" y="38160"/>
                    <a:pt x="19510" y="38160"/>
                    <a:pt x="19739" y="38150"/>
                  </a:cubicBezTo>
                  <a:lnTo>
                    <a:pt x="21530" y="38093"/>
                  </a:lnTo>
                  <a:cubicBezTo>
                    <a:pt x="32045" y="37788"/>
                    <a:pt x="40322" y="29006"/>
                    <a:pt x="40008" y="18491"/>
                  </a:cubicBezTo>
                  <a:cubicBezTo>
                    <a:pt x="39703" y="7966"/>
                    <a:pt x="30731" y="-169"/>
                    <a:pt x="20415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A48C79AF-CFB4-4B7B-B113-30BEA842BABA}"/>
                </a:ext>
              </a:extLst>
            </p:cNvPr>
            <p:cNvSpPr/>
            <p:nvPr/>
          </p:nvSpPr>
          <p:spPr>
            <a:xfrm>
              <a:off x="11998715" y="-61191"/>
              <a:ext cx="40011" cy="38156"/>
            </a:xfrm>
            <a:custGeom>
              <a:avLst/>
              <a:gdLst>
                <a:gd name="connsiteX0" fmla="*/ 39999 w 40011"/>
                <a:gd name="connsiteY0" fmla="*/ 19802 h 38156"/>
                <a:gd name="connsiteX1" fmla="*/ 21644 w 40011"/>
                <a:gd name="connsiteY1" fmla="*/ 76 h 38156"/>
                <a:gd name="connsiteX2" fmla="*/ 19749 w 40011"/>
                <a:gd name="connsiteY2" fmla="*/ 9 h 38156"/>
                <a:gd name="connsiteX3" fmla="*/ 13 w 40011"/>
                <a:gd name="connsiteY3" fmla="*/ 18344 h 38156"/>
                <a:gd name="connsiteX4" fmla="*/ 18358 w 40011"/>
                <a:gd name="connsiteY4" fmla="*/ 38080 h 38156"/>
                <a:gd name="connsiteX5" fmla="*/ 20272 w 40011"/>
                <a:gd name="connsiteY5" fmla="*/ 38147 h 38156"/>
                <a:gd name="connsiteX6" fmla="*/ 20968 w 40011"/>
                <a:gd name="connsiteY6" fmla="*/ 38156 h 38156"/>
                <a:gd name="connsiteX7" fmla="*/ 39999 w 40011"/>
                <a:gd name="connsiteY7" fmla="*/ 19802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56">
                  <a:moveTo>
                    <a:pt x="39999" y="19802"/>
                  </a:moveTo>
                  <a:cubicBezTo>
                    <a:pt x="40380" y="9286"/>
                    <a:pt x="32160" y="456"/>
                    <a:pt x="21644" y="76"/>
                  </a:cubicBezTo>
                  <a:lnTo>
                    <a:pt x="19749" y="9"/>
                  </a:lnTo>
                  <a:cubicBezTo>
                    <a:pt x="9261" y="-306"/>
                    <a:pt x="403" y="7838"/>
                    <a:pt x="13" y="18344"/>
                  </a:cubicBezTo>
                  <a:cubicBezTo>
                    <a:pt x="-368" y="28860"/>
                    <a:pt x="7833" y="37690"/>
                    <a:pt x="18358" y="38080"/>
                  </a:cubicBezTo>
                  <a:lnTo>
                    <a:pt x="20272" y="38147"/>
                  </a:lnTo>
                  <a:cubicBezTo>
                    <a:pt x="20501" y="38156"/>
                    <a:pt x="20739" y="38156"/>
                    <a:pt x="20968" y="38156"/>
                  </a:cubicBezTo>
                  <a:cubicBezTo>
                    <a:pt x="31179" y="38166"/>
                    <a:pt x="39627" y="30079"/>
                    <a:pt x="39999" y="198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09BCD5BE-30A1-4B20-87E0-1EE7E57C1983}"/>
                </a:ext>
              </a:extLst>
            </p:cNvPr>
            <p:cNvSpPr/>
            <p:nvPr/>
          </p:nvSpPr>
          <p:spPr>
            <a:xfrm>
              <a:off x="11939708" y="-63388"/>
              <a:ext cx="40017" cy="38172"/>
            </a:xfrm>
            <a:custGeom>
              <a:avLst/>
              <a:gdLst>
                <a:gd name="connsiteX0" fmla="*/ 13 w 40017"/>
                <a:gd name="connsiteY0" fmla="*/ 18351 h 38172"/>
                <a:gd name="connsiteX1" fmla="*/ 18358 w 40017"/>
                <a:gd name="connsiteY1" fmla="*/ 38087 h 38172"/>
                <a:gd name="connsiteX2" fmla="*/ 20139 w 40017"/>
                <a:gd name="connsiteY2" fmla="*/ 38154 h 38172"/>
                <a:gd name="connsiteX3" fmla="*/ 20987 w 40017"/>
                <a:gd name="connsiteY3" fmla="*/ 38173 h 38172"/>
                <a:gd name="connsiteX4" fmla="*/ 39999 w 40017"/>
                <a:gd name="connsiteY4" fmla="*/ 19951 h 38172"/>
                <a:gd name="connsiteX5" fmla="*/ 21796 w 40017"/>
                <a:gd name="connsiteY5" fmla="*/ 92 h 38172"/>
                <a:gd name="connsiteX6" fmla="*/ 19758 w 40017"/>
                <a:gd name="connsiteY6" fmla="*/ 15 h 38172"/>
                <a:gd name="connsiteX7" fmla="*/ 13 w 40017"/>
                <a:gd name="connsiteY7" fmla="*/ 18351 h 3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72">
                  <a:moveTo>
                    <a:pt x="13" y="18351"/>
                  </a:moveTo>
                  <a:cubicBezTo>
                    <a:pt x="-368" y="28867"/>
                    <a:pt x="7833" y="37696"/>
                    <a:pt x="18358" y="38087"/>
                  </a:cubicBezTo>
                  <a:lnTo>
                    <a:pt x="20139" y="38154"/>
                  </a:lnTo>
                  <a:cubicBezTo>
                    <a:pt x="20415" y="38163"/>
                    <a:pt x="20701" y="38173"/>
                    <a:pt x="20987" y="38173"/>
                  </a:cubicBezTo>
                  <a:cubicBezTo>
                    <a:pt x="31121" y="38173"/>
                    <a:pt x="39551" y="30181"/>
                    <a:pt x="39999" y="19951"/>
                  </a:cubicBezTo>
                  <a:cubicBezTo>
                    <a:pt x="40456" y="9436"/>
                    <a:pt x="32303" y="549"/>
                    <a:pt x="21796" y="92"/>
                  </a:cubicBezTo>
                  <a:lnTo>
                    <a:pt x="19758" y="15"/>
                  </a:lnTo>
                  <a:cubicBezTo>
                    <a:pt x="9414" y="-404"/>
                    <a:pt x="413" y="7845"/>
                    <a:pt x="13" y="183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10AD7406-F165-41F5-836C-13E0F8D87066}"/>
                </a:ext>
              </a:extLst>
            </p:cNvPr>
            <p:cNvSpPr/>
            <p:nvPr/>
          </p:nvSpPr>
          <p:spPr>
            <a:xfrm>
              <a:off x="11003218" y="-65192"/>
              <a:ext cx="40013" cy="38138"/>
            </a:xfrm>
            <a:custGeom>
              <a:avLst/>
              <a:gdLst>
                <a:gd name="connsiteX0" fmla="*/ 20540 w 40013"/>
                <a:gd name="connsiteY0" fmla="*/ 10 h 38138"/>
                <a:gd name="connsiteX1" fmla="*/ 18635 w 40013"/>
                <a:gd name="connsiteY1" fmla="*/ 48 h 38138"/>
                <a:gd name="connsiteX2" fmla="*/ 4 w 40013"/>
                <a:gd name="connsiteY2" fmla="*/ 19507 h 38138"/>
                <a:gd name="connsiteX3" fmla="*/ 19045 w 40013"/>
                <a:gd name="connsiteY3" fmla="*/ 38138 h 38138"/>
                <a:gd name="connsiteX4" fmla="*/ 19473 w 40013"/>
                <a:gd name="connsiteY4" fmla="*/ 38138 h 38138"/>
                <a:gd name="connsiteX5" fmla="*/ 21378 w 40013"/>
                <a:gd name="connsiteY5" fmla="*/ 38100 h 38138"/>
                <a:gd name="connsiteX6" fmla="*/ 40009 w 40013"/>
                <a:gd name="connsiteY6" fmla="*/ 18640 h 38138"/>
                <a:gd name="connsiteX7" fmla="*/ 20540 w 40013"/>
                <a:gd name="connsiteY7" fmla="*/ 1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8">
                  <a:moveTo>
                    <a:pt x="20540" y="10"/>
                  </a:moveTo>
                  <a:lnTo>
                    <a:pt x="18635" y="48"/>
                  </a:lnTo>
                  <a:cubicBezTo>
                    <a:pt x="8120" y="276"/>
                    <a:pt x="-215" y="8992"/>
                    <a:pt x="4" y="19507"/>
                  </a:cubicBezTo>
                  <a:cubicBezTo>
                    <a:pt x="233" y="29880"/>
                    <a:pt x="8720" y="38138"/>
                    <a:pt x="19045" y="38138"/>
                  </a:cubicBezTo>
                  <a:cubicBezTo>
                    <a:pt x="19187" y="38138"/>
                    <a:pt x="19331" y="38138"/>
                    <a:pt x="19473" y="38138"/>
                  </a:cubicBezTo>
                  <a:lnTo>
                    <a:pt x="21378" y="38100"/>
                  </a:lnTo>
                  <a:cubicBezTo>
                    <a:pt x="31894" y="37871"/>
                    <a:pt x="40228" y="29165"/>
                    <a:pt x="40009" y="18640"/>
                  </a:cubicBezTo>
                  <a:cubicBezTo>
                    <a:pt x="39771" y="8125"/>
                    <a:pt x="31303" y="-324"/>
                    <a:pt x="20540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14E6B1CC-54A3-44AF-AD90-B6CB0031CE06}"/>
                </a:ext>
              </a:extLst>
            </p:cNvPr>
            <p:cNvSpPr/>
            <p:nvPr/>
          </p:nvSpPr>
          <p:spPr>
            <a:xfrm>
              <a:off x="11296250" y="-74115"/>
              <a:ext cx="40003" cy="38155"/>
            </a:xfrm>
            <a:custGeom>
              <a:avLst/>
              <a:gdLst>
                <a:gd name="connsiteX0" fmla="*/ 20402 w 40003"/>
                <a:gd name="connsiteY0" fmla="*/ 8 h 38155"/>
                <a:gd name="connsiteX1" fmla="*/ 18487 w 40003"/>
                <a:gd name="connsiteY1" fmla="*/ 65 h 38155"/>
                <a:gd name="connsiteX2" fmla="*/ 9 w 40003"/>
                <a:gd name="connsiteY2" fmla="*/ 19667 h 38155"/>
                <a:gd name="connsiteX3" fmla="*/ 19040 w 40003"/>
                <a:gd name="connsiteY3" fmla="*/ 38155 h 38155"/>
                <a:gd name="connsiteX4" fmla="*/ 19611 w 40003"/>
                <a:gd name="connsiteY4" fmla="*/ 38146 h 38155"/>
                <a:gd name="connsiteX5" fmla="*/ 21507 w 40003"/>
                <a:gd name="connsiteY5" fmla="*/ 38089 h 38155"/>
                <a:gd name="connsiteX6" fmla="*/ 39995 w 40003"/>
                <a:gd name="connsiteY6" fmla="*/ 18496 h 38155"/>
                <a:gd name="connsiteX7" fmla="*/ 20402 w 40003"/>
                <a:gd name="connsiteY7" fmla="*/ 8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5">
                  <a:moveTo>
                    <a:pt x="20402" y="8"/>
                  </a:moveTo>
                  <a:lnTo>
                    <a:pt x="18487" y="65"/>
                  </a:lnTo>
                  <a:cubicBezTo>
                    <a:pt x="7972" y="370"/>
                    <a:pt x="-306" y="9152"/>
                    <a:pt x="9" y="19667"/>
                  </a:cubicBezTo>
                  <a:cubicBezTo>
                    <a:pt x="313" y="29992"/>
                    <a:pt x="8781" y="38155"/>
                    <a:pt x="19040" y="38155"/>
                  </a:cubicBezTo>
                  <a:cubicBezTo>
                    <a:pt x="19230" y="38155"/>
                    <a:pt x="19421" y="38155"/>
                    <a:pt x="19611" y="38146"/>
                  </a:cubicBezTo>
                  <a:lnTo>
                    <a:pt x="21507" y="38089"/>
                  </a:lnTo>
                  <a:cubicBezTo>
                    <a:pt x="32022" y="37784"/>
                    <a:pt x="40309" y="29011"/>
                    <a:pt x="39995" y="18496"/>
                  </a:cubicBezTo>
                  <a:cubicBezTo>
                    <a:pt x="39680" y="7980"/>
                    <a:pt x="30641" y="-288"/>
                    <a:pt x="20402" y="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13110EC5-FBC2-4DBC-AA4C-D86DE2029E01}"/>
                </a:ext>
              </a:extLst>
            </p:cNvPr>
            <p:cNvSpPr/>
            <p:nvPr/>
          </p:nvSpPr>
          <p:spPr>
            <a:xfrm>
              <a:off x="12126040" y="-57401"/>
              <a:ext cx="40002" cy="38148"/>
            </a:xfrm>
            <a:custGeom>
              <a:avLst/>
              <a:gdLst>
                <a:gd name="connsiteX0" fmla="*/ 21506 w 40002"/>
                <a:gd name="connsiteY0" fmla="*/ 58 h 38148"/>
                <a:gd name="connsiteX1" fmla="*/ 19611 w 40002"/>
                <a:gd name="connsiteY1" fmla="*/ 1 h 38148"/>
                <a:gd name="connsiteX2" fmla="*/ 8 w 40002"/>
                <a:gd name="connsiteY2" fmla="*/ 18479 h 38148"/>
                <a:gd name="connsiteX3" fmla="*/ 18487 w 40002"/>
                <a:gd name="connsiteY3" fmla="*/ 38082 h 38148"/>
                <a:gd name="connsiteX4" fmla="*/ 20401 w 40002"/>
                <a:gd name="connsiteY4" fmla="*/ 38139 h 38148"/>
                <a:gd name="connsiteX5" fmla="*/ 20963 w 40002"/>
                <a:gd name="connsiteY5" fmla="*/ 38148 h 38148"/>
                <a:gd name="connsiteX6" fmla="*/ 39994 w 40002"/>
                <a:gd name="connsiteY6" fmla="*/ 19651 h 38148"/>
                <a:gd name="connsiteX7" fmla="*/ 21506 w 4000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229" y="-95"/>
                    <a:pt x="332" y="7973"/>
                    <a:pt x="8" y="18479"/>
                  </a:cubicBezTo>
                  <a:cubicBezTo>
                    <a:pt x="-296" y="28995"/>
                    <a:pt x="7971" y="37767"/>
                    <a:pt x="18487" y="38082"/>
                  </a:cubicBezTo>
                  <a:lnTo>
                    <a:pt x="20401" y="38139"/>
                  </a:lnTo>
                  <a:cubicBezTo>
                    <a:pt x="20592" y="38139"/>
                    <a:pt x="20773" y="38148"/>
                    <a:pt x="20963" y="38148"/>
                  </a:cubicBezTo>
                  <a:cubicBezTo>
                    <a:pt x="31231" y="38148"/>
                    <a:pt x="39699" y="29976"/>
                    <a:pt x="39994" y="19651"/>
                  </a:cubicBezTo>
                  <a:cubicBezTo>
                    <a:pt x="40309" y="9135"/>
                    <a:pt x="32031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33085C9-52D4-4ED0-B33E-19480E3CE32B}"/>
                </a:ext>
              </a:extLst>
            </p:cNvPr>
            <p:cNvSpPr/>
            <p:nvPr/>
          </p:nvSpPr>
          <p:spPr>
            <a:xfrm>
              <a:off x="11412340" y="-76460"/>
              <a:ext cx="40007" cy="38119"/>
            </a:xfrm>
            <a:custGeom>
              <a:avLst/>
              <a:gdLst>
                <a:gd name="connsiteX0" fmla="*/ 20679 w 40007"/>
                <a:gd name="connsiteY0" fmla="*/ 0 h 38119"/>
                <a:gd name="connsiteX1" fmla="*/ 18908 w 40007"/>
                <a:gd name="connsiteY1" fmla="*/ 19 h 38119"/>
                <a:gd name="connsiteX2" fmla="*/ 1 w 40007"/>
                <a:gd name="connsiteY2" fmla="*/ 19212 h 38119"/>
                <a:gd name="connsiteX3" fmla="*/ 19051 w 40007"/>
                <a:gd name="connsiteY3" fmla="*/ 38119 h 38119"/>
                <a:gd name="connsiteX4" fmla="*/ 19184 w 40007"/>
                <a:gd name="connsiteY4" fmla="*/ 38119 h 38119"/>
                <a:gd name="connsiteX5" fmla="*/ 19184 w 40007"/>
                <a:gd name="connsiteY5" fmla="*/ 38119 h 38119"/>
                <a:gd name="connsiteX6" fmla="*/ 21232 w 40007"/>
                <a:gd name="connsiteY6" fmla="*/ 38100 h 38119"/>
                <a:gd name="connsiteX7" fmla="*/ 40005 w 40007"/>
                <a:gd name="connsiteY7" fmla="*/ 18774 h 38119"/>
                <a:gd name="connsiteX8" fmla="*/ 20679 w 40007"/>
                <a:gd name="connsiteY8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20679" y="0"/>
                  </a:move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77" y="29689"/>
                    <a:pt x="8592" y="38119"/>
                    <a:pt x="19051" y="38119"/>
                  </a:cubicBez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32" y="38100"/>
                  </a:lnTo>
                  <a:cubicBezTo>
                    <a:pt x="31747" y="37948"/>
                    <a:pt x="40148" y="29299"/>
                    <a:pt x="40005" y="18774"/>
                  </a:cubicBezTo>
                  <a:cubicBezTo>
                    <a:pt x="39863" y="8249"/>
                    <a:pt x="31338" y="181"/>
                    <a:pt x="2067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1AE28F7-1703-478A-AD4B-CFC5184EFD36}"/>
                </a:ext>
              </a:extLst>
            </p:cNvPr>
            <p:cNvSpPr/>
            <p:nvPr/>
          </p:nvSpPr>
          <p:spPr>
            <a:xfrm>
              <a:off x="11003677" y="1210058"/>
              <a:ext cx="39048" cy="38094"/>
            </a:xfrm>
            <a:custGeom>
              <a:avLst/>
              <a:gdLst>
                <a:gd name="connsiteX0" fmla="*/ 17881 w 39048"/>
                <a:gd name="connsiteY0" fmla="*/ 42 h 38094"/>
                <a:gd name="connsiteX1" fmla="*/ 12 w 39048"/>
                <a:gd name="connsiteY1" fmla="*/ 19721 h 38094"/>
                <a:gd name="connsiteX2" fmla="*/ 19519 w 39048"/>
                <a:gd name="connsiteY2" fmla="*/ 38094 h 38094"/>
                <a:gd name="connsiteX3" fmla="*/ 20158 w 39048"/>
                <a:gd name="connsiteY3" fmla="*/ 38085 h 38094"/>
                <a:gd name="connsiteX4" fmla="*/ 21167 w 39048"/>
                <a:gd name="connsiteY4" fmla="*/ 38047 h 38094"/>
                <a:gd name="connsiteX5" fmla="*/ 39036 w 39048"/>
                <a:gd name="connsiteY5" fmla="*/ 18368 h 38094"/>
                <a:gd name="connsiteX6" fmla="*/ 18891 w 39048"/>
                <a:gd name="connsiteY6" fmla="*/ 4 h 38094"/>
                <a:gd name="connsiteX7" fmla="*/ 17881 w 39048"/>
                <a:gd name="connsiteY7" fmla="*/ 42 h 3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48" h="38094">
                  <a:moveTo>
                    <a:pt x="17881" y="42"/>
                  </a:moveTo>
                  <a:cubicBezTo>
                    <a:pt x="7375" y="433"/>
                    <a:pt x="-350" y="9224"/>
                    <a:pt x="12" y="19721"/>
                  </a:cubicBezTo>
                  <a:cubicBezTo>
                    <a:pt x="374" y="30008"/>
                    <a:pt x="9280" y="38094"/>
                    <a:pt x="19519" y="38094"/>
                  </a:cubicBezTo>
                  <a:cubicBezTo>
                    <a:pt x="19729" y="38094"/>
                    <a:pt x="19948" y="38094"/>
                    <a:pt x="20158" y="38085"/>
                  </a:cubicBezTo>
                  <a:cubicBezTo>
                    <a:pt x="20177" y="38085"/>
                    <a:pt x="21148" y="38047"/>
                    <a:pt x="21167" y="38047"/>
                  </a:cubicBezTo>
                  <a:cubicBezTo>
                    <a:pt x="31673" y="37656"/>
                    <a:pt x="39398" y="28865"/>
                    <a:pt x="39036" y="18368"/>
                  </a:cubicBezTo>
                  <a:cubicBezTo>
                    <a:pt x="38665" y="7862"/>
                    <a:pt x="29254" y="-206"/>
                    <a:pt x="18891" y="4"/>
                  </a:cubicBezTo>
                  <a:cubicBezTo>
                    <a:pt x="18881" y="4"/>
                    <a:pt x="17900" y="42"/>
                    <a:pt x="17881" y="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60B9A3C-7A4C-4AD0-BCCA-1411436B8F41}"/>
                </a:ext>
              </a:extLst>
            </p:cNvPr>
            <p:cNvSpPr/>
            <p:nvPr/>
          </p:nvSpPr>
          <p:spPr>
            <a:xfrm>
              <a:off x="12185533" y="1214854"/>
              <a:ext cx="40007" cy="38155"/>
            </a:xfrm>
            <a:custGeom>
              <a:avLst/>
              <a:gdLst>
                <a:gd name="connsiteX0" fmla="*/ 21649 w 40007"/>
                <a:gd name="connsiteY0" fmla="*/ 75 h 38155"/>
                <a:gd name="connsiteX1" fmla="*/ 19611 w 40007"/>
                <a:gd name="connsiteY1" fmla="*/ 8 h 38155"/>
                <a:gd name="connsiteX2" fmla="*/ 8 w 40007"/>
                <a:gd name="connsiteY2" fmla="*/ 18487 h 38155"/>
                <a:gd name="connsiteX3" fmla="*/ 18487 w 40007"/>
                <a:gd name="connsiteY3" fmla="*/ 38089 h 38155"/>
                <a:gd name="connsiteX4" fmla="*/ 20268 w 40007"/>
                <a:gd name="connsiteY4" fmla="*/ 38146 h 38155"/>
                <a:gd name="connsiteX5" fmla="*/ 20963 w 40007"/>
                <a:gd name="connsiteY5" fmla="*/ 38156 h 38155"/>
                <a:gd name="connsiteX6" fmla="*/ 39994 w 40007"/>
                <a:gd name="connsiteY6" fmla="*/ 19792 h 38155"/>
                <a:gd name="connsiteX7" fmla="*/ 21649 w 40007"/>
                <a:gd name="connsiteY7" fmla="*/ 75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5">
                  <a:moveTo>
                    <a:pt x="21649" y="75"/>
                  </a:moveTo>
                  <a:lnTo>
                    <a:pt x="19611" y="8"/>
                  </a:lnTo>
                  <a:cubicBezTo>
                    <a:pt x="9276" y="-296"/>
                    <a:pt x="332" y="7981"/>
                    <a:pt x="8" y="18487"/>
                  </a:cubicBezTo>
                  <a:cubicBezTo>
                    <a:pt x="-296" y="29002"/>
                    <a:pt x="7971" y="37775"/>
                    <a:pt x="18487" y="38089"/>
                  </a:cubicBezTo>
                  <a:lnTo>
                    <a:pt x="20268" y="38146"/>
                  </a:lnTo>
                  <a:cubicBezTo>
                    <a:pt x="20496" y="38156"/>
                    <a:pt x="20735" y="38156"/>
                    <a:pt x="20963" y="38156"/>
                  </a:cubicBezTo>
                  <a:cubicBezTo>
                    <a:pt x="31164" y="38156"/>
                    <a:pt x="39623" y="30069"/>
                    <a:pt x="39994" y="19792"/>
                  </a:cubicBezTo>
                  <a:cubicBezTo>
                    <a:pt x="40385" y="9295"/>
                    <a:pt x="32155" y="456"/>
                    <a:pt x="21649" y="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1F06F5BB-67E3-48AD-871D-2EEEC8A8BB77}"/>
                </a:ext>
              </a:extLst>
            </p:cNvPr>
            <p:cNvSpPr/>
            <p:nvPr/>
          </p:nvSpPr>
          <p:spPr>
            <a:xfrm>
              <a:off x="12244536" y="1216837"/>
              <a:ext cx="40006" cy="38154"/>
            </a:xfrm>
            <a:custGeom>
              <a:avLst/>
              <a:gdLst>
                <a:gd name="connsiteX0" fmla="*/ 21511 w 40006"/>
                <a:gd name="connsiteY0" fmla="*/ 64 h 38154"/>
                <a:gd name="connsiteX1" fmla="*/ 19748 w 40006"/>
                <a:gd name="connsiteY1" fmla="*/ 6 h 38154"/>
                <a:gd name="connsiteX2" fmla="*/ 13 w 40006"/>
                <a:gd name="connsiteY2" fmla="*/ 18342 h 38154"/>
                <a:gd name="connsiteX3" fmla="*/ 18358 w 40006"/>
                <a:gd name="connsiteY3" fmla="*/ 38078 h 38154"/>
                <a:gd name="connsiteX4" fmla="*/ 20396 w 40006"/>
                <a:gd name="connsiteY4" fmla="*/ 38144 h 38154"/>
                <a:gd name="connsiteX5" fmla="*/ 20968 w 40006"/>
                <a:gd name="connsiteY5" fmla="*/ 38154 h 38154"/>
                <a:gd name="connsiteX6" fmla="*/ 39999 w 40006"/>
                <a:gd name="connsiteY6" fmla="*/ 19666 h 38154"/>
                <a:gd name="connsiteX7" fmla="*/ 21511 w 40006"/>
                <a:gd name="connsiteY7" fmla="*/ 64 h 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4">
                  <a:moveTo>
                    <a:pt x="21511" y="64"/>
                  </a:moveTo>
                  <a:lnTo>
                    <a:pt x="19748" y="6"/>
                  </a:lnTo>
                  <a:cubicBezTo>
                    <a:pt x="9252" y="-260"/>
                    <a:pt x="403" y="7836"/>
                    <a:pt x="13" y="18342"/>
                  </a:cubicBezTo>
                  <a:cubicBezTo>
                    <a:pt x="-368" y="28858"/>
                    <a:pt x="7833" y="37687"/>
                    <a:pt x="18358" y="38078"/>
                  </a:cubicBezTo>
                  <a:lnTo>
                    <a:pt x="20396" y="38144"/>
                  </a:lnTo>
                  <a:cubicBezTo>
                    <a:pt x="20587" y="38144"/>
                    <a:pt x="20777" y="38154"/>
                    <a:pt x="20968" y="38154"/>
                  </a:cubicBezTo>
                  <a:cubicBezTo>
                    <a:pt x="31226" y="38154"/>
                    <a:pt x="39694" y="29991"/>
                    <a:pt x="39999" y="19666"/>
                  </a:cubicBezTo>
                  <a:cubicBezTo>
                    <a:pt x="40304" y="9141"/>
                    <a:pt x="32036" y="368"/>
                    <a:pt x="21511" y="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DE59BE0-2DE8-406F-A8A1-0EC480201542}"/>
                </a:ext>
              </a:extLst>
            </p:cNvPr>
            <p:cNvSpPr/>
            <p:nvPr/>
          </p:nvSpPr>
          <p:spPr>
            <a:xfrm>
              <a:off x="12126517" y="1213007"/>
              <a:ext cx="40002" cy="38154"/>
            </a:xfrm>
            <a:custGeom>
              <a:avLst/>
              <a:gdLst>
                <a:gd name="connsiteX0" fmla="*/ 21506 w 40002"/>
                <a:gd name="connsiteY0" fmla="*/ 64 h 38154"/>
                <a:gd name="connsiteX1" fmla="*/ 19610 w 40002"/>
                <a:gd name="connsiteY1" fmla="*/ 7 h 38154"/>
                <a:gd name="connsiteX2" fmla="*/ 8 w 40002"/>
                <a:gd name="connsiteY2" fmla="*/ 18486 h 38154"/>
                <a:gd name="connsiteX3" fmla="*/ 18487 w 40002"/>
                <a:gd name="connsiteY3" fmla="*/ 38088 h 38154"/>
                <a:gd name="connsiteX4" fmla="*/ 20401 w 40002"/>
                <a:gd name="connsiteY4" fmla="*/ 38145 h 38154"/>
                <a:gd name="connsiteX5" fmla="*/ 20963 w 40002"/>
                <a:gd name="connsiteY5" fmla="*/ 38155 h 38154"/>
                <a:gd name="connsiteX6" fmla="*/ 39994 w 40002"/>
                <a:gd name="connsiteY6" fmla="*/ 19657 h 38154"/>
                <a:gd name="connsiteX7" fmla="*/ 21506 w 40002"/>
                <a:gd name="connsiteY7" fmla="*/ 64 h 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4">
                  <a:moveTo>
                    <a:pt x="21506" y="64"/>
                  </a:moveTo>
                  <a:lnTo>
                    <a:pt x="19610" y="7"/>
                  </a:lnTo>
                  <a:cubicBezTo>
                    <a:pt x="9276" y="-279"/>
                    <a:pt x="332" y="7980"/>
                    <a:pt x="8" y="18486"/>
                  </a:cubicBezTo>
                  <a:cubicBezTo>
                    <a:pt x="-297" y="29001"/>
                    <a:pt x="7971" y="37774"/>
                    <a:pt x="18487" y="38088"/>
                  </a:cubicBezTo>
                  <a:lnTo>
                    <a:pt x="20401" y="38145"/>
                  </a:lnTo>
                  <a:cubicBezTo>
                    <a:pt x="20592" y="38145"/>
                    <a:pt x="20773" y="38155"/>
                    <a:pt x="20963" y="38155"/>
                  </a:cubicBezTo>
                  <a:cubicBezTo>
                    <a:pt x="31231" y="38155"/>
                    <a:pt x="39699" y="29982"/>
                    <a:pt x="39994" y="19657"/>
                  </a:cubicBezTo>
                  <a:cubicBezTo>
                    <a:pt x="40299" y="9142"/>
                    <a:pt x="32022" y="369"/>
                    <a:pt x="21506" y="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D7AEE67E-AC99-4B6E-BFB6-0AF2E832EDA6}"/>
                </a:ext>
              </a:extLst>
            </p:cNvPr>
            <p:cNvSpPr/>
            <p:nvPr/>
          </p:nvSpPr>
          <p:spPr>
            <a:xfrm>
              <a:off x="11471567" y="1202508"/>
              <a:ext cx="40004" cy="38100"/>
            </a:xfrm>
            <a:custGeom>
              <a:avLst/>
              <a:gdLst>
                <a:gd name="connsiteX0" fmla="*/ 0 w 40004"/>
                <a:gd name="connsiteY0" fmla="*/ 19050 h 38100"/>
                <a:gd name="connsiteX1" fmla="*/ 19050 w 40004"/>
                <a:gd name="connsiteY1" fmla="*/ 38100 h 38100"/>
                <a:gd name="connsiteX2" fmla="*/ 20955 w 40004"/>
                <a:gd name="connsiteY2" fmla="*/ 38100 h 38100"/>
                <a:gd name="connsiteX3" fmla="*/ 20955 w 40004"/>
                <a:gd name="connsiteY3" fmla="*/ 38100 h 38100"/>
                <a:gd name="connsiteX4" fmla="*/ 40005 w 40004"/>
                <a:gd name="connsiteY4" fmla="*/ 19050 h 38100"/>
                <a:gd name="connsiteX5" fmla="*/ 20955 w 40004"/>
                <a:gd name="connsiteY5" fmla="*/ 0 h 38100"/>
                <a:gd name="connsiteX6" fmla="*/ 20955 w 40004"/>
                <a:gd name="connsiteY6" fmla="*/ 0 h 38100"/>
                <a:gd name="connsiteX7" fmla="*/ 19050 w 40004"/>
                <a:gd name="connsiteY7" fmla="*/ 0 h 38100"/>
                <a:gd name="connsiteX8" fmla="*/ 0 w 40004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00">
                  <a:moveTo>
                    <a:pt x="0" y="19050"/>
                  </a:moveTo>
                  <a:cubicBezTo>
                    <a:pt x="0" y="29566"/>
                    <a:pt x="8534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20955" y="0"/>
                  </a:lnTo>
                  <a:lnTo>
                    <a:pt x="19050" y="0"/>
                  </a:lnTo>
                  <a:cubicBezTo>
                    <a:pt x="8525" y="0"/>
                    <a:pt x="0" y="8534"/>
                    <a:pt x="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5A3F0991-8C8C-467C-BFEB-6AA7476D218C}"/>
                </a:ext>
              </a:extLst>
            </p:cNvPr>
            <p:cNvSpPr/>
            <p:nvPr/>
          </p:nvSpPr>
          <p:spPr>
            <a:xfrm>
              <a:off x="11764896" y="1204823"/>
              <a:ext cx="40009" cy="38128"/>
            </a:xfrm>
            <a:custGeom>
              <a:avLst/>
              <a:gdLst>
                <a:gd name="connsiteX0" fmla="*/ 2 w 40009"/>
                <a:gd name="connsiteY0" fmla="*/ 18774 h 38128"/>
                <a:gd name="connsiteX1" fmla="*/ 18776 w 40009"/>
                <a:gd name="connsiteY1" fmla="*/ 38100 h 38128"/>
                <a:gd name="connsiteX2" fmla="*/ 20681 w 40009"/>
                <a:gd name="connsiteY2" fmla="*/ 38128 h 38128"/>
                <a:gd name="connsiteX3" fmla="*/ 20966 w 40009"/>
                <a:gd name="connsiteY3" fmla="*/ 38128 h 38128"/>
                <a:gd name="connsiteX4" fmla="*/ 20966 w 40009"/>
                <a:gd name="connsiteY4" fmla="*/ 38128 h 38128"/>
                <a:gd name="connsiteX5" fmla="*/ 40007 w 40009"/>
                <a:gd name="connsiteY5" fmla="*/ 19355 h 38128"/>
                <a:gd name="connsiteX6" fmla="*/ 21233 w 40009"/>
                <a:gd name="connsiteY6" fmla="*/ 28 h 38128"/>
                <a:gd name="connsiteX7" fmla="*/ 19328 w 40009"/>
                <a:gd name="connsiteY7" fmla="*/ 0 h 38128"/>
                <a:gd name="connsiteX8" fmla="*/ 19328 w 40009"/>
                <a:gd name="connsiteY8" fmla="*/ 0 h 38128"/>
                <a:gd name="connsiteX9" fmla="*/ 19042 w 40009"/>
                <a:gd name="connsiteY9" fmla="*/ 0 h 38128"/>
                <a:gd name="connsiteX10" fmla="*/ 2 w 40009"/>
                <a:gd name="connsiteY10" fmla="*/ 18774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2" y="18774"/>
                  </a:move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8"/>
                  </a:lnTo>
                  <a:cubicBezTo>
                    <a:pt x="20776" y="38128"/>
                    <a:pt x="20862" y="38128"/>
                    <a:pt x="20966" y="38128"/>
                  </a:cubicBezTo>
                  <a:lnTo>
                    <a:pt x="20966" y="38128"/>
                  </a:lnTo>
                  <a:cubicBezTo>
                    <a:pt x="31358" y="38128"/>
                    <a:pt x="39855" y="29785"/>
                    <a:pt x="40007" y="19355"/>
                  </a:cubicBezTo>
                  <a:cubicBezTo>
                    <a:pt x="40159" y="8839"/>
                    <a:pt x="31758" y="181"/>
                    <a:pt x="21233" y="28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60" y="10"/>
                    <a:pt x="164" y="8353"/>
                    <a:pt x="2" y="18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83BC74CC-D3A5-49C6-B355-AD66779895D8}"/>
                </a:ext>
              </a:extLst>
            </p:cNvPr>
            <p:cNvSpPr/>
            <p:nvPr/>
          </p:nvSpPr>
          <p:spPr>
            <a:xfrm>
              <a:off x="11705851" y="1203994"/>
              <a:ext cx="40007" cy="38119"/>
            </a:xfrm>
            <a:custGeom>
              <a:avLst/>
              <a:gdLst>
                <a:gd name="connsiteX0" fmla="*/ 2 w 40007"/>
                <a:gd name="connsiteY0" fmla="*/ 18774 h 38119"/>
                <a:gd name="connsiteX1" fmla="*/ 18776 w 40007"/>
                <a:gd name="connsiteY1" fmla="*/ 38100 h 38119"/>
                <a:gd name="connsiteX2" fmla="*/ 20824 w 40007"/>
                <a:gd name="connsiteY2" fmla="*/ 38119 h 38119"/>
                <a:gd name="connsiteX3" fmla="*/ 20957 w 40007"/>
                <a:gd name="connsiteY3" fmla="*/ 38119 h 38119"/>
                <a:gd name="connsiteX4" fmla="*/ 20957 w 40007"/>
                <a:gd name="connsiteY4" fmla="*/ 38119 h 38119"/>
                <a:gd name="connsiteX5" fmla="*/ 40007 w 40007"/>
                <a:gd name="connsiteY5" fmla="*/ 19212 h 38119"/>
                <a:gd name="connsiteX6" fmla="*/ 21100 w 40007"/>
                <a:gd name="connsiteY6" fmla="*/ 19 h 38119"/>
                <a:gd name="connsiteX7" fmla="*/ 19328 w 40007"/>
                <a:gd name="connsiteY7" fmla="*/ 0 h 38119"/>
                <a:gd name="connsiteX8" fmla="*/ 19328 w 40007"/>
                <a:gd name="connsiteY8" fmla="*/ 0 h 38119"/>
                <a:gd name="connsiteX9" fmla="*/ 19043 w 40007"/>
                <a:gd name="connsiteY9" fmla="*/ 0 h 38119"/>
                <a:gd name="connsiteX10" fmla="*/ 2 w 40007"/>
                <a:gd name="connsiteY10" fmla="*/ 18774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" y="18774"/>
                  </a:move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96"/>
                    <a:pt x="31616" y="105"/>
                    <a:pt x="21100" y="1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6A5ADC6F-B712-432D-8883-9535CC4F688B}"/>
                </a:ext>
              </a:extLst>
            </p:cNvPr>
            <p:cNvSpPr/>
            <p:nvPr/>
          </p:nvSpPr>
          <p:spPr>
            <a:xfrm>
              <a:off x="11646807" y="1203337"/>
              <a:ext cx="40007" cy="38119"/>
            </a:xfrm>
            <a:custGeom>
              <a:avLst/>
              <a:gdLst>
                <a:gd name="connsiteX0" fmla="*/ 1 w 40007"/>
                <a:gd name="connsiteY0" fmla="*/ 18907 h 38119"/>
                <a:gd name="connsiteX1" fmla="*/ 18908 w 40007"/>
                <a:gd name="connsiteY1" fmla="*/ 38100 h 38119"/>
                <a:gd name="connsiteX2" fmla="*/ 20679 w 40007"/>
                <a:gd name="connsiteY2" fmla="*/ 38119 h 38119"/>
                <a:gd name="connsiteX3" fmla="*/ 20965 w 40007"/>
                <a:gd name="connsiteY3" fmla="*/ 38119 h 38119"/>
                <a:gd name="connsiteX4" fmla="*/ 20965 w 40007"/>
                <a:gd name="connsiteY4" fmla="*/ 38119 h 38119"/>
                <a:gd name="connsiteX5" fmla="*/ 40006 w 40007"/>
                <a:gd name="connsiteY5" fmla="*/ 19345 h 38119"/>
                <a:gd name="connsiteX6" fmla="*/ 21232 w 40007"/>
                <a:gd name="connsiteY6" fmla="*/ 19 h 38119"/>
                <a:gd name="connsiteX7" fmla="*/ 19184 w 40007"/>
                <a:gd name="connsiteY7" fmla="*/ 0 h 38119"/>
                <a:gd name="connsiteX8" fmla="*/ 1 w 40007"/>
                <a:gd name="connsiteY8" fmla="*/ 18907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" y="18907"/>
                  </a:moveTo>
                  <a:cubicBezTo>
                    <a:pt x="-76" y="29423"/>
                    <a:pt x="8392" y="38014"/>
                    <a:pt x="18908" y="38100"/>
                  </a:cubicBezTo>
                  <a:lnTo>
                    <a:pt x="20679" y="38119"/>
                  </a:lnTo>
                  <a:cubicBezTo>
                    <a:pt x="20775" y="38119"/>
                    <a:pt x="20860" y="38119"/>
                    <a:pt x="20965" y="38119"/>
                  </a:cubicBezTo>
                  <a:lnTo>
                    <a:pt x="20965" y="38119"/>
                  </a:lnTo>
                  <a:cubicBezTo>
                    <a:pt x="31357" y="38119"/>
                    <a:pt x="39853" y="29775"/>
                    <a:pt x="40006" y="19345"/>
                  </a:cubicBezTo>
                  <a:cubicBezTo>
                    <a:pt x="40158" y="8830"/>
                    <a:pt x="31757" y="172"/>
                    <a:pt x="21232" y="19"/>
                  </a:cubicBezTo>
                  <a:lnTo>
                    <a:pt x="19184" y="0"/>
                  </a:lnTo>
                  <a:cubicBezTo>
                    <a:pt x="9002" y="19"/>
                    <a:pt x="77" y="8382"/>
                    <a:pt x="1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BD5B8339-420E-4F00-99A4-3E5E82FA7B49}"/>
                </a:ext>
              </a:extLst>
            </p:cNvPr>
            <p:cNvSpPr/>
            <p:nvPr/>
          </p:nvSpPr>
          <p:spPr>
            <a:xfrm>
              <a:off x="11530603" y="1202585"/>
              <a:ext cx="40005" cy="38100"/>
            </a:xfrm>
            <a:custGeom>
              <a:avLst/>
              <a:gdLst>
                <a:gd name="connsiteX0" fmla="*/ 0 w 40005"/>
                <a:gd name="connsiteY0" fmla="*/ 19050 h 38100"/>
                <a:gd name="connsiteX1" fmla="*/ 19050 w 40005"/>
                <a:gd name="connsiteY1" fmla="*/ 38100 h 38100"/>
                <a:gd name="connsiteX2" fmla="*/ 20822 w 40005"/>
                <a:gd name="connsiteY2" fmla="*/ 38100 h 38100"/>
                <a:gd name="connsiteX3" fmla="*/ 20955 w 40005"/>
                <a:gd name="connsiteY3" fmla="*/ 38100 h 38100"/>
                <a:gd name="connsiteX4" fmla="*/ 20955 w 40005"/>
                <a:gd name="connsiteY4" fmla="*/ 38100 h 38100"/>
                <a:gd name="connsiteX5" fmla="*/ 40005 w 40005"/>
                <a:gd name="connsiteY5" fmla="*/ 19193 h 38100"/>
                <a:gd name="connsiteX6" fmla="*/ 21098 w 40005"/>
                <a:gd name="connsiteY6" fmla="*/ 0 h 38100"/>
                <a:gd name="connsiteX7" fmla="*/ 19050 w 40005"/>
                <a:gd name="connsiteY7" fmla="*/ 0 h 38100"/>
                <a:gd name="connsiteX8" fmla="*/ 0 w 40005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0" y="19050"/>
                  </a:moveTo>
                  <a:cubicBezTo>
                    <a:pt x="0" y="29566"/>
                    <a:pt x="8534" y="38100"/>
                    <a:pt x="19050" y="38100"/>
                  </a:cubicBezTo>
                  <a:lnTo>
                    <a:pt x="20822" y="38100"/>
                  </a:lnTo>
                  <a:cubicBezTo>
                    <a:pt x="20869" y="38100"/>
                    <a:pt x="20917" y="38100"/>
                    <a:pt x="20955" y="38100"/>
                  </a:cubicBezTo>
                  <a:lnTo>
                    <a:pt x="20955" y="38100"/>
                  </a:lnTo>
                  <a:cubicBezTo>
                    <a:pt x="31413" y="38100"/>
                    <a:pt x="39929" y="29661"/>
                    <a:pt x="40005" y="19193"/>
                  </a:cubicBezTo>
                  <a:cubicBezTo>
                    <a:pt x="40081" y="8677"/>
                    <a:pt x="31613" y="76"/>
                    <a:pt x="21098" y="0"/>
                  </a:cubicBezTo>
                  <a:lnTo>
                    <a:pt x="19050" y="0"/>
                  </a:lnTo>
                  <a:cubicBezTo>
                    <a:pt x="8525" y="0"/>
                    <a:pt x="0" y="8534"/>
                    <a:pt x="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2543677E-F833-4F1B-941C-6E981E5402CB}"/>
                </a:ext>
              </a:extLst>
            </p:cNvPr>
            <p:cNvSpPr/>
            <p:nvPr/>
          </p:nvSpPr>
          <p:spPr>
            <a:xfrm>
              <a:off x="11237335" y="1204347"/>
              <a:ext cx="39999" cy="38128"/>
            </a:xfrm>
            <a:custGeom>
              <a:avLst/>
              <a:gdLst>
                <a:gd name="connsiteX0" fmla="*/ 2 w 39999"/>
                <a:gd name="connsiteY0" fmla="*/ 19355 h 38128"/>
                <a:gd name="connsiteX1" fmla="*/ 19043 w 39999"/>
                <a:gd name="connsiteY1" fmla="*/ 38129 h 38128"/>
                <a:gd name="connsiteX2" fmla="*/ 19328 w 39999"/>
                <a:gd name="connsiteY2" fmla="*/ 38129 h 38128"/>
                <a:gd name="connsiteX3" fmla="*/ 19328 w 39999"/>
                <a:gd name="connsiteY3" fmla="*/ 38129 h 38128"/>
                <a:gd name="connsiteX4" fmla="*/ 21224 w 39999"/>
                <a:gd name="connsiteY4" fmla="*/ 38100 h 38128"/>
                <a:gd name="connsiteX5" fmla="*/ 39998 w 39999"/>
                <a:gd name="connsiteY5" fmla="*/ 18774 h 38128"/>
                <a:gd name="connsiteX6" fmla="*/ 20957 w 39999"/>
                <a:gd name="connsiteY6" fmla="*/ 0 h 38128"/>
                <a:gd name="connsiteX7" fmla="*/ 20957 w 39999"/>
                <a:gd name="connsiteY7" fmla="*/ 0 h 38128"/>
                <a:gd name="connsiteX8" fmla="*/ 20671 w 39999"/>
                <a:gd name="connsiteY8" fmla="*/ 0 h 38128"/>
                <a:gd name="connsiteX9" fmla="*/ 18776 w 39999"/>
                <a:gd name="connsiteY9" fmla="*/ 29 h 38128"/>
                <a:gd name="connsiteX10" fmla="*/ 2 w 39999"/>
                <a:gd name="connsiteY10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9" h="38128">
                  <a:moveTo>
                    <a:pt x="2" y="19355"/>
                  </a:moveTo>
                  <a:cubicBezTo>
                    <a:pt x="164" y="29785"/>
                    <a:pt x="8651" y="38129"/>
                    <a:pt x="19043" y="38129"/>
                  </a:cubicBezTo>
                  <a:cubicBezTo>
                    <a:pt x="19147" y="38129"/>
                    <a:pt x="19233" y="38129"/>
                    <a:pt x="19328" y="38129"/>
                  </a:cubicBezTo>
                  <a:lnTo>
                    <a:pt x="19328" y="38129"/>
                  </a:lnTo>
                  <a:lnTo>
                    <a:pt x="21224" y="38100"/>
                  </a:lnTo>
                  <a:cubicBezTo>
                    <a:pt x="31739" y="37938"/>
                    <a:pt x="40140" y="29289"/>
                    <a:pt x="39998" y="18774"/>
                  </a:cubicBezTo>
                  <a:cubicBezTo>
                    <a:pt x="39836" y="8344"/>
                    <a:pt x="31349" y="0"/>
                    <a:pt x="20957" y="0"/>
                  </a:cubicBezTo>
                  <a:lnTo>
                    <a:pt x="20957" y="0"/>
                  </a:lnTo>
                  <a:cubicBezTo>
                    <a:pt x="20852" y="0"/>
                    <a:pt x="20767" y="0"/>
                    <a:pt x="20671" y="0"/>
                  </a:cubicBezTo>
                  <a:lnTo>
                    <a:pt x="18776" y="29"/>
                  </a:lnTo>
                  <a:cubicBezTo>
                    <a:pt x="8251" y="181"/>
                    <a:pt x="-150" y="8839"/>
                    <a:pt x="2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3B625D49-98F7-44C8-B1B2-B481CCE3A707}"/>
                </a:ext>
              </a:extLst>
            </p:cNvPr>
            <p:cNvSpPr/>
            <p:nvPr/>
          </p:nvSpPr>
          <p:spPr>
            <a:xfrm>
              <a:off x="11062202" y="1208210"/>
              <a:ext cx="39993" cy="38151"/>
            </a:xfrm>
            <a:custGeom>
              <a:avLst/>
              <a:gdLst>
                <a:gd name="connsiteX0" fmla="*/ 18487 w 39993"/>
                <a:gd name="connsiteY0" fmla="*/ 62 h 38151"/>
                <a:gd name="connsiteX1" fmla="*/ 9 w 39993"/>
                <a:gd name="connsiteY1" fmla="*/ 19664 h 38151"/>
                <a:gd name="connsiteX2" fmla="*/ 19040 w 39993"/>
                <a:gd name="connsiteY2" fmla="*/ 38152 h 38151"/>
                <a:gd name="connsiteX3" fmla="*/ 19611 w 39993"/>
                <a:gd name="connsiteY3" fmla="*/ 38142 h 38151"/>
                <a:gd name="connsiteX4" fmla="*/ 21507 w 39993"/>
                <a:gd name="connsiteY4" fmla="*/ 38085 h 38151"/>
                <a:gd name="connsiteX5" fmla="*/ 39985 w 39993"/>
                <a:gd name="connsiteY5" fmla="*/ 18483 h 38151"/>
                <a:gd name="connsiteX6" fmla="*/ 20383 w 39993"/>
                <a:gd name="connsiteY6" fmla="*/ 4 h 38151"/>
                <a:gd name="connsiteX7" fmla="*/ 18487 w 39993"/>
                <a:gd name="connsiteY7" fmla="*/ 62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1">
                  <a:moveTo>
                    <a:pt x="18487" y="62"/>
                  </a:moveTo>
                  <a:cubicBezTo>
                    <a:pt x="7972" y="366"/>
                    <a:pt x="-306" y="9149"/>
                    <a:pt x="9" y="19664"/>
                  </a:cubicBezTo>
                  <a:cubicBezTo>
                    <a:pt x="314" y="29989"/>
                    <a:pt x="8781" y="38152"/>
                    <a:pt x="19040" y="38152"/>
                  </a:cubicBezTo>
                  <a:cubicBezTo>
                    <a:pt x="19230" y="38152"/>
                    <a:pt x="19421" y="38152"/>
                    <a:pt x="19611" y="38142"/>
                  </a:cubicBezTo>
                  <a:lnTo>
                    <a:pt x="21507" y="38085"/>
                  </a:lnTo>
                  <a:cubicBezTo>
                    <a:pt x="32022" y="37780"/>
                    <a:pt x="40300" y="28998"/>
                    <a:pt x="39985" y="18483"/>
                  </a:cubicBezTo>
                  <a:cubicBezTo>
                    <a:pt x="39671" y="7967"/>
                    <a:pt x="30794" y="-215"/>
                    <a:pt x="20383" y="4"/>
                  </a:cubicBezTo>
                  <a:lnTo>
                    <a:pt x="18487" y="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135206E-C134-4376-ADFE-A698E3BA5715}"/>
                </a:ext>
              </a:extLst>
            </p:cNvPr>
            <p:cNvSpPr/>
            <p:nvPr/>
          </p:nvSpPr>
          <p:spPr>
            <a:xfrm>
              <a:off x="11178316" y="1205404"/>
              <a:ext cx="40010" cy="38128"/>
            </a:xfrm>
            <a:custGeom>
              <a:avLst/>
              <a:gdLst>
                <a:gd name="connsiteX0" fmla="*/ 18635 w 40010"/>
                <a:gd name="connsiteY0" fmla="*/ 38 h 38128"/>
                <a:gd name="connsiteX1" fmla="*/ 4 w 40010"/>
                <a:gd name="connsiteY1" fmla="*/ 19498 h 38128"/>
                <a:gd name="connsiteX2" fmla="*/ 19045 w 40010"/>
                <a:gd name="connsiteY2" fmla="*/ 38128 h 38128"/>
                <a:gd name="connsiteX3" fmla="*/ 19473 w 40010"/>
                <a:gd name="connsiteY3" fmla="*/ 38128 h 38128"/>
                <a:gd name="connsiteX4" fmla="*/ 21235 w 40010"/>
                <a:gd name="connsiteY4" fmla="*/ 38100 h 38128"/>
                <a:gd name="connsiteX5" fmla="*/ 40009 w 40010"/>
                <a:gd name="connsiteY5" fmla="*/ 18774 h 38128"/>
                <a:gd name="connsiteX6" fmla="*/ 20969 w 40010"/>
                <a:gd name="connsiteY6" fmla="*/ 0 h 38128"/>
                <a:gd name="connsiteX7" fmla="*/ 20683 w 40010"/>
                <a:gd name="connsiteY7" fmla="*/ 0 h 38128"/>
                <a:gd name="connsiteX8" fmla="*/ 18635 w 40010"/>
                <a:gd name="connsiteY8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0" h="38128">
                  <a:moveTo>
                    <a:pt x="18635" y="38"/>
                  </a:moveTo>
                  <a:cubicBezTo>
                    <a:pt x="8120" y="267"/>
                    <a:pt x="-215" y="8982"/>
                    <a:pt x="4" y="19498"/>
                  </a:cubicBezTo>
                  <a:cubicBezTo>
                    <a:pt x="233" y="29870"/>
                    <a:pt x="8720" y="38128"/>
                    <a:pt x="19045" y="38128"/>
                  </a:cubicBezTo>
                  <a:cubicBezTo>
                    <a:pt x="19188" y="38128"/>
                    <a:pt x="19331" y="38128"/>
                    <a:pt x="19473" y="38128"/>
                  </a:cubicBezTo>
                  <a:lnTo>
                    <a:pt x="21235" y="38100"/>
                  </a:lnTo>
                  <a:cubicBezTo>
                    <a:pt x="31751" y="37938"/>
                    <a:pt x="40152" y="29289"/>
                    <a:pt x="40009" y="18774"/>
                  </a:cubicBezTo>
                  <a:cubicBezTo>
                    <a:pt x="39847" y="8344"/>
                    <a:pt x="31361" y="0"/>
                    <a:pt x="20969" y="0"/>
                  </a:cubicBezTo>
                  <a:cubicBezTo>
                    <a:pt x="20864" y="0"/>
                    <a:pt x="20769" y="0"/>
                    <a:pt x="20683" y="0"/>
                  </a:cubicBezTo>
                  <a:lnTo>
                    <a:pt x="18635" y="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60B17370-1528-40BC-B3E9-561BC8A60305}"/>
                </a:ext>
              </a:extLst>
            </p:cNvPr>
            <p:cNvSpPr/>
            <p:nvPr/>
          </p:nvSpPr>
          <p:spPr>
            <a:xfrm>
              <a:off x="11999148" y="1209736"/>
              <a:ext cx="40007" cy="38149"/>
            </a:xfrm>
            <a:custGeom>
              <a:avLst/>
              <a:gdLst>
                <a:gd name="connsiteX0" fmla="*/ 8 w 40007"/>
                <a:gd name="connsiteY0" fmla="*/ 18490 h 38149"/>
                <a:gd name="connsiteX1" fmla="*/ 18487 w 40007"/>
                <a:gd name="connsiteY1" fmla="*/ 38092 h 38149"/>
                <a:gd name="connsiteX2" fmla="*/ 20535 w 40007"/>
                <a:gd name="connsiteY2" fmla="*/ 38150 h 38149"/>
                <a:gd name="connsiteX3" fmla="*/ 20963 w 40007"/>
                <a:gd name="connsiteY3" fmla="*/ 38150 h 38149"/>
                <a:gd name="connsiteX4" fmla="*/ 40004 w 40007"/>
                <a:gd name="connsiteY4" fmla="*/ 19509 h 38149"/>
                <a:gd name="connsiteX5" fmla="*/ 21373 w 40007"/>
                <a:gd name="connsiteY5" fmla="*/ 50 h 38149"/>
                <a:gd name="connsiteX6" fmla="*/ 19601 w 40007"/>
                <a:gd name="connsiteY6" fmla="*/ 2 h 38149"/>
                <a:gd name="connsiteX7" fmla="*/ 8 w 40007"/>
                <a:gd name="connsiteY7" fmla="*/ 18490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9">
                  <a:moveTo>
                    <a:pt x="8" y="18490"/>
                  </a:moveTo>
                  <a:cubicBezTo>
                    <a:pt x="-297" y="29006"/>
                    <a:pt x="7971" y="37778"/>
                    <a:pt x="18487" y="38092"/>
                  </a:cubicBezTo>
                  <a:lnTo>
                    <a:pt x="20535" y="38150"/>
                  </a:lnTo>
                  <a:cubicBezTo>
                    <a:pt x="20687" y="38150"/>
                    <a:pt x="20820" y="38150"/>
                    <a:pt x="20963" y="38150"/>
                  </a:cubicBezTo>
                  <a:cubicBezTo>
                    <a:pt x="31288" y="38150"/>
                    <a:pt x="39775" y="29891"/>
                    <a:pt x="40004" y="19509"/>
                  </a:cubicBezTo>
                  <a:cubicBezTo>
                    <a:pt x="40223" y="8993"/>
                    <a:pt x="31879" y="278"/>
                    <a:pt x="21373" y="50"/>
                  </a:cubicBezTo>
                  <a:lnTo>
                    <a:pt x="19601" y="2"/>
                  </a:lnTo>
                  <a:cubicBezTo>
                    <a:pt x="9476" y="-141"/>
                    <a:pt x="323" y="7984"/>
                    <a:pt x="8" y="18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0EFBFC74-98A0-4BCF-BDF0-94AEE9BEAA4B}"/>
                </a:ext>
              </a:extLst>
            </p:cNvPr>
            <p:cNvSpPr/>
            <p:nvPr/>
          </p:nvSpPr>
          <p:spPr>
            <a:xfrm>
              <a:off x="11940125" y="1208273"/>
              <a:ext cx="40008" cy="38145"/>
            </a:xfrm>
            <a:custGeom>
              <a:avLst/>
              <a:gdLst>
                <a:gd name="connsiteX0" fmla="*/ 5 w 40008"/>
                <a:gd name="connsiteY0" fmla="*/ 18638 h 38145"/>
                <a:gd name="connsiteX1" fmla="*/ 18626 w 40008"/>
                <a:gd name="connsiteY1" fmla="*/ 38098 h 38145"/>
                <a:gd name="connsiteX2" fmla="*/ 20407 w 40008"/>
                <a:gd name="connsiteY2" fmla="*/ 38136 h 38145"/>
                <a:gd name="connsiteX3" fmla="*/ 20969 w 40008"/>
                <a:gd name="connsiteY3" fmla="*/ 38146 h 38145"/>
                <a:gd name="connsiteX4" fmla="*/ 40000 w 40008"/>
                <a:gd name="connsiteY4" fmla="*/ 19648 h 38145"/>
                <a:gd name="connsiteX5" fmla="*/ 21512 w 40008"/>
                <a:gd name="connsiteY5" fmla="*/ 55 h 38145"/>
                <a:gd name="connsiteX6" fmla="*/ 19474 w 40008"/>
                <a:gd name="connsiteY6" fmla="*/ 8 h 38145"/>
                <a:gd name="connsiteX7" fmla="*/ 5 w 40008"/>
                <a:gd name="connsiteY7" fmla="*/ 18638 h 3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5">
                  <a:moveTo>
                    <a:pt x="5" y="18638"/>
                  </a:moveTo>
                  <a:cubicBezTo>
                    <a:pt x="-224" y="29154"/>
                    <a:pt x="8110" y="37869"/>
                    <a:pt x="18626" y="38098"/>
                  </a:cubicBezTo>
                  <a:lnTo>
                    <a:pt x="20407" y="38136"/>
                  </a:lnTo>
                  <a:cubicBezTo>
                    <a:pt x="20598" y="38136"/>
                    <a:pt x="20779" y="38146"/>
                    <a:pt x="20969" y="38146"/>
                  </a:cubicBezTo>
                  <a:cubicBezTo>
                    <a:pt x="31237" y="38146"/>
                    <a:pt x="39705" y="29973"/>
                    <a:pt x="40000" y="19648"/>
                  </a:cubicBezTo>
                  <a:cubicBezTo>
                    <a:pt x="40305" y="9132"/>
                    <a:pt x="32028" y="360"/>
                    <a:pt x="21512" y="55"/>
                  </a:cubicBezTo>
                  <a:lnTo>
                    <a:pt x="19474" y="8"/>
                  </a:lnTo>
                  <a:cubicBezTo>
                    <a:pt x="8949" y="-288"/>
                    <a:pt x="224" y="8123"/>
                    <a:pt x="5" y="186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0723569D-8CDA-4248-80CD-998B3A9C0E3C}"/>
                </a:ext>
              </a:extLst>
            </p:cNvPr>
            <p:cNvSpPr/>
            <p:nvPr/>
          </p:nvSpPr>
          <p:spPr>
            <a:xfrm>
              <a:off x="11412530" y="1202632"/>
              <a:ext cx="40005" cy="38109"/>
            </a:xfrm>
            <a:custGeom>
              <a:avLst/>
              <a:gdLst>
                <a:gd name="connsiteX0" fmla="*/ 18908 w 40005"/>
                <a:gd name="connsiteY0" fmla="*/ 10 h 38109"/>
                <a:gd name="connsiteX1" fmla="*/ 1 w 40005"/>
                <a:gd name="connsiteY1" fmla="*/ 19202 h 38109"/>
                <a:gd name="connsiteX2" fmla="*/ 19051 w 40005"/>
                <a:gd name="connsiteY2" fmla="*/ 38110 h 38109"/>
                <a:gd name="connsiteX3" fmla="*/ 19184 w 40005"/>
                <a:gd name="connsiteY3" fmla="*/ 38110 h 38109"/>
                <a:gd name="connsiteX4" fmla="*/ 19184 w 40005"/>
                <a:gd name="connsiteY4" fmla="*/ 38110 h 38109"/>
                <a:gd name="connsiteX5" fmla="*/ 20955 w 40005"/>
                <a:gd name="connsiteY5" fmla="*/ 38100 h 38109"/>
                <a:gd name="connsiteX6" fmla="*/ 40005 w 40005"/>
                <a:gd name="connsiteY6" fmla="*/ 19050 h 38109"/>
                <a:gd name="connsiteX7" fmla="*/ 20955 w 40005"/>
                <a:gd name="connsiteY7" fmla="*/ 0 h 38109"/>
                <a:gd name="connsiteX8" fmla="*/ 18908 w 40005"/>
                <a:gd name="connsiteY8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18908" y="10"/>
                  </a:move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84" y="38110"/>
                  </a:cubicBezTo>
                  <a:lnTo>
                    <a:pt x="19184" y="3811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18908" y="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06446D-3311-4B76-8645-528B7D90DE76}"/>
                </a:ext>
              </a:extLst>
            </p:cNvPr>
            <p:cNvSpPr/>
            <p:nvPr/>
          </p:nvSpPr>
          <p:spPr>
            <a:xfrm>
              <a:off x="11296333" y="1203537"/>
              <a:ext cx="39998" cy="38128"/>
            </a:xfrm>
            <a:custGeom>
              <a:avLst/>
              <a:gdLst>
                <a:gd name="connsiteX0" fmla="*/ 2 w 39998"/>
                <a:gd name="connsiteY0" fmla="*/ 19355 h 38128"/>
                <a:gd name="connsiteX1" fmla="*/ 19043 w 39998"/>
                <a:gd name="connsiteY1" fmla="*/ 38129 h 38128"/>
                <a:gd name="connsiteX2" fmla="*/ 19328 w 39998"/>
                <a:gd name="connsiteY2" fmla="*/ 38129 h 38128"/>
                <a:gd name="connsiteX3" fmla="*/ 19328 w 39998"/>
                <a:gd name="connsiteY3" fmla="*/ 38129 h 38128"/>
                <a:gd name="connsiteX4" fmla="*/ 21090 w 39998"/>
                <a:gd name="connsiteY4" fmla="*/ 38110 h 38128"/>
                <a:gd name="connsiteX5" fmla="*/ 39998 w 39998"/>
                <a:gd name="connsiteY5" fmla="*/ 18917 h 38128"/>
                <a:gd name="connsiteX6" fmla="*/ 20805 w 39998"/>
                <a:gd name="connsiteY6" fmla="*/ 10 h 38128"/>
                <a:gd name="connsiteX7" fmla="*/ 18766 w 39998"/>
                <a:gd name="connsiteY7" fmla="*/ 29 h 38128"/>
                <a:gd name="connsiteX8" fmla="*/ 2 w 39998"/>
                <a:gd name="connsiteY8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28">
                  <a:moveTo>
                    <a:pt x="2" y="19355"/>
                  </a:moveTo>
                  <a:cubicBezTo>
                    <a:pt x="164" y="29785"/>
                    <a:pt x="8651" y="38129"/>
                    <a:pt x="19043" y="38129"/>
                  </a:cubicBezTo>
                  <a:cubicBezTo>
                    <a:pt x="19147" y="38129"/>
                    <a:pt x="19233" y="38129"/>
                    <a:pt x="19328" y="38129"/>
                  </a:cubicBezTo>
                  <a:lnTo>
                    <a:pt x="19328" y="38129"/>
                  </a:lnTo>
                  <a:lnTo>
                    <a:pt x="21090" y="38110"/>
                  </a:lnTo>
                  <a:cubicBezTo>
                    <a:pt x="31606" y="38034"/>
                    <a:pt x="40074" y="29442"/>
                    <a:pt x="39998" y="18917"/>
                  </a:cubicBezTo>
                  <a:cubicBezTo>
                    <a:pt x="39921" y="8392"/>
                    <a:pt x="31587" y="-333"/>
                    <a:pt x="20805" y="10"/>
                  </a:cubicBezTo>
                  <a:lnTo>
                    <a:pt x="18766" y="29"/>
                  </a:lnTo>
                  <a:cubicBezTo>
                    <a:pt x="8251" y="181"/>
                    <a:pt x="-150" y="8839"/>
                    <a:pt x="2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406C09CC-5BF4-4C0C-AF50-2366EC114F74}"/>
                </a:ext>
              </a:extLst>
            </p:cNvPr>
            <p:cNvSpPr/>
            <p:nvPr/>
          </p:nvSpPr>
          <p:spPr>
            <a:xfrm>
              <a:off x="11881080" y="1206936"/>
              <a:ext cx="40013" cy="38149"/>
            </a:xfrm>
            <a:custGeom>
              <a:avLst/>
              <a:gdLst>
                <a:gd name="connsiteX0" fmla="*/ 4 w 40013"/>
                <a:gd name="connsiteY0" fmla="*/ 18652 h 38149"/>
                <a:gd name="connsiteX1" fmla="*/ 18635 w 40013"/>
                <a:gd name="connsiteY1" fmla="*/ 38111 h 38149"/>
                <a:gd name="connsiteX2" fmla="*/ 20540 w 40013"/>
                <a:gd name="connsiteY2" fmla="*/ 38149 h 38149"/>
                <a:gd name="connsiteX3" fmla="*/ 20969 w 40013"/>
                <a:gd name="connsiteY3" fmla="*/ 38149 h 38149"/>
                <a:gd name="connsiteX4" fmla="*/ 40009 w 40013"/>
                <a:gd name="connsiteY4" fmla="*/ 19509 h 38149"/>
                <a:gd name="connsiteX5" fmla="*/ 21378 w 40013"/>
                <a:gd name="connsiteY5" fmla="*/ 49 h 38149"/>
                <a:gd name="connsiteX6" fmla="*/ 19473 w 40013"/>
                <a:gd name="connsiteY6" fmla="*/ 11 h 38149"/>
                <a:gd name="connsiteX7" fmla="*/ 4 w 40013"/>
                <a:gd name="connsiteY7" fmla="*/ 18652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9">
                  <a:moveTo>
                    <a:pt x="4" y="18652"/>
                  </a:moveTo>
                  <a:cubicBezTo>
                    <a:pt x="-215" y="29167"/>
                    <a:pt x="8120" y="37883"/>
                    <a:pt x="18635" y="38111"/>
                  </a:cubicBezTo>
                  <a:lnTo>
                    <a:pt x="20540" y="38149"/>
                  </a:lnTo>
                  <a:cubicBezTo>
                    <a:pt x="20692" y="38149"/>
                    <a:pt x="20826" y="38149"/>
                    <a:pt x="20969" y="38149"/>
                  </a:cubicBezTo>
                  <a:cubicBezTo>
                    <a:pt x="31294" y="38149"/>
                    <a:pt x="39781" y="29891"/>
                    <a:pt x="40009" y="19509"/>
                  </a:cubicBezTo>
                  <a:cubicBezTo>
                    <a:pt x="40228" y="8993"/>
                    <a:pt x="31884" y="278"/>
                    <a:pt x="21378" y="49"/>
                  </a:cubicBezTo>
                  <a:lnTo>
                    <a:pt x="19473" y="11"/>
                  </a:lnTo>
                  <a:cubicBezTo>
                    <a:pt x="8700" y="-351"/>
                    <a:pt x="233" y="8136"/>
                    <a:pt x="4" y="186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AD89B003-8F07-4A47-9551-97D958DA431D}"/>
                </a:ext>
              </a:extLst>
            </p:cNvPr>
            <p:cNvSpPr/>
            <p:nvPr/>
          </p:nvSpPr>
          <p:spPr>
            <a:xfrm>
              <a:off x="12126079" y="1334606"/>
              <a:ext cx="40005" cy="38256"/>
            </a:xfrm>
            <a:custGeom>
              <a:avLst/>
              <a:gdLst>
                <a:gd name="connsiteX0" fmla="*/ 18324 w 40005"/>
                <a:gd name="connsiteY0" fmla="*/ 147 h 38256"/>
                <a:gd name="connsiteX1" fmla="*/ 17514 w 40005"/>
                <a:gd name="connsiteY1" fmla="*/ 214 h 38256"/>
                <a:gd name="connsiteX2" fmla="*/ 64 w 40005"/>
                <a:gd name="connsiteY2" fmla="*/ 20740 h 38256"/>
                <a:gd name="connsiteX3" fmla="*/ 19029 w 40005"/>
                <a:gd name="connsiteY3" fmla="*/ 38257 h 38256"/>
                <a:gd name="connsiteX4" fmla="*/ 20581 w 40005"/>
                <a:gd name="connsiteY4" fmla="*/ 38200 h 38256"/>
                <a:gd name="connsiteX5" fmla="*/ 22467 w 40005"/>
                <a:gd name="connsiteY5" fmla="*/ 38038 h 38256"/>
                <a:gd name="connsiteX6" fmla="*/ 39946 w 40005"/>
                <a:gd name="connsiteY6" fmla="*/ 17540 h 38256"/>
                <a:gd name="connsiteX7" fmla="*/ 19438 w 40005"/>
                <a:gd name="connsiteY7" fmla="*/ 61 h 38256"/>
                <a:gd name="connsiteX8" fmla="*/ 18324 w 40005"/>
                <a:gd name="connsiteY8" fmla="*/ 147 h 3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256">
                  <a:moveTo>
                    <a:pt x="18324" y="147"/>
                  </a:moveTo>
                  <a:lnTo>
                    <a:pt x="17514" y="214"/>
                  </a:lnTo>
                  <a:cubicBezTo>
                    <a:pt x="7018" y="1062"/>
                    <a:pt x="-793" y="10253"/>
                    <a:pt x="64" y="20740"/>
                  </a:cubicBezTo>
                  <a:cubicBezTo>
                    <a:pt x="865" y="30703"/>
                    <a:pt x="9199" y="38257"/>
                    <a:pt x="19029" y="38257"/>
                  </a:cubicBezTo>
                  <a:cubicBezTo>
                    <a:pt x="19543" y="38257"/>
                    <a:pt x="20057" y="38238"/>
                    <a:pt x="20581" y="38200"/>
                  </a:cubicBezTo>
                  <a:cubicBezTo>
                    <a:pt x="20600" y="38200"/>
                    <a:pt x="22439" y="38038"/>
                    <a:pt x="22467" y="38038"/>
                  </a:cubicBezTo>
                  <a:cubicBezTo>
                    <a:pt x="32954" y="37200"/>
                    <a:pt x="40774" y="28027"/>
                    <a:pt x="39946" y="17540"/>
                  </a:cubicBezTo>
                  <a:cubicBezTo>
                    <a:pt x="39098" y="7053"/>
                    <a:pt x="30211" y="-777"/>
                    <a:pt x="19438" y="61"/>
                  </a:cubicBezTo>
                  <a:lnTo>
                    <a:pt x="18324" y="1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5FC05364-3976-4560-97A7-A009DB76D06C}"/>
                </a:ext>
              </a:extLst>
            </p:cNvPr>
            <p:cNvSpPr/>
            <p:nvPr/>
          </p:nvSpPr>
          <p:spPr>
            <a:xfrm>
              <a:off x="12184956" y="1330279"/>
              <a:ext cx="39985" cy="38154"/>
            </a:xfrm>
            <a:custGeom>
              <a:avLst/>
              <a:gdLst>
                <a:gd name="connsiteX0" fmla="*/ 20522 w 39985"/>
                <a:gd name="connsiteY0" fmla="*/ 26 h 38154"/>
                <a:gd name="connsiteX1" fmla="*/ 18626 w 39985"/>
                <a:gd name="connsiteY1" fmla="*/ 64 h 38154"/>
                <a:gd name="connsiteX2" fmla="*/ 5 w 39985"/>
                <a:gd name="connsiteY2" fmla="*/ 19524 h 38154"/>
                <a:gd name="connsiteX3" fmla="*/ 19036 w 39985"/>
                <a:gd name="connsiteY3" fmla="*/ 38155 h 38154"/>
                <a:gd name="connsiteX4" fmla="*/ 19464 w 39985"/>
                <a:gd name="connsiteY4" fmla="*/ 38155 h 38154"/>
                <a:gd name="connsiteX5" fmla="*/ 21360 w 39985"/>
                <a:gd name="connsiteY5" fmla="*/ 38117 h 38154"/>
                <a:gd name="connsiteX6" fmla="*/ 39981 w 39985"/>
                <a:gd name="connsiteY6" fmla="*/ 18657 h 38154"/>
                <a:gd name="connsiteX7" fmla="*/ 20522 w 39985"/>
                <a:gd name="connsiteY7" fmla="*/ 26 h 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5" h="38154">
                  <a:moveTo>
                    <a:pt x="20522" y="26"/>
                  </a:moveTo>
                  <a:lnTo>
                    <a:pt x="18626" y="64"/>
                  </a:lnTo>
                  <a:cubicBezTo>
                    <a:pt x="8110" y="293"/>
                    <a:pt x="-224" y="9008"/>
                    <a:pt x="5" y="19524"/>
                  </a:cubicBezTo>
                  <a:cubicBezTo>
                    <a:pt x="224" y="29896"/>
                    <a:pt x="8710" y="38155"/>
                    <a:pt x="19036" y="38155"/>
                  </a:cubicBezTo>
                  <a:cubicBezTo>
                    <a:pt x="19178" y="38155"/>
                    <a:pt x="19321" y="38155"/>
                    <a:pt x="19464" y="38155"/>
                  </a:cubicBezTo>
                  <a:lnTo>
                    <a:pt x="21360" y="38117"/>
                  </a:lnTo>
                  <a:cubicBezTo>
                    <a:pt x="31875" y="37888"/>
                    <a:pt x="40210" y="29173"/>
                    <a:pt x="39981" y="18657"/>
                  </a:cubicBezTo>
                  <a:cubicBezTo>
                    <a:pt x="39762" y="8132"/>
                    <a:pt x="30694" y="-536"/>
                    <a:pt x="20522" y="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B9251CE6-B50D-457D-AF50-B834A889924D}"/>
                </a:ext>
              </a:extLst>
            </p:cNvPr>
            <p:cNvSpPr/>
            <p:nvPr/>
          </p:nvSpPr>
          <p:spPr>
            <a:xfrm>
              <a:off x="11998819" y="1340728"/>
              <a:ext cx="40017" cy="38135"/>
            </a:xfrm>
            <a:custGeom>
              <a:avLst/>
              <a:gdLst>
                <a:gd name="connsiteX0" fmla="*/ 19054 w 40017"/>
                <a:gd name="connsiteY0" fmla="*/ 38136 h 38135"/>
                <a:gd name="connsiteX1" fmla="*/ 19483 w 40017"/>
                <a:gd name="connsiteY1" fmla="*/ 38136 h 38135"/>
                <a:gd name="connsiteX2" fmla="*/ 21521 w 40017"/>
                <a:gd name="connsiteY2" fmla="*/ 38088 h 38135"/>
                <a:gd name="connsiteX3" fmla="*/ 40009 w 40017"/>
                <a:gd name="connsiteY3" fmla="*/ 18495 h 38135"/>
                <a:gd name="connsiteX4" fmla="*/ 20416 w 40017"/>
                <a:gd name="connsiteY4" fmla="*/ 7 h 38135"/>
                <a:gd name="connsiteX5" fmla="*/ 18635 w 40017"/>
                <a:gd name="connsiteY5" fmla="*/ 45 h 38135"/>
                <a:gd name="connsiteX6" fmla="*/ 4 w 40017"/>
                <a:gd name="connsiteY6" fmla="*/ 19505 h 38135"/>
                <a:gd name="connsiteX7" fmla="*/ 19054 w 40017"/>
                <a:gd name="connsiteY7" fmla="*/ 38136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35">
                  <a:moveTo>
                    <a:pt x="19054" y="38136"/>
                  </a:moveTo>
                  <a:cubicBezTo>
                    <a:pt x="19197" y="38136"/>
                    <a:pt x="19340" y="38136"/>
                    <a:pt x="19483" y="38136"/>
                  </a:cubicBezTo>
                  <a:lnTo>
                    <a:pt x="21521" y="38088"/>
                  </a:lnTo>
                  <a:cubicBezTo>
                    <a:pt x="32037" y="37783"/>
                    <a:pt x="40324" y="29010"/>
                    <a:pt x="40009" y="18495"/>
                  </a:cubicBezTo>
                  <a:cubicBezTo>
                    <a:pt x="39704" y="7979"/>
                    <a:pt x="30665" y="-269"/>
                    <a:pt x="20416" y="7"/>
                  </a:cubicBezTo>
                  <a:lnTo>
                    <a:pt x="18635" y="45"/>
                  </a:lnTo>
                  <a:cubicBezTo>
                    <a:pt x="8120" y="274"/>
                    <a:pt x="-215" y="8989"/>
                    <a:pt x="4" y="19505"/>
                  </a:cubicBezTo>
                  <a:cubicBezTo>
                    <a:pt x="242" y="29877"/>
                    <a:pt x="8729" y="38136"/>
                    <a:pt x="19054" y="38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B3DF883F-C1E6-45D8-AE5C-2A35479454B4}"/>
                </a:ext>
              </a:extLst>
            </p:cNvPr>
            <p:cNvSpPr/>
            <p:nvPr/>
          </p:nvSpPr>
          <p:spPr>
            <a:xfrm>
              <a:off x="12244007" y="1330784"/>
              <a:ext cx="40008" cy="38145"/>
            </a:xfrm>
            <a:custGeom>
              <a:avLst/>
              <a:gdLst>
                <a:gd name="connsiteX0" fmla="*/ 21382 w 40008"/>
                <a:gd name="connsiteY0" fmla="*/ 55 h 38145"/>
                <a:gd name="connsiteX1" fmla="*/ 19611 w 40008"/>
                <a:gd name="connsiteY1" fmla="*/ 7 h 38145"/>
                <a:gd name="connsiteX2" fmla="*/ 8 w 40008"/>
                <a:gd name="connsiteY2" fmla="*/ 18486 h 38145"/>
                <a:gd name="connsiteX3" fmla="*/ 18487 w 40008"/>
                <a:gd name="connsiteY3" fmla="*/ 38088 h 38145"/>
                <a:gd name="connsiteX4" fmla="*/ 20535 w 40008"/>
                <a:gd name="connsiteY4" fmla="*/ 38145 h 38145"/>
                <a:gd name="connsiteX5" fmla="*/ 20963 w 40008"/>
                <a:gd name="connsiteY5" fmla="*/ 38145 h 38145"/>
                <a:gd name="connsiteX6" fmla="*/ 40004 w 40008"/>
                <a:gd name="connsiteY6" fmla="*/ 19505 h 38145"/>
                <a:gd name="connsiteX7" fmla="*/ 21382 w 40008"/>
                <a:gd name="connsiteY7" fmla="*/ 55 h 3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5">
                  <a:moveTo>
                    <a:pt x="21382" y="55"/>
                  </a:moveTo>
                  <a:lnTo>
                    <a:pt x="19611" y="7"/>
                  </a:lnTo>
                  <a:cubicBezTo>
                    <a:pt x="9286" y="-279"/>
                    <a:pt x="332" y="7979"/>
                    <a:pt x="8" y="18486"/>
                  </a:cubicBezTo>
                  <a:cubicBezTo>
                    <a:pt x="-297" y="29001"/>
                    <a:pt x="7971" y="37774"/>
                    <a:pt x="18487" y="38088"/>
                  </a:cubicBezTo>
                  <a:lnTo>
                    <a:pt x="20535" y="38145"/>
                  </a:lnTo>
                  <a:cubicBezTo>
                    <a:pt x="20687" y="38145"/>
                    <a:pt x="20820" y="38145"/>
                    <a:pt x="20963" y="38145"/>
                  </a:cubicBezTo>
                  <a:cubicBezTo>
                    <a:pt x="31288" y="38145"/>
                    <a:pt x="39775" y="29887"/>
                    <a:pt x="40004" y="19505"/>
                  </a:cubicBezTo>
                  <a:cubicBezTo>
                    <a:pt x="40242" y="8989"/>
                    <a:pt x="31898" y="283"/>
                    <a:pt x="21382" y="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479C9A90-BC9C-44D6-8C89-863D7515ABF1}"/>
                </a:ext>
              </a:extLst>
            </p:cNvPr>
            <p:cNvSpPr/>
            <p:nvPr/>
          </p:nvSpPr>
          <p:spPr>
            <a:xfrm>
              <a:off x="11003024" y="1337097"/>
              <a:ext cx="39572" cy="38195"/>
            </a:xfrm>
            <a:custGeom>
              <a:avLst/>
              <a:gdLst>
                <a:gd name="connsiteX0" fmla="*/ 19030 w 39572"/>
                <a:gd name="connsiteY0" fmla="*/ 38195 h 38195"/>
                <a:gd name="connsiteX1" fmla="*/ 20725 w 39572"/>
                <a:gd name="connsiteY1" fmla="*/ 38119 h 38195"/>
                <a:gd name="connsiteX2" fmla="*/ 22602 w 39572"/>
                <a:gd name="connsiteY2" fmla="*/ 37957 h 38195"/>
                <a:gd name="connsiteX3" fmla="*/ 39499 w 39572"/>
                <a:gd name="connsiteY3" fmla="*/ 17392 h 38195"/>
                <a:gd name="connsiteX4" fmla="*/ 18487 w 39572"/>
                <a:gd name="connsiteY4" fmla="*/ 66 h 38195"/>
                <a:gd name="connsiteX5" fmla="*/ 17372 w 39572"/>
                <a:gd name="connsiteY5" fmla="*/ 162 h 38195"/>
                <a:gd name="connsiteX6" fmla="*/ 75 w 39572"/>
                <a:gd name="connsiteY6" fmla="*/ 20812 h 38195"/>
                <a:gd name="connsiteX7" fmla="*/ 19030 w 39572"/>
                <a:gd name="connsiteY7" fmla="*/ 38195 h 3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572" h="38195">
                  <a:moveTo>
                    <a:pt x="19030" y="38195"/>
                  </a:moveTo>
                  <a:cubicBezTo>
                    <a:pt x="19592" y="38195"/>
                    <a:pt x="20154" y="38176"/>
                    <a:pt x="20725" y="38119"/>
                  </a:cubicBezTo>
                  <a:lnTo>
                    <a:pt x="22602" y="37957"/>
                  </a:lnTo>
                  <a:cubicBezTo>
                    <a:pt x="33079" y="37043"/>
                    <a:pt x="40394" y="27860"/>
                    <a:pt x="39499" y="17392"/>
                  </a:cubicBezTo>
                  <a:cubicBezTo>
                    <a:pt x="38594" y="6915"/>
                    <a:pt x="28812" y="-800"/>
                    <a:pt x="18487" y="66"/>
                  </a:cubicBezTo>
                  <a:lnTo>
                    <a:pt x="17372" y="162"/>
                  </a:lnTo>
                  <a:cubicBezTo>
                    <a:pt x="6885" y="1086"/>
                    <a:pt x="-849" y="10334"/>
                    <a:pt x="75" y="20812"/>
                  </a:cubicBezTo>
                  <a:cubicBezTo>
                    <a:pt x="951" y="30728"/>
                    <a:pt x="9266" y="38195"/>
                    <a:pt x="19030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67FD87C9-D6E4-4E60-A712-AFA051EA26BA}"/>
                </a:ext>
              </a:extLst>
            </p:cNvPr>
            <p:cNvSpPr/>
            <p:nvPr/>
          </p:nvSpPr>
          <p:spPr>
            <a:xfrm>
              <a:off x="11471359" y="1327604"/>
              <a:ext cx="40016" cy="38153"/>
            </a:xfrm>
            <a:custGeom>
              <a:avLst/>
              <a:gdLst>
                <a:gd name="connsiteX0" fmla="*/ 18496 w 40016"/>
                <a:gd name="connsiteY0" fmla="*/ 38096 h 38153"/>
                <a:gd name="connsiteX1" fmla="*/ 20543 w 40016"/>
                <a:gd name="connsiteY1" fmla="*/ 38153 h 38153"/>
                <a:gd name="connsiteX2" fmla="*/ 20972 w 40016"/>
                <a:gd name="connsiteY2" fmla="*/ 38153 h 38153"/>
                <a:gd name="connsiteX3" fmla="*/ 40013 w 40016"/>
                <a:gd name="connsiteY3" fmla="*/ 19513 h 38153"/>
                <a:gd name="connsiteX4" fmla="*/ 21382 w 40016"/>
                <a:gd name="connsiteY4" fmla="*/ 53 h 38153"/>
                <a:gd name="connsiteX5" fmla="*/ 19610 w 40016"/>
                <a:gd name="connsiteY5" fmla="*/ 5 h 38153"/>
                <a:gd name="connsiteX6" fmla="*/ 8 w 40016"/>
                <a:gd name="connsiteY6" fmla="*/ 18484 h 38153"/>
                <a:gd name="connsiteX7" fmla="*/ 18496 w 40016"/>
                <a:gd name="connsiteY7" fmla="*/ 38096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3">
                  <a:moveTo>
                    <a:pt x="18496" y="38096"/>
                  </a:moveTo>
                  <a:lnTo>
                    <a:pt x="20543" y="38153"/>
                  </a:lnTo>
                  <a:cubicBezTo>
                    <a:pt x="20696" y="38153"/>
                    <a:pt x="20829" y="38153"/>
                    <a:pt x="20972" y="38153"/>
                  </a:cubicBezTo>
                  <a:cubicBezTo>
                    <a:pt x="31297" y="38153"/>
                    <a:pt x="39784" y="29895"/>
                    <a:pt x="40013" y="19513"/>
                  </a:cubicBezTo>
                  <a:cubicBezTo>
                    <a:pt x="40232" y="8997"/>
                    <a:pt x="31888" y="282"/>
                    <a:pt x="21382" y="53"/>
                  </a:cubicBezTo>
                  <a:lnTo>
                    <a:pt x="19610" y="5"/>
                  </a:lnTo>
                  <a:cubicBezTo>
                    <a:pt x="9228" y="-242"/>
                    <a:pt x="331" y="7978"/>
                    <a:pt x="8" y="18484"/>
                  </a:cubicBezTo>
                  <a:cubicBezTo>
                    <a:pt x="-288" y="29019"/>
                    <a:pt x="7980" y="37791"/>
                    <a:pt x="18496" y="3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637F56-711A-4C30-B068-AF5F951DA7A8}"/>
                </a:ext>
              </a:extLst>
            </p:cNvPr>
            <p:cNvSpPr/>
            <p:nvPr/>
          </p:nvSpPr>
          <p:spPr>
            <a:xfrm>
              <a:off x="11646509" y="1333809"/>
              <a:ext cx="40007" cy="38168"/>
            </a:xfrm>
            <a:custGeom>
              <a:avLst/>
              <a:gdLst>
                <a:gd name="connsiteX0" fmla="*/ 18348 w 40007"/>
                <a:gd name="connsiteY0" fmla="*/ 38083 h 38168"/>
                <a:gd name="connsiteX1" fmla="*/ 20130 w 40007"/>
                <a:gd name="connsiteY1" fmla="*/ 38150 h 38168"/>
                <a:gd name="connsiteX2" fmla="*/ 20977 w 40007"/>
                <a:gd name="connsiteY2" fmla="*/ 38169 h 38168"/>
                <a:gd name="connsiteX3" fmla="*/ 39989 w 40007"/>
                <a:gd name="connsiteY3" fmla="*/ 19947 h 38168"/>
                <a:gd name="connsiteX4" fmla="*/ 21787 w 40007"/>
                <a:gd name="connsiteY4" fmla="*/ 88 h 38168"/>
                <a:gd name="connsiteX5" fmla="*/ 19749 w 40007"/>
                <a:gd name="connsiteY5" fmla="*/ 12 h 38168"/>
                <a:gd name="connsiteX6" fmla="*/ 13 w 40007"/>
                <a:gd name="connsiteY6" fmla="*/ 18347 h 38168"/>
                <a:gd name="connsiteX7" fmla="*/ 18348 w 40007"/>
                <a:gd name="connsiteY7" fmla="*/ 38083 h 3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8">
                  <a:moveTo>
                    <a:pt x="18348" y="38083"/>
                  </a:moveTo>
                  <a:lnTo>
                    <a:pt x="20130" y="38150"/>
                  </a:lnTo>
                  <a:cubicBezTo>
                    <a:pt x="20406" y="38159"/>
                    <a:pt x="20692" y="38169"/>
                    <a:pt x="20977" y="38169"/>
                  </a:cubicBezTo>
                  <a:cubicBezTo>
                    <a:pt x="31112" y="38169"/>
                    <a:pt x="39542" y="30177"/>
                    <a:pt x="39989" y="19947"/>
                  </a:cubicBezTo>
                  <a:cubicBezTo>
                    <a:pt x="40446" y="9432"/>
                    <a:pt x="32293" y="545"/>
                    <a:pt x="21787" y="88"/>
                  </a:cubicBezTo>
                  <a:lnTo>
                    <a:pt x="19749" y="12"/>
                  </a:lnTo>
                  <a:cubicBezTo>
                    <a:pt x="9557" y="-350"/>
                    <a:pt x="403" y="7831"/>
                    <a:pt x="13" y="18347"/>
                  </a:cubicBezTo>
                  <a:cubicBezTo>
                    <a:pt x="-368" y="28863"/>
                    <a:pt x="7833" y="37702"/>
                    <a:pt x="18348" y="380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0ECE16FE-DB4B-4CBB-887D-4BF9ECAE1CB9}"/>
                </a:ext>
              </a:extLst>
            </p:cNvPr>
            <p:cNvSpPr/>
            <p:nvPr/>
          </p:nvSpPr>
          <p:spPr>
            <a:xfrm>
              <a:off x="11530389" y="1329454"/>
              <a:ext cx="40007" cy="38161"/>
            </a:xfrm>
            <a:custGeom>
              <a:avLst/>
              <a:gdLst>
                <a:gd name="connsiteX0" fmla="*/ 18349 w 40007"/>
                <a:gd name="connsiteY0" fmla="*/ 38085 h 38161"/>
                <a:gd name="connsiteX1" fmla="*/ 20406 w 40007"/>
                <a:gd name="connsiteY1" fmla="*/ 38151 h 38161"/>
                <a:gd name="connsiteX2" fmla="*/ 20968 w 40007"/>
                <a:gd name="connsiteY2" fmla="*/ 38161 h 38161"/>
                <a:gd name="connsiteX3" fmla="*/ 39999 w 40007"/>
                <a:gd name="connsiteY3" fmla="*/ 19663 h 38161"/>
                <a:gd name="connsiteX4" fmla="*/ 21511 w 40007"/>
                <a:gd name="connsiteY4" fmla="*/ 70 h 38161"/>
                <a:gd name="connsiteX5" fmla="*/ 19749 w 40007"/>
                <a:gd name="connsiteY5" fmla="*/ 13 h 38161"/>
                <a:gd name="connsiteX6" fmla="*/ 13 w 40007"/>
                <a:gd name="connsiteY6" fmla="*/ 18349 h 38161"/>
                <a:gd name="connsiteX7" fmla="*/ 18349 w 40007"/>
                <a:gd name="connsiteY7" fmla="*/ 38085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1">
                  <a:moveTo>
                    <a:pt x="18349" y="38085"/>
                  </a:moveTo>
                  <a:lnTo>
                    <a:pt x="20406" y="38151"/>
                  </a:lnTo>
                  <a:cubicBezTo>
                    <a:pt x="20597" y="38151"/>
                    <a:pt x="20778" y="38161"/>
                    <a:pt x="20968" y="38161"/>
                  </a:cubicBezTo>
                  <a:cubicBezTo>
                    <a:pt x="31236" y="38161"/>
                    <a:pt x="39704" y="29989"/>
                    <a:pt x="39999" y="19663"/>
                  </a:cubicBezTo>
                  <a:cubicBezTo>
                    <a:pt x="40304" y="9148"/>
                    <a:pt x="32027" y="375"/>
                    <a:pt x="21511" y="70"/>
                  </a:cubicBezTo>
                  <a:lnTo>
                    <a:pt x="19749" y="13"/>
                  </a:lnTo>
                  <a:cubicBezTo>
                    <a:pt x="9205" y="-377"/>
                    <a:pt x="404" y="7843"/>
                    <a:pt x="13" y="18349"/>
                  </a:cubicBezTo>
                  <a:cubicBezTo>
                    <a:pt x="-377" y="28855"/>
                    <a:pt x="7833" y="37694"/>
                    <a:pt x="18349" y="380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C899D591-E17F-4373-92F7-6308483F01AF}"/>
                </a:ext>
              </a:extLst>
            </p:cNvPr>
            <p:cNvSpPr/>
            <p:nvPr/>
          </p:nvSpPr>
          <p:spPr>
            <a:xfrm>
              <a:off x="11705525" y="1336113"/>
              <a:ext cx="40008" cy="38169"/>
            </a:xfrm>
            <a:custGeom>
              <a:avLst/>
              <a:gdLst>
                <a:gd name="connsiteX0" fmla="*/ 18349 w 40008"/>
                <a:gd name="connsiteY0" fmla="*/ 38083 h 38169"/>
                <a:gd name="connsiteX1" fmla="*/ 20130 w 40008"/>
                <a:gd name="connsiteY1" fmla="*/ 38150 h 38169"/>
                <a:gd name="connsiteX2" fmla="*/ 20978 w 40008"/>
                <a:gd name="connsiteY2" fmla="*/ 38169 h 38169"/>
                <a:gd name="connsiteX3" fmla="*/ 39990 w 40008"/>
                <a:gd name="connsiteY3" fmla="*/ 19948 h 38169"/>
                <a:gd name="connsiteX4" fmla="*/ 21788 w 40008"/>
                <a:gd name="connsiteY4" fmla="*/ 88 h 38169"/>
                <a:gd name="connsiteX5" fmla="*/ 19749 w 40008"/>
                <a:gd name="connsiteY5" fmla="*/ 12 h 38169"/>
                <a:gd name="connsiteX6" fmla="*/ 13 w 40008"/>
                <a:gd name="connsiteY6" fmla="*/ 18348 h 38169"/>
                <a:gd name="connsiteX7" fmla="*/ 18349 w 40008"/>
                <a:gd name="connsiteY7" fmla="*/ 38083 h 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69">
                  <a:moveTo>
                    <a:pt x="18349" y="38083"/>
                  </a:moveTo>
                  <a:lnTo>
                    <a:pt x="20130" y="38150"/>
                  </a:lnTo>
                  <a:cubicBezTo>
                    <a:pt x="20406" y="38160"/>
                    <a:pt x="20692" y="38169"/>
                    <a:pt x="20978" y="38169"/>
                  </a:cubicBezTo>
                  <a:cubicBezTo>
                    <a:pt x="31113" y="38169"/>
                    <a:pt x="39542" y="30178"/>
                    <a:pt x="39990" y="19948"/>
                  </a:cubicBezTo>
                  <a:cubicBezTo>
                    <a:pt x="40447" y="9432"/>
                    <a:pt x="32294" y="546"/>
                    <a:pt x="21788" y="88"/>
                  </a:cubicBezTo>
                  <a:lnTo>
                    <a:pt x="19749" y="12"/>
                  </a:lnTo>
                  <a:cubicBezTo>
                    <a:pt x="9405" y="-359"/>
                    <a:pt x="414" y="7832"/>
                    <a:pt x="13" y="18348"/>
                  </a:cubicBezTo>
                  <a:cubicBezTo>
                    <a:pt x="-377" y="28863"/>
                    <a:pt x="7824" y="37693"/>
                    <a:pt x="18349" y="380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CA6B2B32-A9DF-4119-8B42-81BBE23D3006}"/>
                </a:ext>
              </a:extLst>
            </p:cNvPr>
            <p:cNvSpPr/>
            <p:nvPr/>
          </p:nvSpPr>
          <p:spPr>
            <a:xfrm>
              <a:off x="11764533" y="1338235"/>
              <a:ext cx="40007" cy="38161"/>
            </a:xfrm>
            <a:custGeom>
              <a:avLst/>
              <a:gdLst>
                <a:gd name="connsiteX0" fmla="*/ 18349 w 40007"/>
                <a:gd name="connsiteY0" fmla="*/ 38085 h 38161"/>
                <a:gd name="connsiteX1" fmla="*/ 20406 w 40007"/>
                <a:gd name="connsiteY1" fmla="*/ 38152 h 38161"/>
                <a:gd name="connsiteX2" fmla="*/ 20968 w 40007"/>
                <a:gd name="connsiteY2" fmla="*/ 38162 h 38161"/>
                <a:gd name="connsiteX3" fmla="*/ 39999 w 40007"/>
                <a:gd name="connsiteY3" fmla="*/ 19664 h 38161"/>
                <a:gd name="connsiteX4" fmla="*/ 21511 w 40007"/>
                <a:gd name="connsiteY4" fmla="*/ 71 h 38161"/>
                <a:gd name="connsiteX5" fmla="*/ 19749 w 40007"/>
                <a:gd name="connsiteY5" fmla="*/ 14 h 38161"/>
                <a:gd name="connsiteX6" fmla="*/ 13 w 40007"/>
                <a:gd name="connsiteY6" fmla="*/ 18349 h 38161"/>
                <a:gd name="connsiteX7" fmla="*/ 18349 w 40007"/>
                <a:gd name="connsiteY7" fmla="*/ 38085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1">
                  <a:moveTo>
                    <a:pt x="18349" y="38085"/>
                  </a:moveTo>
                  <a:lnTo>
                    <a:pt x="20406" y="38152"/>
                  </a:lnTo>
                  <a:cubicBezTo>
                    <a:pt x="20597" y="38152"/>
                    <a:pt x="20778" y="38162"/>
                    <a:pt x="20968" y="38162"/>
                  </a:cubicBezTo>
                  <a:cubicBezTo>
                    <a:pt x="31236" y="38162"/>
                    <a:pt x="39704" y="29989"/>
                    <a:pt x="39999" y="19664"/>
                  </a:cubicBezTo>
                  <a:cubicBezTo>
                    <a:pt x="40304" y="9148"/>
                    <a:pt x="32027" y="376"/>
                    <a:pt x="21511" y="71"/>
                  </a:cubicBezTo>
                  <a:lnTo>
                    <a:pt x="19749" y="14"/>
                  </a:lnTo>
                  <a:cubicBezTo>
                    <a:pt x="9253" y="-386"/>
                    <a:pt x="404" y="7843"/>
                    <a:pt x="13" y="18349"/>
                  </a:cubicBezTo>
                  <a:cubicBezTo>
                    <a:pt x="-377" y="28865"/>
                    <a:pt x="7833" y="37704"/>
                    <a:pt x="18349" y="380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9CD6221C-E6E2-40F1-BD10-12CA2BF53F1A}"/>
                </a:ext>
              </a:extLst>
            </p:cNvPr>
            <p:cNvSpPr/>
            <p:nvPr/>
          </p:nvSpPr>
          <p:spPr>
            <a:xfrm>
              <a:off x="11177997" y="1327111"/>
              <a:ext cx="40007" cy="38160"/>
            </a:xfrm>
            <a:custGeom>
              <a:avLst/>
              <a:gdLst>
                <a:gd name="connsiteX0" fmla="*/ 19030 w 40007"/>
                <a:gd name="connsiteY0" fmla="*/ 38160 h 38160"/>
                <a:gd name="connsiteX1" fmla="*/ 19602 w 40007"/>
                <a:gd name="connsiteY1" fmla="*/ 38151 h 38160"/>
                <a:gd name="connsiteX2" fmla="*/ 21640 w 40007"/>
                <a:gd name="connsiteY2" fmla="*/ 38084 h 38160"/>
                <a:gd name="connsiteX3" fmla="*/ 39995 w 40007"/>
                <a:gd name="connsiteY3" fmla="*/ 18358 h 38160"/>
                <a:gd name="connsiteX4" fmla="*/ 20268 w 40007"/>
                <a:gd name="connsiteY4" fmla="*/ 13 h 38160"/>
                <a:gd name="connsiteX5" fmla="*/ 18487 w 40007"/>
                <a:gd name="connsiteY5" fmla="*/ 70 h 38160"/>
                <a:gd name="connsiteX6" fmla="*/ 9 w 40007"/>
                <a:gd name="connsiteY6" fmla="*/ 19672 h 38160"/>
                <a:gd name="connsiteX7" fmla="*/ 19030 w 40007"/>
                <a:gd name="connsiteY7" fmla="*/ 38160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0">
                  <a:moveTo>
                    <a:pt x="19030" y="38160"/>
                  </a:moveTo>
                  <a:cubicBezTo>
                    <a:pt x="19221" y="38160"/>
                    <a:pt x="19411" y="38160"/>
                    <a:pt x="19602" y="38151"/>
                  </a:cubicBezTo>
                  <a:lnTo>
                    <a:pt x="21640" y="38084"/>
                  </a:lnTo>
                  <a:cubicBezTo>
                    <a:pt x="32156" y="37703"/>
                    <a:pt x="40376" y="28873"/>
                    <a:pt x="39995" y="18358"/>
                  </a:cubicBezTo>
                  <a:cubicBezTo>
                    <a:pt x="39614" y="7842"/>
                    <a:pt x="30917" y="-368"/>
                    <a:pt x="20268" y="13"/>
                  </a:cubicBezTo>
                  <a:lnTo>
                    <a:pt x="18487" y="70"/>
                  </a:lnTo>
                  <a:cubicBezTo>
                    <a:pt x="7972" y="375"/>
                    <a:pt x="-306" y="9157"/>
                    <a:pt x="9" y="19672"/>
                  </a:cubicBezTo>
                  <a:cubicBezTo>
                    <a:pt x="304" y="30007"/>
                    <a:pt x="8772" y="38160"/>
                    <a:pt x="19030" y="38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82C1E049-5063-496A-8724-8F479BD5EE6B}"/>
                </a:ext>
              </a:extLst>
            </p:cNvPr>
            <p:cNvSpPr/>
            <p:nvPr/>
          </p:nvSpPr>
          <p:spPr>
            <a:xfrm>
              <a:off x="11237040" y="1325724"/>
              <a:ext cx="40020" cy="38138"/>
            </a:xfrm>
            <a:custGeom>
              <a:avLst/>
              <a:gdLst>
                <a:gd name="connsiteX0" fmla="*/ 19052 w 40020"/>
                <a:gd name="connsiteY0" fmla="*/ 38138 h 38138"/>
                <a:gd name="connsiteX1" fmla="*/ 19338 w 40020"/>
                <a:gd name="connsiteY1" fmla="*/ 38138 h 38138"/>
                <a:gd name="connsiteX2" fmla="*/ 19338 w 40020"/>
                <a:gd name="connsiteY2" fmla="*/ 38138 h 38138"/>
                <a:gd name="connsiteX3" fmla="*/ 21385 w 40020"/>
                <a:gd name="connsiteY3" fmla="*/ 38100 h 38138"/>
                <a:gd name="connsiteX4" fmla="*/ 40016 w 40020"/>
                <a:gd name="connsiteY4" fmla="*/ 18640 h 38138"/>
                <a:gd name="connsiteX5" fmla="*/ 20976 w 40020"/>
                <a:gd name="connsiteY5" fmla="*/ 0 h 38138"/>
                <a:gd name="connsiteX6" fmla="*/ 20547 w 40020"/>
                <a:gd name="connsiteY6" fmla="*/ 0 h 38138"/>
                <a:gd name="connsiteX7" fmla="*/ 18776 w 40020"/>
                <a:gd name="connsiteY7" fmla="*/ 28 h 38138"/>
                <a:gd name="connsiteX8" fmla="*/ 2 w 40020"/>
                <a:gd name="connsiteY8" fmla="*/ 19355 h 38138"/>
                <a:gd name="connsiteX9" fmla="*/ 19052 w 40020"/>
                <a:gd name="connsiteY9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38">
                  <a:moveTo>
                    <a:pt x="19052" y="38138"/>
                  </a:moveTo>
                  <a:cubicBezTo>
                    <a:pt x="19157" y="38138"/>
                    <a:pt x="19242" y="38138"/>
                    <a:pt x="19338" y="38138"/>
                  </a:cubicBezTo>
                  <a:lnTo>
                    <a:pt x="19338" y="38138"/>
                  </a:lnTo>
                  <a:lnTo>
                    <a:pt x="21385" y="38100"/>
                  </a:lnTo>
                  <a:cubicBezTo>
                    <a:pt x="31901" y="37872"/>
                    <a:pt x="40235" y="29166"/>
                    <a:pt x="40016" y="18640"/>
                  </a:cubicBezTo>
                  <a:cubicBezTo>
                    <a:pt x="39788" y="8268"/>
                    <a:pt x="31301" y="0"/>
                    <a:pt x="20976" y="0"/>
                  </a:cubicBezTo>
                  <a:cubicBezTo>
                    <a:pt x="20833" y="0"/>
                    <a:pt x="20700" y="0"/>
                    <a:pt x="20547" y="0"/>
                  </a:cubicBezTo>
                  <a:lnTo>
                    <a:pt x="18776" y="28"/>
                  </a:lnTo>
                  <a:cubicBezTo>
                    <a:pt x="8260" y="190"/>
                    <a:pt x="-141" y="8839"/>
                    <a:pt x="2" y="19355"/>
                  </a:cubicBezTo>
                  <a:cubicBezTo>
                    <a:pt x="173" y="29794"/>
                    <a:pt x="8669" y="38138"/>
                    <a:pt x="19052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302FCD86-5899-4971-A5A3-A3D37D8ED04F}"/>
                </a:ext>
              </a:extLst>
            </p:cNvPr>
            <p:cNvSpPr/>
            <p:nvPr/>
          </p:nvSpPr>
          <p:spPr>
            <a:xfrm>
              <a:off x="11412307" y="1326209"/>
              <a:ext cx="40020" cy="38138"/>
            </a:xfrm>
            <a:custGeom>
              <a:avLst/>
              <a:gdLst>
                <a:gd name="connsiteX0" fmla="*/ 18645 w 40020"/>
                <a:gd name="connsiteY0" fmla="*/ 38100 h 38138"/>
                <a:gd name="connsiteX1" fmla="*/ 20692 w 40020"/>
                <a:gd name="connsiteY1" fmla="*/ 38139 h 38138"/>
                <a:gd name="connsiteX2" fmla="*/ 20978 w 40020"/>
                <a:gd name="connsiteY2" fmla="*/ 38139 h 38138"/>
                <a:gd name="connsiteX3" fmla="*/ 20978 w 40020"/>
                <a:gd name="connsiteY3" fmla="*/ 38139 h 38138"/>
                <a:gd name="connsiteX4" fmla="*/ 40019 w 40020"/>
                <a:gd name="connsiteY4" fmla="*/ 19365 h 38138"/>
                <a:gd name="connsiteX5" fmla="*/ 21245 w 40020"/>
                <a:gd name="connsiteY5" fmla="*/ 39 h 38138"/>
                <a:gd name="connsiteX6" fmla="*/ 19473 w 40020"/>
                <a:gd name="connsiteY6" fmla="*/ 10 h 38138"/>
                <a:gd name="connsiteX7" fmla="*/ 4 w 40020"/>
                <a:gd name="connsiteY7" fmla="*/ 18641 h 38138"/>
                <a:gd name="connsiteX8" fmla="*/ 18645 w 40020"/>
                <a:gd name="connsiteY8" fmla="*/ 3810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8">
                  <a:moveTo>
                    <a:pt x="18645" y="38100"/>
                  </a:moveTo>
                  <a:lnTo>
                    <a:pt x="20692" y="38139"/>
                  </a:lnTo>
                  <a:cubicBezTo>
                    <a:pt x="20788" y="38139"/>
                    <a:pt x="20883" y="38139"/>
                    <a:pt x="20978" y="38139"/>
                  </a:cubicBezTo>
                  <a:lnTo>
                    <a:pt x="20978" y="38139"/>
                  </a:lnTo>
                  <a:cubicBezTo>
                    <a:pt x="31370" y="38139"/>
                    <a:pt x="39866" y="29795"/>
                    <a:pt x="40019" y="19365"/>
                  </a:cubicBezTo>
                  <a:cubicBezTo>
                    <a:pt x="40171" y="8849"/>
                    <a:pt x="31770" y="191"/>
                    <a:pt x="21245" y="39"/>
                  </a:cubicBezTo>
                  <a:lnTo>
                    <a:pt x="19473" y="10"/>
                  </a:lnTo>
                  <a:cubicBezTo>
                    <a:pt x="8653" y="-333"/>
                    <a:pt x="233" y="8125"/>
                    <a:pt x="4" y="18641"/>
                  </a:cubicBezTo>
                  <a:cubicBezTo>
                    <a:pt x="-215" y="29157"/>
                    <a:pt x="8119" y="37872"/>
                    <a:pt x="1864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70E093DF-76F5-4808-AF54-ABE45388D3C3}"/>
                </a:ext>
              </a:extLst>
            </p:cNvPr>
            <p:cNvSpPr/>
            <p:nvPr/>
          </p:nvSpPr>
          <p:spPr>
            <a:xfrm>
              <a:off x="11061930" y="1332654"/>
              <a:ext cx="40012" cy="38218"/>
            </a:xfrm>
            <a:custGeom>
              <a:avLst/>
              <a:gdLst>
                <a:gd name="connsiteX0" fmla="*/ 19035 w 40012"/>
                <a:gd name="connsiteY0" fmla="*/ 38218 h 38218"/>
                <a:gd name="connsiteX1" fmla="*/ 20312 w 40012"/>
                <a:gd name="connsiteY1" fmla="*/ 38180 h 38218"/>
                <a:gd name="connsiteX2" fmla="*/ 22198 w 40012"/>
                <a:gd name="connsiteY2" fmla="*/ 38057 h 38218"/>
                <a:gd name="connsiteX3" fmla="*/ 39971 w 40012"/>
                <a:gd name="connsiteY3" fmla="*/ 17807 h 38218"/>
                <a:gd name="connsiteX4" fmla="*/ 19721 w 40012"/>
                <a:gd name="connsiteY4" fmla="*/ 42 h 38218"/>
                <a:gd name="connsiteX5" fmla="*/ 17797 w 40012"/>
                <a:gd name="connsiteY5" fmla="*/ 166 h 38218"/>
                <a:gd name="connsiteX6" fmla="*/ 42 w 40012"/>
                <a:gd name="connsiteY6" fmla="*/ 20426 h 38218"/>
                <a:gd name="connsiteX7" fmla="*/ 19035 w 40012"/>
                <a:gd name="connsiteY7" fmla="*/ 38218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2" h="38218">
                  <a:moveTo>
                    <a:pt x="19035" y="38218"/>
                  </a:moveTo>
                  <a:cubicBezTo>
                    <a:pt x="19454" y="38218"/>
                    <a:pt x="19883" y="38209"/>
                    <a:pt x="20312" y="38180"/>
                  </a:cubicBezTo>
                  <a:lnTo>
                    <a:pt x="22198" y="38057"/>
                  </a:lnTo>
                  <a:cubicBezTo>
                    <a:pt x="32704" y="37371"/>
                    <a:pt x="40657" y="28313"/>
                    <a:pt x="39971" y="17807"/>
                  </a:cubicBezTo>
                  <a:cubicBezTo>
                    <a:pt x="39276" y="7310"/>
                    <a:pt x="30160" y="-653"/>
                    <a:pt x="19721" y="42"/>
                  </a:cubicBezTo>
                  <a:lnTo>
                    <a:pt x="17797" y="166"/>
                  </a:lnTo>
                  <a:cubicBezTo>
                    <a:pt x="7291" y="861"/>
                    <a:pt x="-653" y="9929"/>
                    <a:pt x="42" y="20426"/>
                  </a:cubicBezTo>
                  <a:cubicBezTo>
                    <a:pt x="709" y="30503"/>
                    <a:pt x="9091" y="38218"/>
                    <a:pt x="19035" y="38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BEC5D8A2-A6B4-4F07-B581-4F9A6BDCF752}"/>
                </a:ext>
              </a:extLst>
            </p:cNvPr>
            <p:cNvSpPr/>
            <p:nvPr/>
          </p:nvSpPr>
          <p:spPr>
            <a:xfrm>
              <a:off x="11296116" y="1325188"/>
              <a:ext cx="40015" cy="38102"/>
            </a:xfrm>
            <a:custGeom>
              <a:avLst/>
              <a:gdLst>
                <a:gd name="connsiteX0" fmla="*/ 19060 w 40015"/>
                <a:gd name="connsiteY0" fmla="*/ 38103 h 38102"/>
                <a:gd name="connsiteX1" fmla="*/ 21107 w 40015"/>
                <a:gd name="connsiteY1" fmla="*/ 38103 h 38102"/>
                <a:gd name="connsiteX2" fmla="*/ 40015 w 40015"/>
                <a:gd name="connsiteY2" fmla="*/ 18910 h 38102"/>
                <a:gd name="connsiteX3" fmla="*/ 20822 w 40015"/>
                <a:gd name="connsiteY3" fmla="*/ 3 h 38102"/>
                <a:gd name="connsiteX4" fmla="*/ 19050 w 40015"/>
                <a:gd name="connsiteY4" fmla="*/ 3 h 38102"/>
                <a:gd name="connsiteX5" fmla="*/ 0 w 40015"/>
                <a:gd name="connsiteY5" fmla="*/ 19053 h 38102"/>
                <a:gd name="connsiteX6" fmla="*/ 19060 w 40015"/>
                <a:gd name="connsiteY6" fmla="*/ 38103 h 3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5" h="38102">
                  <a:moveTo>
                    <a:pt x="19060" y="38103"/>
                  </a:moveTo>
                  <a:lnTo>
                    <a:pt x="21107" y="38103"/>
                  </a:lnTo>
                  <a:cubicBezTo>
                    <a:pt x="31623" y="38026"/>
                    <a:pt x="40091" y="29435"/>
                    <a:pt x="40015" y="18910"/>
                  </a:cubicBezTo>
                  <a:cubicBezTo>
                    <a:pt x="39938" y="8385"/>
                    <a:pt x="31813" y="-169"/>
                    <a:pt x="20822" y="3"/>
                  </a:cubicBezTo>
                  <a:lnTo>
                    <a:pt x="19050" y="3"/>
                  </a:lnTo>
                  <a:cubicBezTo>
                    <a:pt x="8534" y="3"/>
                    <a:pt x="0" y="8537"/>
                    <a:pt x="0" y="19053"/>
                  </a:cubicBezTo>
                  <a:cubicBezTo>
                    <a:pt x="0" y="29568"/>
                    <a:pt x="8534" y="38103"/>
                    <a:pt x="19060" y="3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969606D9-B1DE-4FB1-B60C-9526C85C542B}"/>
                </a:ext>
              </a:extLst>
            </p:cNvPr>
            <p:cNvSpPr/>
            <p:nvPr/>
          </p:nvSpPr>
          <p:spPr>
            <a:xfrm>
              <a:off x="11880692" y="1341145"/>
              <a:ext cx="40008" cy="38128"/>
            </a:xfrm>
            <a:custGeom>
              <a:avLst/>
              <a:gdLst>
                <a:gd name="connsiteX0" fmla="*/ 18776 w 40008"/>
                <a:gd name="connsiteY0" fmla="*/ 38100 h 38128"/>
                <a:gd name="connsiteX1" fmla="*/ 20681 w 40008"/>
                <a:gd name="connsiteY1" fmla="*/ 38129 h 38128"/>
                <a:gd name="connsiteX2" fmla="*/ 20966 w 40008"/>
                <a:gd name="connsiteY2" fmla="*/ 38129 h 38128"/>
                <a:gd name="connsiteX3" fmla="*/ 20966 w 40008"/>
                <a:gd name="connsiteY3" fmla="*/ 38129 h 38128"/>
                <a:gd name="connsiteX4" fmla="*/ 40007 w 40008"/>
                <a:gd name="connsiteY4" fmla="*/ 19355 h 38128"/>
                <a:gd name="connsiteX5" fmla="*/ 21233 w 40008"/>
                <a:gd name="connsiteY5" fmla="*/ 29 h 38128"/>
                <a:gd name="connsiteX6" fmla="*/ 19328 w 40008"/>
                <a:gd name="connsiteY6" fmla="*/ 0 h 38128"/>
                <a:gd name="connsiteX7" fmla="*/ 19328 w 40008"/>
                <a:gd name="connsiteY7" fmla="*/ 0 h 38128"/>
                <a:gd name="connsiteX8" fmla="*/ 19042 w 40008"/>
                <a:gd name="connsiteY8" fmla="*/ 0 h 38128"/>
                <a:gd name="connsiteX9" fmla="*/ 2 w 40008"/>
                <a:gd name="connsiteY9" fmla="*/ 18774 h 38128"/>
                <a:gd name="connsiteX10" fmla="*/ 18776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8776" y="38100"/>
                  </a:moveTo>
                  <a:lnTo>
                    <a:pt x="20681" y="38129"/>
                  </a:lnTo>
                  <a:cubicBezTo>
                    <a:pt x="20776" y="38129"/>
                    <a:pt x="20862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54" y="29785"/>
                    <a:pt x="40007" y="19355"/>
                  </a:cubicBezTo>
                  <a:cubicBezTo>
                    <a:pt x="40159" y="8839"/>
                    <a:pt x="31758" y="181"/>
                    <a:pt x="21233" y="2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41" y="29289"/>
                    <a:pt x="8260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8BF8B57-3F4F-4CC9-BF0C-417082B2BA39}"/>
                </a:ext>
              </a:extLst>
            </p:cNvPr>
            <p:cNvSpPr/>
            <p:nvPr/>
          </p:nvSpPr>
          <p:spPr>
            <a:xfrm>
              <a:off x="11939778" y="1341507"/>
              <a:ext cx="40005" cy="38100"/>
            </a:xfrm>
            <a:custGeom>
              <a:avLst/>
              <a:gdLst>
                <a:gd name="connsiteX0" fmla="*/ 19050 w 40005"/>
                <a:gd name="connsiteY0" fmla="*/ 38100 h 38100"/>
                <a:gd name="connsiteX1" fmla="*/ 21098 w 40005"/>
                <a:gd name="connsiteY1" fmla="*/ 38100 h 38100"/>
                <a:gd name="connsiteX2" fmla="*/ 40005 w 40005"/>
                <a:gd name="connsiteY2" fmla="*/ 18907 h 38100"/>
                <a:gd name="connsiteX3" fmla="*/ 20955 w 40005"/>
                <a:gd name="connsiteY3" fmla="*/ 0 h 38100"/>
                <a:gd name="connsiteX4" fmla="*/ 20955 w 40005"/>
                <a:gd name="connsiteY4" fmla="*/ 0 h 38100"/>
                <a:gd name="connsiteX5" fmla="*/ 20822 w 40005"/>
                <a:gd name="connsiteY5" fmla="*/ 0 h 38100"/>
                <a:gd name="connsiteX6" fmla="*/ 19050 w 40005"/>
                <a:gd name="connsiteY6" fmla="*/ 0 h 38100"/>
                <a:gd name="connsiteX7" fmla="*/ 0 w 40005"/>
                <a:gd name="connsiteY7" fmla="*/ 19050 h 38100"/>
                <a:gd name="connsiteX8" fmla="*/ 19050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38100"/>
                  </a:moveTo>
                  <a:lnTo>
                    <a:pt x="21098" y="38100"/>
                  </a:lnTo>
                  <a:cubicBezTo>
                    <a:pt x="31613" y="38024"/>
                    <a:pt x="40081" y="29432"/>
                    <a:pt x="40005" y="18907"/>
                  </a:cubicBezTo>
                  <a:cubicBezTo>
                    <a:pt x="39929" y="8429"/>
                    <a:pt x="31413" y="0"/>
                    <a:pt x="20955" y="0"/>
                  </a:cubicBezTo>
                  <a:lnTo>
                    <a:pt x="20955" y="0"/>
                  </a:lnTo>
                  <a:cubicBezTo>
                    <a:pt x="20907" y="0"/>
                    <a:pt x="20860" y="0"/>
                    <a:pt x="20822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25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29132CF-F96B-49F7-ACDE-CBC19C8E0204}"/>
                </a:ext>
              </a:extLst>
            </p:cNvPr>
            <p:cNvSpPr/>
            <p:nvPr/>
          </p:nvSpPr>
          <p:spPr>
            <a:xfrm>
              <a:off x="11764800" y="1469837"/>
              <a:ext cx="40001" cy="38166"/>
            </a:xfrm>
            <a:custGeom>
              <a:avLst/>
              <a:gdLst>
                <a:gd name="connsiteX0" fmla="*/ 21644 w 40001"/>
                <a:gd name="connsiteY0" fmla="*/ 38081 h 38166"/>
                <a:gd name="connsiteX1" fmla="*/ 39989 w 40001"/>
                <a:gd name="connsiteY1" fmla="*/ 18345 h 38166"/>
                <a:gd name="connsiteX2" fmla="*/ 20253 w 40001"/>
                <a:gd name="connsiteY2" fmla="*/ 9 h 38166"/>
                <a:gd name="connsiteX3" fmla="*/ 18358 w 40001"/>
                <a:gd name="connsiteY3" fmla="*/ 76 h 38166"/>
                <a:gd name="connsiteX4" fmla="*/ 13 w 40001"/>
                <a:gd name="connsiteY4" fmla="*/ 19812 h 38166"/>
                <a:gd name="connsiteX5" fmla="*/ 19044 w 40001"/>
                <a:gd name="connsiteY5" fmla="*/ 38166 h 38166"/>
                <a:gd name="connsiteX6" fmla="*/ 19749 w 40001"/>
                <a:gd name="connsiteY6" fmla="*/ 38157 h 38166"/>
                <a:gd name="connsiteX7" fmla="*/ 21644 w 40001"/>
                <a:gd name="connsiteY7" fmla="*/ 38081 h 3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66">
                  <a:moveTo>
                    <a:pt x="21644" y="38081"/>
                  </a:moveTo>
                  <a:cubicBezTo>
                    <a:pt x="32160" y="37690"/>
                    <a:pt x="40370" y="28860"/>
                    <a:pt x="39989" y="18345"/>
                  </a:cubicBezTo>
                  <a:cubicBezTo>
                    <a:pt x="39608" y="7829"/>
                    <a:pt x="30655" y="-314"/>
                    <a:pt x="20253" y="9"/>
                  </a:cubicBezTo>
                  <a:lnTo>
                    <a:pt x="18358" y="76"/>
                  </a:lnTo>
                  <a:cubicBezTo>
                    <a:pt x="7842" y="467"/>
                    <a:pt x="-368" y="9296"/>
                    <a:pt x="13" y="19812"/>
                  </a:cubicBezTo>
                  <a:cubicBezTo>
                    <a:pt x="394" y="30089"/>
                    <a:pt x="8842" y="38166"/>
                    <a:pt x="19044" y="38166"/>
                  </a:cubicBezTo>
                  <a:cubicBezTo>
                    <a:pt x="19272" y="38166"/>
                    <a:pt x="19520" y="38166"/>
                    <a:pt x="19749" y="38157"/>
                  </a:cubicBezTo>
                  <a:lnTo>
                    <a:pt x="21644" y="380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39566FD4-789F-427C-AC19-4CCD17322920}"/>
                </a:ext>
              </a:extLst>
            </p:cNvPr>
            <p:cNvSpPr/>
            <p:nvPr/>
          </p:nvSpPr>
          <p:spPr>
            <a:xfrm>
              <a:off x="11296388" y="1467379"/>
              <a:ext cx="40013" cy="38157"/>
            </a:xfrm>
            <a:custGeom>
              <a:avLst/>
              <a:gdLst>
                <a:gd name="connsiteX0" fmla="*/ 21378 w 40013"/>
                <a:gd name="connsiteY0" fmla="*/ 67 h 38157"/>
                <a:gd name="connsiteX1" fmla="*/ 19473 w 40013"/>
                <a:gd name="connsiteY1" fmla="*/ 29 h 38157"/>
                <a:gd name="connsiteX2" fmla="*/ 4 w 40013"/>
                <a:gd name="connsiteY2" fmla="*/ 18660 h 38157"/>
                <a:gd name="connsiteX3" fmla="*/ 18635 w 40013"/>
                <a:gd name="connsiteY3" fmla="*/ 38120 h 38157"/>
                <a:gd name="connsiteX4" fmla="*/ 20540 w 40013"/>
                <a:gd name="connsiteY4" fmla="*/ 38158 h 38157"/>
                <a:gd name="connsiteX5" fmla="*/ 20969 w 40013"/>
                <a:gd name="connsiteY5" fmla="*/ 38158 h 38157"/>
                <a:gd name="connsiteX6" fmla="*/ 40009 w 40013"/>
                <a:gd name="connsiteY6" fmla="*/ 19517 h 38157"/>
                <a:gd name="connsiteX7" fmla="*/ 21378 w 40013"/>
                <a:gd name="connsiteY7" fmla="*/ 67 h 3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57">
                  <a:moveTo>
                    <a:pt x="21378" y="67"/>
                  </a:moveTo>
                  <a:lnTo>
                    <a:pt x="19473" y="29"/>
                  </a:lnTo>
                  <a:cubicBezTo>
                    <a:pt x="8777" y="-571"/>
                    <a:pt x="242" y="8144"/>
                    <a:pt x="4" y="18660"/>
                  </a:cubicBezTo>
                  <a:cubicBezTo>
                    <a:pt x="-215" y="29176"/>
                    <a:pt x="8119" y="37891"/>
                    <a:pt x="18635" y="38120"/>
                  </a:cubicBezTo>
                  <a:lnTo>
                    <a:pt x="20540" y="38158"/>
                  </a:lnTo>
                  <a:cubicBezTo>
                    <a:pt x="20692" y="38158"/>
                    <a:pt x="20826" y="38158"/>
                    <a:pt x="20969" y="38158"/>
                  </a:cubicBezTo>
                  <a:cubicBezTo>
                    <a:pt x="31294" y="38158"/>
                    <a:pt x="39781" y="29900"/>
                    <a:pt x="40009" y="19517"/>
                  </a:cubicBezTo>
                  <a:cubicBezTo>
                    <a:pt x="40238" y="9002"/>
                    <a:pt x="31894" y="286"/>
                    <a:pt x="21378" y="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858E8373-3A3F-4359-B1A4-569107288745}"/>
                </a:ext>
              </a:extLst>
            </p:cNvPr>
            <p:cNvSpPr/>
            <p:nvPr/>
          </p:nvSpPr>
          <p:spPr>
            <a:xfrm>
              <a:off x="11412513" y="1470551"/>
              <a:ext cx="40017" cy="38138"/>
            </a:xfrm>
            <a:custGeom>
              <a:avLst/>
              <a:gdLst>
                <a:gd name="connsiteX0" fmla="*/ 40013 w 40017"/>
                <a:gd name="connsiteY0" fmla="*/ 19508 h 38138"/>
                <a:gd name="connsiteX1" fmla="*/ 21382 w 40017"/>
                <a:gd name="connsiteY1" fmla="*/ 48 h 38138"/>
                <a:gd name="connsiteX2" fmla="*/ 19611 w 40017"/>
                <a:gd name="connsiteY2" fmla="*/ 0 h 38138"/>
                <a:gd name="connsiteX3" fmla="*/ 8 w 40017"/>
                <a:gd name="connsiteY3" fmla="*/ 18479 h 38138"/>
                <a:gd name="connsiteX4" fmla="*/ 18487 w 40017"/>
                <a:gd name="connsiteY4" fmla="*/ 38082 h 38138"/>
                <a:gd name="connsiteX5" fmla="*/ 20535 w 40017"/>
                <a:gd name="connsiteY5" fmla="*/ 38139 h 38138"/>
                <a:gd name="connsiteX6" fmla="*/ 20963 w 40017"/>
                <a:gd name="connsiteY6" fmla="*/ 38139 h 38138"/>
                <a:gd name="connsiteX7" fmla="*/ 40013 w 40017"/>
                <a:gd name="connsiteY7" fmla="*/ 1950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38">
                  <a:moveTo>
                    <a:pt x="40013" y="19508"/>
                  </a:moveTo>
                  <a:cubicBezTo>
                    <a:pt x="40232" y="8992"/>
                    <a:pt x="31888" y="277"/>
                    <a:pt x="21382" y="48"/>
                  </a:cubicBezTo>
                  <a:lnTo>
                    <a:pt x="19611" y="0"/>
                  </a:lnTo>
                  <a:cubicBezTo>
                    <a:pt x="9066" y="-66"/>
                    <a:pt x="323" y="7973"/>
                    <a:pt x="8" y="18479"/>
                  </a:cubicBezTo>
                  <a:cubicBezTo>
                    <a:pt x="-297" y="28995"/>
                    <a:pt x="7971" y="37767"/>
                    <a:pt x="18487" y="38082"/>
                  </a:cubicBezTo>
                  <a:lnTo>
                    <a:pt x="20535" y="38139"/>
                  </a:lnTo>
                  <a:cubicBezTo>
                    <a:pt x="20687" y="38139"/>
                    <a:pt x="20820" y="38139"/>
                    <a:pt x="20963" y="38139"/>
                  </a:cubicBezTo>
                  <a:cubicBezTo>
                    <a:pt x="31288" y="38148"/>
                    <a:pt x="39775" y="29881"/>
                    <a:pt x="40013" y="1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5873CD18-B822-4EA6-96F4-DE8F416B5864}"/>
                </a:ext>
              </a:extLst>
            </p:cNvPr>
            <p:cNvSpPr/>
            <p:nvPr/>
          </p:nvSpPr>
          <p:spPr>
            <a:xfrm>
              <a:off x="11178301" y="1466037"/>
              <a:ext cx="40014" cy="38100"/>
            </a:xfrm>
            <a:custGeom>
              <a:avLst/>
              <a:gdLst>
                <a:gd name="connsiteX0" fmla="*/ 40015 w 40014"/>
                <a:gd name="connsiteY0" fmla="*/ 18907 h 38100"/>
                <a:gd name="connsiteX1" fmla="*/ 20965 w 40014"/>
                <a:gd name="connsiteY1" fmla="*/ 0 h 38100"/>
                <a:gd name="connsiteX2" fmla="*/ 20965 w 40014"/>
                <a:gd name="connsiteY2" fmla="*/ 0 h 38100"/>
                <a:gd name="connsiteX3" fmla="*/ 20831 w 40014"/>
                <a:gd name="connsiteY3" fmla="*/ 0 h 38100"/>
                <a:gd name="connsiteX4" fmla="*/ 19050 w 40014"/>
                <a:gd name="connsiteY4" fmla="*/ 0 h 38100"/>
                <a:gd name="connsiteX5" fmla="*/ 0 w 40014"/>
                <a:gd name="connsiteY5" fmla="*/ 19050 h 38100"/>
                <a:gd name="connsiteX6" fmla="*/ 19050 w 40014"/>
                <a:gd name="connsiteY6" fmla="*/ 38100 h 38100"/>
                <a:gd name="connsiteX7" fmla="*/ 21107 w 40014"/>
                <a:gd name="connsiteY7" fmla="*/ 38100 h 38100"/>
                <a:gd name="connsiteX8" fmla="*/ 40015 w 40014"/>
                <a:gd name="connsiteY8" fmla="*/ 189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4" h="38100">
                  <a:moveTo>
                    <a:pt x="40015" y="18907"/>
                  </a:moveTo>
                  <a:cubicBezTo>
                    <a:pt x="39938" y="8430"/>
                    <a:pt x="31433" y="0"/>
                    <a:pt x="20965" y="0"/>
                  </a:cubicBezTo>
                  <a:lnTo>
                    <a:pt x="20965" y="0"/>
                  </a:lnTo>
                  <a:cubicBezTo>
                    <a:pt x="20917" y="0"/>
                    <a:pt x="20869" y="0"/>
                    <a:pt x="20831" y="0"/>
                  </a:cubicBez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1107" y="38100"/>
                  </a:lnTo>
                  <a:cubicBezTo>
                    <a:pt x="31623" y="38015"/>
                    <a:pt x="40081" y="29423"/>
                    <a:pt x="40015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632666D-2EA8-467F-AF21-2EAA3380DE7A}"/>
                </a:ext>
              </a:extLst>
            </p:cNvPr>
            <p:cNvSpPr/>
            <p:nvPr/>
          </p:nvSpPr>
          <p:spPr>
            <a:xfrm>
              <a:off x="12184863" y="1448234"/>
              <a:ext cx="40008" cy="38128"/>
            </a:xfrm>
            <a:custGeom>
              <a:avLst/>
              <a:gdLst>
                <a:gd name="connsiteX0" fmla="*/ 18776 w 40008"/>
                <a:gd name="connsiteY0" fmla="*/ 38100 h 38128"/>
                <a:gd name="connsiteX1" fmla="*/ 20681 w 40008"/>
                <a:gd name="connsiteY1" fmla="*/ 38128 h 38128"/>
                <a:gd name="connsiteX2" fmla="*/ 20966 w 40008"/>
                <a:gd name="connsiteY2" fmla="*/ 38128 h 38128"/>
                <a:gd name="connsiteX3" fmla="*/ 20966 w 40008"/>
                <a:gd name="connsiteY3" fmla="*/ 38128 h 38128"/>
                <a:gd name="connsiteX4" fmla="*/ 40007 w 40008"/>
                <a:gd name="connsiteY4" fmla="*/ 19355 h 38128"/>
                <a:gd name="connsiteX5" fmla="*/ 21233 w 40008"/>
                <a:gd name="connsiteY5" fmla="*/ 28 h 38128"/>
                <a:gd name="connsiteX6" fmla="*/ 19328 w 40008"/>
                <a:gd name="connsiteY6" fmla="*/ 0 h 38128"/>
                <a:gd name="connsiteX7" fmla="*/ 19328 w 40008"/>
                <a:gd name="connsiteY7" fmla="*/ 0 h 38128"/>
                <a:gd name="connsiteX8" fmla="*/ 19042 w 40008"/>
                <a:gd name="connsiteY8" fmla="*/ 0 h 38128"/>
                <a:gd name="connsiteX9" fmla="*/ 2 w 40008"/>
                <a:gd name="connsiteY9" fmla="*/ 18774 h 38128"/>
                <a:gd name="connsiteX10" fmla="*/ 18776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8776" y="38100"/>
                  </a:moveTo>
                  <a:lnTo>
                    <a:pt x="20681" y="38128"/>
                  </a:lnTo>
                  <a:cubicBezTo>
                    <a:pt x="20776" y="38128"/>
                    <a:pt x="20862" y="38128"/>
                    <a:pt x="20966" y="38128"/>
                  </a:cubicBezTo>
                  <a:lnTo>
                    <a:pt x="20966" y="38128"/>
                  </a:lnTo>
                  <a:cubicBezTo>
                    <a:pt x="31358" y="38128"/>
                    <a:pt x="39855" y="29785"/>
                    <a:pt x="40007" y="19355"/>
                  </a:cubicBezTo>
                  <a:cubicBezTo>
                    <a:pt x="40159" y="8839"/>
                    <a:pt x="31758" y="181"/>
                    <a:pt x="21233" y="28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1" y="29289"/>
                    <a:pt x="8251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0C472402-292A-42BA-84C4-3549969DE36E}"/>
                </a:ext>
              </a:extLst>
            </p:cNvPr>
            <p:cNvSpPr/>
            <p:nvPr/>
          </p:nvSpPr>
          <p:spPr>
            <a:xfrm>
              <a:off x="11998685" y="1456416"/>
              <a:ext cx="39994" cy="38234"/>
            </a:xfrm>
            <a:custGeom>
              <a:avLst/>
              <a:gdLst>
                <a:gd name="connsiteX0" fmla="*/ 19035 w 39994"/>
                <a:gd name="connsiteY0" fmla="*/ 38234 h 38234"/>
                <a:gd name="connsiteX1" fmla="*/ 20445 w 39994"/>
                <a:gd name="connsiteY1" fmla="*/ 38187 h 38234"/>
                <a:gd name="connsiteX2" fmla="*/ 22341 w 39994"/>
                <a:gd name="connsiteY2" fmla="*/ 38044 h 38234"/>
                <a:gd name="connsiteX3" fmla="*/ 39943 w 39994"/>
                <a:gd name="connsiteY3" fmla="*/ 17651 h 38234"/>
                <a:gd name="connsiteX4" fmla="*/ 19550 w 39994"/>
                <a:gd name="connsiteY4" fmla="*/ 49 h 38234"/>
                <a:gd name="connsiteX5" fmla="*/ 17654 w 39994"/>
                <a:gd name="connsiteY5" fmla="*/ 191 h 38234"/>
                <a:gd name="connsiteX6" fmla="*/ 52 w 39994"/>
                <a:gd name="connsiteY6" fmla="*/ 20584 h 38234"/>
                <a:gd name="connsiteX7" fmla="*/ 19035 w 39994"/>
                <a:gd name="connsiteY7" fmla="*/ 38234 h 3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234">
                  <a:moveTo>
                    <a:pt x="19035" y="38234"/>
                  </a:moveTo>
                  <a:cubicBezTo>
                    <a:pt x="19502" y="38234"/>
                    <a:pt x="19978" y="38215"/>
                    <a:pt x="20445" y="38187"/>
                  </a:cubicBezTo>
                  <a:lnTo>
                    <a:pt x="22341" y="38044"/>
                  </a:lnTo>
                  <a:cubicBezTo>
                    <a:pt x="32837" y="37272"/>
                    <a:pt x="40714" y="28138"/>
                    <a:pt x="39943" y="17651"/>
                  </a:cubicBezTo>
                  <a:cubicBezTo>
                    <a:pt x="39171" y="7164"/>
                    <a:pt x="30056" y="-694"/>
                    <a:pt x="19550" y="49"/>
                  </a:cubicBezTo>
                  <a:lnTo>
                    <a:pt x="17654" y="191"/>
                  </a:lnTo>
                  <a:cubicBezTo>
                    <a:pt x="7158" y="963"/>
                    <a:pt x="-719" y="10097"/>
                    <a:pt x="52" y="20584"/>
                  </a:cubicBezTo>
                  <a:cubicBezTo>
                    <a:pt x="795" y="30605"/>
                    <a:pt x="9148" y="38234"/>
                    <a:pt x="19035" y="38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FA78D7E9-8DFC-481A-B1D1-348E9E63CC9E}"/>
                </a:ext>
              </a:extLst>
            </p:cNvPr>
            <p:cNvSpPr/>
            <p:nvPr/>
          </p:nvSpPr>
          <p:spPr>
            <a:xfrm>
              <a:off x="11237354" y="1466332"/>
              <a:ext cx="40007" cy="38119"/>
            </a:xfrm>
            <a:custGeom>
              <a:avLst/>
              <a:gdLst>
                <a:gd name="connsiteX0" fmla="*/ 21100 w 40007"/>
                <a:gd name="connsiteY0" fmla="*/ 19 h 38119"/>
                <a:gd name="connsiteX1" fmla="*/ 19328 w 40007"/>
                <a:gd name="connsiteY1" fmla="*/ 0 h 38119"/>
                <a:gd name="connsiteX2" fmla="*/ 19328 w 40007"/>
                <a:gd name="connsiteY2" fmla="*/ 0 h 38119"/>
                <a:gd name="connsiteX3" fmla="*/ 19043 w 40007"/>
                <a:gd name="connsiteY3" fmla="*/ 0 h 38119"/>
                <a:gd name="connsiteX4" fmla="*/ 2 w 40007"/>
                <a:gd name="connsiteY4" fmla="*/ 18774 h 38119"/>
                <a:gd name="connsiteX5" fmla="*/ 18776 w 40007"/>
                <a:gd name="connsiteY5" fmla="*/ 38100 h 38119"/>
                <a:gd name="connsiteX6" fmla="*/ 20824 w 40007"/>
                <a:gd name="connsiteY6" fmla="*/ 38119 h 38119"/>
                <a:gd name="connsiteX7" fmla="*/ 20957 w 40007"/>
                <a:gd name="connsiteY7" fmla="*/ 38119 h 38119"/>
                <a:gd name="connsiteX8" fmla="*/ 20957 w 40007"/>
                <a:gd name="connsiteY8" fmla="*/ 38119 h 38119"/>
                <a:gd name="connsiteX9" fmla="*/ 40007 w 40007"/>
                <a:gd name="connsiteY9" fmla="*/ 19212 h 38119"/>
                <a:gd name="connsiteX10" fmla="*/ 21100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1100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87"/>
                    <a:pt x="31616" y="95"/>
                    <a:pt x="2110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958AED2B-E50C-4636-970D-BA696AE871BE}"/>
                </a:ext>
              </a:extLst>
            </p:cNvPr>
            <p:cNvSpPr/>
            <p:nvPr/>
          </p:nvSpPr>
          <p:spPr>
            <a:xfrm>
              <a:off x="12125811" y="1448486"/>
              <a:ext cx="39993" cy="38153"/>
            </a:xfrm>
            <a:custGeom>
              <a:avLst/>
              <a:gdLst>
                <a:gd name="connsiteX0" fmla="*/ 19039 w 39993"/>
                <a:gd name="connsiteY0" fmla="*/ 38153 h 38153"/>
                <a:gd name="connsiteX1" fmla="*/ 19611 w 39993"/>
                <a:gd name="connsiteY1" fmla="*/ 38144 h 38153"/>
                <a:gd name="connsiteX2" fmla="*/ 21506 w 39993"/>
                <a:gd name="connsiteY2" fmla="*/ 38086 h 38153"/>
                <a:gd name="connsiteX3" fmla="*/ 39985 w 39993"/>
                <a:gd name="connsiteY3" fmla="*/ 18484 h 38153"/>
                <a:gd name="connsiteX4" fmla="*/ 20383 w 39993"/>
                <a:gd name="connsiteY4" fmla="*/ 5 h 38153"/>
                <a:gd name="connsiteX5" fmla="*/ 18487 w 39993"/>
                <a:gd name="connsiteY5" fmla="*/ 62 h 38153"/>
                <a:gd name="connsiteX6" fmla="*/ 9 w 39993"/>
                <a:gd name="connsiteY6" fmla="*/ 19665 h 38153"/>
                <a:gd name="connsiteX7" fmla="*/ 19039 w 39993"/>
                <a:gd name="connsiteY7" fmla="*/ 38153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3">
                  <a:moveTo>
                    <a:pt x="19039" y="38153"/>
                  </a:moveTo>
                  <a:cubicBezTo>
                    <a:pt x="19230" y="38153"/>
                    <a:pt x="19421" y="38153"/>
                    <a:pt x="19611" y="38144"/>
                  </a:cubicBezTo>
                  <a:lnTo>
                    <a:pt x="21506" y="38086"/>
                  </a:lnTo>
                  <a:cubicBezTo>
                    <a:pt x="32022" y="37782"/>
                    <a:pt x="40300" y="29000"/>
                    <a:pt x="39985" y="18484"/>
                  </a:cubicBezTo>
                  <a:cubicBezTo>
                    <a:pt x="39671" y="7968"/>
                    <a:pt x="30822" y="-242"/>
                    <a:pt x="20383" y="5"/>
                  </a:cubicBezTo>
                  <a:lnTo>
                    <a:pt x="18487" y="62"/>
                  </a:lnTo>
                  <a:cubicBezTo>
                    <a:pt x="7972" y="367"/>
                    <a:pt x="-306" y="9149"/>
                    <a:pt x="9" y="19665"/>
                  </a:cubicBezTo>
                  <a:cubicBezTo>
                    <a:pt x="314" y="29990"/>
                    <a:pt x="8781" y="38153"/>
                    <a:pt x="19039" y="381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D86B3E03-81FE-4BEB-9B9D-DA7A1213C0FD}"/>
                </a:ext>
              </a:extLst>
            </p:cNvPr>
            <p:cNvSpPr/>
            <p:nvPr/>
          </p:nvSpPr>
          <p:spPr>
            <a:xfrm>
              <a:off x="12243901" y="1450081"/>
              <a:ext cx="39995" cy="38187"/>
            </a:xfrm>
            <a:custGeom>
              <a:avLst/>
              <a:gdLst>
                <a:gd name="connsiteX0" fmla="*/ 18212 w 39995"/>
                <a:gd name="connsiteY0" fmla="*/ 38083 h 38187"/>
                <a:gd name="connsiteX1" fmla="*/ 20107 w 39995"/>
                <a:gd name="connsiteY1" fmla="*/ 38168 h 38187"/>
                <a:gd name="connsiteX2" fmla="*/ 20965 w 39995"/>
                <a:gd name="connsiteY2" fmla="*/ 38187 h 38187"/>
                <a:gd name="connsiteX3" fmla="*/ 39977 w 39995"/>
                <a:gd name="connsiteY3" fmla="*/ 19976 h 38187"/>
                <a:gd name="connsiteX4" fmla="*/ 21784 w 39995"/>
                <a:gd name="connsiteY4" fmla="*/ 106 h 38187"/>
                <a:gd name="connsiteX5" fmla="*/ 19888 w 39995"/>
                <a:gd name="connsiteY5" fmla="*/ 21 h 38187"/>
                <a:gd name="connsiteX6" fmla="*/ 19 w 39995"/>
                <a:gd name="connsiteY6" fmla="*/ 18213 h 38187"/>
                <a:gd name="connsiteX7" fmla="*/ 18212 w 39995"/>
                <a:gd name="connsiteY7" fmla="*/ 38083 h 3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7">
                  <a:moveTo>
                    <a:pt x="18212" y="38083"/>
                  </a:moveTo>
                  <a:lnTo>
                    <a:pt x="20107" y="38168"/>
                  </a:lnTo>
                  <a:cubicBezTo>
                    <a:pt x="20393" y="38178"/>
                    <a:pt x="20679" y="38187"/>
                    <a:pt x="20965" y="38187"/>
                  </a:cubicBezTo>
                  <a:cubicBezTo>
                    <a:pt x="31090" y="38187"/>
                    <a:pt x="39529" y="30205"/>
                    <a:pt x="39977" y="19976"/>
                  </a:cubicBezTo>
                  <a:cubicBezTo>
                    <a:pt x="40443" y="9460"/>
                    <a:pt x="32290" y="563"/>
                    <a:pt x="21784" y="106"/>
                  </a:cubicBezTo>
                  <a:lnTo>
                    <a:pt x="19888" y="21"/>
                  </a:lnTo>
                  <a:cubicBezTo>
                    <a:pt x="9859" y="-465"/>
                    <a:pt x="476" y="7698"/>
                    <a:pt x="19" y="18213"/>
                  </a:cubicBezTo>
                  <a:cubicBezTo>
                    <a:pt x="-447" y="28719"/>
                    <a:pt x="7706" y="37616"/>
                    <a:pt x="18212" y="380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A8EA459F-1037-40CA-A8AD-9087CE6DF27F}"/>
                </a:ext>
              </a:extLst>
            </p:cNvPr>
            <p:cNvSpPr/>
            <p:nvPr/>
          </p:nvSpPr>
          <p:spPr>
            <a:xfrm>
              <a:off x="11705773" y="1471700"/>
              <a:ext cx="40007" cy="38132"/>
            </a:xfrm>
            <a:custGeom>
              <a:avLst/>
              <a:gdLst>
                <a:gd name="connsiteX0" fmla="*/ 40000 w 40007"/>
                <a:gd name="connsiteY0" fmla="*/ 18482 h 38132"/>
                <a:gd name="connsiteX1" fmla="*/ 20397 w 40007"/>
                <a:gd name="connsiteY1" fmla="*/ 4 h 38132"/>
                <a:gd name="connsiteX2" fmla="*/ 18635 w 40007"/>
                <a:gd name="connsiteY2" fmla="*/ 42 h 38132"/>
                <a:gd name="connsiteX3" fmla="*/ 4 w 40007"/>
                <a:gd name="connsiteY3" fmla="*/ 19502 h 38132"/>
                <a:gd name="connsiteX4" fmla="*/ 19045 w 40007"/>
                <a:gd name="connsiteY4" fmla="*/ 38133 h 38132"/>
                <a:gd name="connsiteX5" fmla="*/ 19473 w 40007"/>
                <a:gd name="connsiteY5" fmla="*/ 38133 h 38132"/>
                <a:gd name="connsiteX6" fmla="*/ 21512 w 40007"/>
                <a:gd name="connsiteY6" fmla="*/ 38085 h 38132"/>
                <a:gd name="connsiteX7" fmla="*/ 40000 w 40007"/>
                <a:gd name="connsiteY7" fmla="*/ 18482 h 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32">
                  <a:moveTo>
                    <a:pt x="40000" y="18482"/>
                  </a:moveTo>
                  <a:cubicBezTo>
                    <a:pt x="39685" y="7967"/>
                    <a:pt x="30694" y="-205"/>
                    <a:pt x="20397" y="4"/>
                  </a:cubicBezTo>
                  <a:lnTo>
                    <a:pt x="18635" y="42"/>
                  </a:lnTo>
                  <a:cubicBezTo>
                    <a:pt x="8119" y="271"/>
                    <a:pt x="-215" y="8986"/>
                    <a:pt x="4" y="19502"/>
                  </a:cubicBezTo>
                  <a:cubicBezTo>
                    <a:pt x="233" y="29874"/>
                    <a:pt x="8720" y="38133"/>
                    <a:pt x="19045" y="38133"/>
                  </a:cubicBezTo>
                  <a:cubicBezTo>
                    <a:pt x="19188" y="38133"/>
                    <a:pt x="19330" y="38133"/>
                    <a:pt x="19473" y="38133"/>
                  </a:cubicBezTo>
                  <a:lnTo>
                    <a:pt x="21512" y="38085"/>
                  </a:lnTo>
                  <a:cubicBezTo>
                    <a:pt x="32037" y="37780"/>
                    <a:pt x="40305" y="28998"/>
                    <a:pt x="40000" y="18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15C93657-94E9-472D-9280-4DBAE3894371}"/>
                </a:ext>
              </a:extLst>
            </p:cNvPr>
            <p:cNvSpPr/>
            <p:nvPr/>
          </p:nvSpPr>
          <p:spPr>
            <a:xfrm>
              <a:off x="11880860" y="1464274"/>
              <a:ext cx="39997" cy="38186"/>
            </a:xfrm>
            <a:custGeom>
              <a:avLst/>
              <a:gdLst>
                <a:gd name="connsiteX0" fmla="*/ 19969 w 39997"/>
                <a:gd name="connsiteY0" fmla="*/ 10 h 38186"/>
                <a:gd name="connsiteX1" fmla="*/ 17931 w 39997"/>
                <a:gd name="connsiteY1" fmla="*/ 124 h 38186"/>
                <a:gd name="connsiteX2" fmla="*/ 34 w 39997"/>
                <a:gd name="connsiteY2" fmla="*/ 20260 h 38186"/>
                <a:gd name="connsiteX3" fmla="*/ 19026 w 39997"/>
                <a:gd name="connsiteY3" fmla="*/ 38186 h 38186"/>
                <a:gd name="connsiteX4" fmla="*/ 20160 w 39997"/>
                <a:gd name="connsiteY4" fmla="*/ 38158 h 38186"/>
                <a:gd name="connsiteX5" fmla="*/ 21922 w 39997"/>
                <a:gd name="connsiteY5" fmla="*/ 38063 h 38186"/>
                <a:gd name="connsiteX6" fmla="*/ 39972 w 39997"/>
                <a:gd name="connsiteY6" fmla="*/ 18051 h 38186"/>
                <a:gd name="connsiteX7" fmla="*/ 19969 w 39997"/>
                <a:gd name="connsiteY7" fmla="*/ 10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6">
                  <a:moveTo>
                    <a:pt x="19969" y="10"/>
                  </a:moveTo>
                  <a:lnTo>
                    <a:pt x="17931" y="124"/>
                  </a:lnTo>
                  <a:cubicBezTo>
                    <a:pt x="7425" y="744"/>
                    <a:pt x="-586" y="9754"/>
                    <a:pt x="34" y="20260"/>
                  </a:cubicBezTo>
                  <a:cubicBezTo>
                    <a:pt x="634" y="30385"/>
                    <a:pt x="9016" y="38186"/>
                    <a:pt x="19026" y="38186"/>
                  </a:cubicBezTo>
                  <a:cubicBezTo>
                    <a:pt x="19407" y="38186"/>
                    <a:pt x="19779" y="38177"/>
                    <a:pt x="20160" y="38158"/>
                  </a:cubicBezTo>
                  <a:lnTo>
                    <a:pt x="21922" y="38063"/>
                  </a:lnTo>
                  <a:cubicBezTo>
                    <a:pt x="32438" y="37520"/>
                    <a:pt x="40505" y="28566"/>
                    <a:pt x="39972" y="18051"/>
                  </a:cubicBezTo>
                  <a:cubicBezTo>
                    <a:pt x="39439" y="7554"/>
                    <a:pt x="30056" y="-323"/>
                    <a:pt x="19969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9A5030DB-D3AF-4D09-A1F1-6A6AD31D75EB}"/>
                </a:ext>
              </a:extLst>
            </p:cNvPr>
            <p:cNvSpPr/>
            <p:nvPr/>
          </p:nvSpPr>
          <p:spPr>
            <a:xfrm>
              <a:off x="11646749" y="1472847"/>
              <a:ext cx="40007" cy="38118"/>
            </a:xfrm>
            <a:custGeom>
              <a:avLst/>
              <a:gdLst>
                <a:gd name="connsiteX0" fmla="*/ 40007 w 40007"/>
                <a:gd name="connsiteY0" fmla="*/ 18907 h 38118"/>
                <a:gd name="connsiteX1" fmla="*/ 20957 w 40007"/>
                <a:gd name="connsiteY1" fmla="*/ 0 h 38118"/>
                <a:gd name="connsiteX2" fmla="*/ 20957 w 40007"/>
                <a:gd name="connsiteY2" fmla="*/ 0 h 38118"/>
                <a:gd name="connsiteX3" fmla="*/ 20823 w 40007"/>
                <a:gd name="connsiteY3" fmla="*/ 0 h 38118"/>
                <a:gd name="connsiteX4" fmla="*/ 18776 w 40007"/>
                <a:gd name="connsiteY4" fmla="*/ 19 h 38118"/>
                <a:gd name="connsiteX5" fmla="*/ 2 w 40007"/>
                <a:gd name="connsiteY5" fmla="*/ 19345 h 38118"/>
                <a:gd name="connsiteX6" fmla="*/ 19042 w 40007"/>
                <a:gd name="connsiteY6" fmla="*/ 38119 h 38118"/>
                <a:gd name="connsiteX7" fmla="*/ 19328 w 40007"/>
                <a:gd name="connsiteY7" fmla="*/ 38119 h 38118"/>
                <a:gd name="connsiteX8" fmla="*/ 19328 w 40007"/>
                <a:gd name="connsiteY8" fmla="*/ 38119 h 38118"/>
                <a:gd name="connsiteX9" fmla="*/ 21100 w 40007"/>
                <a:gd name="connsiteY9" fmla="*/ 38100 h 38118"/>
                <a:gd name="connsiteX10" fmla="*/ 40007 w 40007"/>
                <a:gd name="connsiteY10" fmla="*/ 18907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8">
                  <a:moveTo>
                    <a:pt x="40007" y="18907"/>
                  </a:moveTo>
                  <a:cubicBezTo>
                    <a:pt x="39931" y="8429"/>
                    <a:pt x="31415" y="0"/>
                    <a:pt x="20957" y="0"/>
                  </a:cubicBezTo>
                  <a:lnTo>
                    <a:pt x="20957" y="0"/>
                  </a:lnTo>
                  <a:cubicBezTo>
                    <a:pt x="20909" y="0"/>
                    <a:pt x="20862" y="0"/>
                    <a:pt x="20823" y="0"/>
                  </a:cubicBezTo>
                  <a:lnTo>
                    <a:pt x="18776" y="19"/>
                  </a:lnTo>
                  <a:cubicBezTo>
                    <a:pt x="8260" y="181"/>
                    <a:pt x="-141" y="8830"/>
                    <a:pt x="2" y="19345"/>
                  </a:cubicBezTo>
                  <a:cubicBezTo>
                    <a:pt x="164" y="29775"/>
                    <a:pt x="8651" y="38119"/>
                    <a:pt x="19042" y="38119"/>
                  </a:cubicBezTo>
                  <a:cubicBezTo>
                    <a:pt x="19147" y="38119"/>
                    <a:pt x="19233" y="38119"/>
                    <a:pt x="19328" y="38119"/>
                  </a:cubicBezTo>
                  <a:lnTo>
                    <a:pt x="19328" y="38119"/>
                  </a:lnTo>
                  <a:lnTo>
                    <a:pt x="21100" y="38100"/>
                  </a:lnTo>
                  <a:cubicBezTo>
                    <a:pt x="31615" y="38024"/>
                    <a:pt x="40083" y="29432"/>
                    <a:pt x="40007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B7D736F9-F44A-4844-8AA3-D13C41E7BDF5}"/>
                </a:ext>
              </a:extLst>
            </p:cNvPr>
            <p:cNvSpPr/>
            <p:nvPr/>
          </p:nvSpPr>
          <p:spPr>
            <a:xfrm>
              <a:off x="11939783" y="1460596"/>
              <a:ext cx="40004" cy="38216"/>
            </a:xfrm>
            <a:custGeom>
              <a:avLst/>
              <a:gdLst>
                <a:gd name="connsiteX0" fmla="*/ 20312 w 40004"/>
                <a:gd name="connsiteY0" fmla="*/ 38178 h 38216"/>
                <a:gd name="connsiteX1" fmla="*/ 22207 w 40004"/>
                <a:gd name="connsiteY1" fmla="*/ 38054 h 38216"/>
                <a:gd name="connsiteX2" fmla="*/ 39962 w 40004"/>
                <a:gd name="connsiteY2" fmla="*/ 17795 h 38216"/>
                <a:gd name="connsiteX3" fmla="*/ 19692 w 40004"/>
                <a:gd name="connsiteY3" fmla="*/ 40 h 38216"/>
                <a:gd name="connsiteX4" fmla="*/ 17797 w 40004"/>
                <a:gd name="connsiteY4" fmla="*/ 164 h 38216"/>
                <a:gd name="connsiteX5" fmla="*/ 42 w 40004"/>
                <a:gd name="connsiteY5" fmla="*/ 20424 h 38216"/>
                <a:gd name="connsiteX6" fmla="*/ 19035 w 40004"/>
                <a:gd name="connsiteY6" fmla="*/ 38216 h 38216"/>
                <a:gd name="connsiteX7" fmla="*/ 20312 w 40004"/>
                <a:gd name="connsiteY7" fmla="*/ 38178 h 3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16">
                  <a:moveTo>
                    <a:pt x="20312" y="38178"/>
                  </a:moveTo>
                  <a:lnTo>
                    <a:pt x="22207" y="38054"/>
                  </a:lnTo>
                  <a:cubicBezTo>
                    <a:pt x="32713" y="37359"/>
                    <a:pt x="40657" y="28291"/>
                    <a:pt x="39962" y="17795"/>
                  </a:cubicBezTo>
                  <a:cubicBezTo>
                    <a:pt x="39257" y="7298"/>
                    <a:pt x="30370" y="-636"/>
                    <a:pt x="19692" y="40"/>
                  </a:cubicBezTo>
                  <a:lnTo>
                    <a:pt x="17797" y="164"/>
                  </a:lnTo>
                  <a:cubicBezTo>
                    <a:pt x="7291" y="859"/>
                    <a:pt x="-653" y="9927"/>
                    <a:pt x="42" y="20424"/>
                  </a:cubicBezTo>
                  <a:cubicBezTo>
                    <a:pt x="709" y="30501"/>
                    <a:pt x="9091" y="38216"/>
                    <a:pt x="19035" y="38216"/>
                  </a:cubicBezTo>
                  <a:cubicBezTo>
                    <a:pt x="19454" y="38216"/>
                    <a:pt x="19883" y="38207"/>
                    <a:pt x="20312" y="38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D2A9C430-94C0-463A-BB57-B47EAE8CB690}"/>
                </a:ext>
              </a:extLst>
            </p:cNvPr>
            <p:cNvSpPr/>
            <p:nvPr/>
          </p:nvSpPr>
          <p:spPr>
            <a:xfrm>
              <a:off x="11471534" y="1471991"/>
              <a:ext cx="40013" cy="38136"/>
            </a:xfrm>
            <a:custGeom>
              <a:avLst/>
              <a:gdLst>
                <a:gd name="connsiteX0" fmla="*/ 40009 w 40013"/>
                <a:gd name="connsiteY0" fmla="*/ 19506 h 38136"/>
                <a:gd name="connsiteX1" fmla="*/ 21378 w 40013"/>
                <a:gd name="connsiteY1" fmla="*/ 46 h 38136"/>
                <a:gd name="connsiteX2" fmla="*/ 19473 w 40013"/>
                <a:gd name="connsiteY2" fmla="*/ 8 h 38136"/>
                <a:gd name="connsiteX3" fmla="*/ 4 w 40013"/>
                <a:gd name="connsiteY3" fmla="*/ 18639 h 38136"/>
                <a:gd name="connsiteX4" fmla="*/ 18635 w 40013"/>
                <a:gd name="connsiteY4" fmla="*/ 38098 h 38136"/>
                <a:gd name="connsiteX5" fmla="*/ 20540 w 40013"/>
                <a:gd name="connsiteY5" fmla="*/ 38137 h 38136"/>
                <a:gd name="connsiteX6" fmla="*/ 20969 w 40013"/>
                <a:gd name="connsiteY6" fmla="*/ 38137 h 38136"/>
                <a:gd name="connsiteX7" fmla="*/ 40009 w 40013"/>
                <a:gd name="connsiteY7" fmla="*/ 19506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6">
                  <a:moveTo>
                    <a:pt x="40009" y="19506"/>
                  </a:moveTo>
                  <a:cubicBezTo>
                    <a:pt x="40228" y="8990"/>
                    <a:pt x="31884" y="275"/>
                    <a:pt x="21378" y="46"/>
                  </a:cubicBezTo>
                  <a:lnTo>
                    <a:pt x="19473" y="8"/>
                  </a:lnTo>
                  <a:cubicBezTo>
                    <a:pt x="8739" y="-297"/>
                    <a:pt x="242" y="8124"/>
                    <a:pt x="4" y="18639"/>
                  </a:cubicBezTo>
                  <a:cubicBezTo>
                    <a:pt x="-215" y="29154"/>
                    <a:pt x="8120" y="37870"/>
                    <a:pt x="18635" y="38098"/>
                  </a:cubicBezTo>
                  <a:lnTo>
                    <a:pt x="20540" y="38137"/>
                  </a:lnTo>
                  <a:cubicBezTo>
                    <a:pt x="20693" y="38137"/>
                    <a:pt x="20826" y="38137"/>
                    <a:pt x="20969" y="38137"/>
                  </a:cubicBezTo>
                  <a:cubicBezTo>
                    <a:pt x="31294" y="38137"/>
                    <a:pt x="39771" y="29879"/>
                    <a:pt x="40009" y="1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BD3344A4-13B9-402F-B70A-32EF7D9B40D9}"/>
                </a:ext>
              </a:extLst>
            </p:cNvPr>
            <p:cNvSpPr/>
            <p:nvPr/>
          </p:nvSpPr>
          <p:spPr>
            <a:xfrm>
              <a:off x="11530572" y="1472961"/>
              <a:ext cx="40009" cy="38118"/>
            </a:xfrm>
            <a:custGeom>
              <a:avLst/>
              <a:gdLst>
                <a:gd name="connsiteX0" fmla="*/ 20966 w 40009"/>
                <a:gd name="connsiteY0" fmla="*/ 38119 h 38118"/>
                <a:gd name="connsiteX1" fmla="*/ 40007 w 40009"/>
                <a:gd name="connsiteY1" fmla="*/ 19345 h 38118"/>
                <a:gd name="connsiteX2" fmla="*/ 21233 w 40009"/>
                <a:gd name="connsiteY2" fmla="*/ 19 h 38118"/>
                <a:gd name="connsiteX3" fmla="*/ 20224 w 40009"/>
                <a:gd name="connsiteY3" fmla="*/ 10 h 38118"/>
                <a:gd name="connsiteX4" fmla="*/ 19328 w 40009"/>
                <a:gd name="connsiteY4" fmla="*/ 0 h 38118"/>
                <a:gd name="connsiteX5" fmla="*/ 19328 w 40009"/>
                <a:gd name="connsiteY5" fmla="*/ 0 h 38118"/>
                <a:gd name="connsiteX6" fmla="*/ 19042 w 40009"/>
                <a:gd name="connsiteY6" fmla="*/ 0 h 38118"/>
                <a:gd name="connsiteX7" fmla="*/ 2 w 40009"/>
                <a:gd name="connsiteY7" fmla="*/ 18774 h 38118"/>
                <a:gd name="connsiteX8" fmla="*/ 18776 w 40009"/>
                <a:gd name="connsiteY8" fmla="*/ 38100 h 38118"/>
                <a:gd name="connsiteX9" fmla="*/ 20681 w 40009"/>
                <a:gd name="connsiteY9" fmla="*/ 38119 h 38118"/>
                <a:gd name="connsiteX10" fmla="*/ 20966 w 40009"/>
                <a:gd name="connsiteY10" fmla="*/ 38119 h 38118"/>
                <a:gd name="connsiteX11" fmla="*/ 20966 w 40009"/>
                <a:gd name="connsiteY11" fmla="*/ 381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9" h="38118">
                  <a:moveTo>
                    <a:pt x="20966" y="38119"/>
                  </a:moveTo>
                  <a:cubicBezTo>
                    <a:pt x="31358" y="38119"/>
                    <a:pt x="39855" y="29775"/>
                    <a:pt x="40007" y="19345"/>
                  </a:cubicBezTo>
                  <a:cubicBezTo>
                    <a:pt x="40159" y="8830"/>
                    <a:pt x="31758" y="172"/>
                    <a:pt x="21233" y="19"/>
                  </a:cubicBezTo>
                  <a:cubicBezTo>
                    <a:pt x="21205" y="19"/>
                    <a:pt x="20243" y="10"/>
                    <a:pt x="20224" y="10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19"/>
                  </a:lnTo>
                  <a:cubicBezTo>
                    <a:pt x="20776" y="38119"/>
                    <a:pt x="20862" y="38119"/>
                    <a:pt x="20966" y="38119"/>
                  </a:cubicBezTo>
                  <a:lnTo>
                    <a:pt x="20966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5A1E0C49-C48A-464C-A26A-5244566FEBC3}"/>
                </a:ext>
              </a:extLst>
            </p:cNvPr>
            <p:cNvSpPr/>
            <p:nvPr/>
          </p:nvSpPr>
          <p:spPr>
            <a:xfrm>
              <a:off x="11003140" y="1470903"/>
              <a:ext cx="40004" cy="38205"/>
            </a:xfrm>
            <a:custGeom>
              <a:avLst/>
              <a:gdLst>
                <a:gd name="connsiteX0" fmla="*/ 19856 w 40004"/>
                <a:gd name="connsiteY0" fmla="*/ 30 h 38205"/>
                <a:gd name="connsiteX1" fmla="*/ 18075 w 40004"/>
                <a:gd name="connsiteY1" fmla="*/ 125 h 38205"/>
                <a:gd name="connsiteX2" fmla="*/ 25 w 40004"/>
                <a:gd name="connsiteY2" fmla="*/ 20137 h 38205"/>
                <a:gd name="connsiteX3" fmla="*/ 19027 w 40004"/>
                <a:gd name="connsiteY3" fmla="*/ 38206 h 38205"/>
                <a:gd name="connsiteX4" fmla="*/ 20018 w 40004"/>
                <a:gd name="connsiteY4" fmla="*/ 38187 h 38205"/>
                <a:gd name="connsiteX5" fmla="*/ 22056 w 40004"/>
                <a:gd name="connsiteY5" fmla="*/ 38073 h 38205"/>
                <a:gd name="connsiteX6" fmla="*/ 39973 w 40004"/>
                <a:gd name="connsiteY6" fmla="*/ 17956 h 38205"/>
                <a:gd name="connsiteX7" fmla="*/ 19856 w 40004"/>
                <a:gd name="connsiteY7" fmla="*/ 30 h 3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05">
                  <a:moveTo>
                    <a:pt x="19856" y="30"/>
                  </a:moveTo>
                  <a:lnTo>
                    <a:pt x="18075" y="125"/>
                  </a:lnTo>
                  <a:cubicBezTo>
                    <a:pt x="7559" y="668"/>
                    <a:pt x="-508" y="9622"/>
                    <a:pt x="25" y="20137"/>
                  </a:cubicBezTo>
                  <a:cubicBezTo>
                    <a:pt x="549" y="30310"/>
                    <a:pt x="8959" y="38206"/>
                    <a:pt x="19027" y="38206"/>
                  </a:cubicBezTo>
                  <a:cubicBezTo>
                    <a:pt x="19361" y="38206"/>
                    <a:pt x="19685" y="38197"/>
                    <a:pt x="20018" y="38187"/>
                  </a:cubicBezTo>
                  <a:lnTo>
                    <a:pt x="22056" y="38073"/>
                  </a:lnTo>
                  <a:cubicBezTo>
                    <a:pt x="32562" y="37463"/>
                    <a:pt x="40573" y="28452"/>
                    <a:pt x="39973" y="17956"/>
                  </a:cubicBezTo>
                  <a:cubicBezTo>
                    <a:pt x="39373" y="7450"/>
                    <a:pt x="30515" y="-551"/>
                    <a:pt x="19856" y="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46AA046-8E72-4BD6-AEEA-9BFF705E832F}"/>
                </a:ext>
              </a:extLst>
            </p:cNvPr>
            <p:cNvSpPr/>
            <p:nvPr/>
          </p:nvSpPr>
          <p:spPr>
            <a:xfrm>
              <a:off x="11062131" y="1468259"/>
              <a:ext cx="40011" cy="38173"/>
            </a:xfrm>
            <a:custGeom>
              <a:avLst/>
              <a:gdLst>
                <a:gd name="connsiteX0" fmla="*/ 39999 w 40011"/>
                <a:gd name="connsiteY0" fmla="*/ 18361 h 38173"/>
                <a:gd name="connsiteX1" fmla="*/ 20272 w 40011"/>
                <a:gd name="connsiteY1" fmla="*/ 16 h 38173"/>
                <a:gd name="connsiteX2" fmla="*/ 18358 w 40011"/>
                <a:gd name="connsiteY2" fmla="*/ 83 h 38173"/>
                <a:gd name="connsiteX3" fmla="*/ 13 w 40011"/>
                <a:gd name="connsiteY3" fmla="*/ 19819 h 38173"/>
                <a:gd name="connsiteX4" fmla="*/ 19044 w 40011"/>
                <a:gd name="connsiteY4" fmla="*/ 38173 h 38173"/>
                <a:gd name="connsiteX5" fmla="*/ 19748 w 40011"/>
                <a:gd name="connsiteY5" fmla="*/ 38164 h 38173"/>
                <a:gd name="connsiteX6" fmla="*/ 21644 w 40011"/>
                <a:gd name="connsiteY6" fmla="*/ 38097 h 38173"/>
                <a:gd name="connsiteX7" fmla="*/ 39999 w 40011"/>
                <a:gd name="connsiteY7" fmla="*/ 18361 h 3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3">
                  <a:moveTo>
                    <a:pt x="39999" y="18361"/>
                  </a:moveTo>
                  <a:cubicBezTo>
                    <a:pt x="39618" y="7845"/>
                    <a:pt x="30721" y="-413"/>
                    <a:pt x="20272" y="16"/>
                  </a:cubicBezTo>
                  <a:lnTo>
                    <a:pt x="18358" y="83"/>
                  </a:lnTo>
                  <a:cubicBezTo>
                    <a:pt x="7842" y="473"/>
                    <a:pt x="-368" y="9303"/>
                    <a:pt x="13" y="19819"/>
                  </a:cubicBezTo>
                  <a:cubicBezTo>
                    <a:pt x="394" y="30096"/>
                    <a:pt x="8842" y="38173"/>
                    <a:pt x="19044" y="38173"/>
                  </a:cubicBezTo>
                  <a:cubicBezTo>
                    <a:pt x="19272" y="38173"/>
                    <a:pt x="19520" y="38173"/>
                    <a:pt x="19748" y="38164"/>
                  </a:cubicBezTo>
                  <a:lnTo>
                    <a:pt x="21644" y="38097"/>
                  </a:lnTo>
                  <a:cubicBezTo>
                    <a:pt x="32160" y="37706"/>
                    <a:pt x="40380" y="28877"/>
                    <a:pt x="39999" y="18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DA75E673-0489-4788-B19D-02660B7EB6CD}"/>
                </a:ext>
              </a:extLst>
            </p:cNvPr>
            <p:cNvSpPr/>
            <p:nvPr/>
          </p:nvSpPr>
          <p:spPr>
            <a:xfrm>
              <a:off x="11412164" y="1601362"/>
              <a:ext cx="40008" cy="38144"/>
            </a:xfrm>
            <a:custGeom>
              <a:avLst/>
              <a:gdLst>
                <a:gd name="connsiteX0" fmla="*/ 18626 w 40008"/>
                <a:gd name="connsiteY0" fmla="*/ 38097 h 38144"/>
                <a:gd name="connsiteX1" fmla="*/ 20407 w 40008"/>
                <a:gd name="connsiteY1" fmla="*/ 38135 h 38144"/>
                <a:gd name="connsiteX2" fmla="*/ 20969 w 40008"/>
                <a:gd name="connsiteY2" fmla="*/ 38144 h 38144"/>
                <a:gd name="connsiteX3" fmla="*/ 40000 w 40008"/>
                <a:gd name="connsiteY3" fmla="*/ 19647 h 38144"/>
                <a:gd name="connsiteX4" fmla="*/ 21512 w 40008"/>
                <a:gd name="connsiteY4" fmla="*/ 54 h 38144"/>
                <a:gd name="connsiteX5" fmla="*/ 19474 w 40008"/>
                <a:gd name="connsiteY5" fmla="*/ 6 h 38144"/>
                <a:gd name="connsiteX6" fmla="*/ 5 w 40008"/>
                <a:gd name="connsiteY6" fmla="*/ 18637 h 38144"/>
                <a:gd name="connsiteX7" fmla="*/ 18626 w 40008"/>
                <a:gd name="connsiteY7" fmla="*/ 38097 h 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4">
                  <a:moveTo>
                    <a:pt x="18626" y="38097"/>
                  </a:moveTo>
                  <a:lnTo>
                    <a:pt x="20407" y="38135"/>
                  </a:lnTo>
                  <a:cubicBezTo>
                    <a:pt x="20598" y="38135"/>
                    <a:pt x="20779" y="38144"/>
                    <a:pt x="20969" y="38144"/>
                  </a:cubicBezTo>
                  <a:cubicBezTo>
                    <a:pt x="31237" y="38144"/>
                    <a:pt x="39705" y="29972"/>
                    <a:pt x="40000" y="19647"/>
                  </a:cubicBezTo>
                  <a:cubicBezTo>
                    <a:pt x="40305" y="9131"/>
                    <a:pt x="32028" y="359"/>
                    <a:pt x="21512" y="54"/>
                  </a:cubicBezTo>
                  <a:lnTo>
                    <a:pt x="19474" y="6"/>
                  </a:lnTo>
                  <a:cubicBezTo>
                    <a:pt x="8815" y="-260"/>
                    <a:pt x="243" y="8122"/>
                    <a:pt x="5" y="18637"/>
                  </a:cubicBezTo>
                  <a:cubicBezTo>
                    <a:pt x="-224" y="29153"/>
                    <a:pt x="8110" y="37868"/>
                    <a:pt x="18626" y="3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FBDB4E50-B764-4A13-8332-01330987E4C1}"/>
                </a:ext>
              </a:extLst>
            </p:cNvPr>
            <p:cNvSpPr/>
            <p:nvPr/>
          </p:nvSpPr>
          <p:spPr>
            <a:xfrm>
              <a:off x="11646427" y="1601184"/>
              <a:ext cx="39993" cy="38150"/>
            </a:xfrm>
            <a:custGeom>
              <a:avLst/>
              <a:gdLst>
                <a:gd name="connsiteX0" fmla="*/ 19039 w 39993"/>
                <a:gd name="connsiteY0" fmla="*/ 38150 h 38150"/>
                <a:gd name="connsiteX1" fmla="*/ 19611 w 39993"/>
                <a:gd name="connsiteY1" fmla="*/ 38141 h 38150"/>
                <a:gd name="connsiteX2" fmla="*/ 21506 w 39993"/>
                <a:gd name="connsiteY2" fmla="*/ 38083 h 38150"/>
                <a:gd name="connsiteX3" fmla="*/ 39985 w 39993"/>
                <a:gd name="connsiteY3" fmla="*/ 18481 h 38150"/>
                <a:gd name="connsiteX4" fmla="*/ 20383 w 39993"/>
                <a:gd name="connsiteY4" fmla="*/ 3 h 38150"/>
                <a:gd name="connsiteX5" fmla="*/ 18487 w 39993"/>
                <a:gd name="connsiteY5" fmla="*/ 60 h 38150"/>
                <a:gd name="connsiteX6" fmla="*/ 9 w 39993"/>
                <a:gd name="connsiteY6" fmla="*/ 19662 h 38150"/>
                <a:gd name="connsiteX7" fmla="*/ 19039 w 39993"/>
                <a:gd name="connsiteY7" fmla="*/ 3815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0">
                  <a:moveTo>
                    <a:pt x="19039" y="38150"/>
                  </a:moveTo>
                  <a:cubicBezTo>
                    <a:pt x="19230" y="38150"/>
                    <a:pt x="19421" y="38150"/>
                    <a:pt x="19611" y="38141"/>
                  </a:cubicBezTo>
                  <a:lnTo>
                    <a:pt x="21506" y="38083"/>
                  </a:lnTo>
                  <a:cubicBezTo>
                    <a:pt x="32022" y="37779"/>
                    <a:pt x="40299" y="28997"/>
                    <a:pt x="39985" y="18481"/>
                  </a:cubicBezTo>
                  <a:cubicBezTo>
                    <a:pt x="39671" y="7966"/>
                    <a:pt x="31022" y="-169"/>
                    <a:pt x="20383" y="3"/>
                  </a:cubicBezTo>
                  <a:lnTo>
                    <a:pt x="18487" y="60"/>
                  </a:lnTo>
                  <a:cubicBezTo>
                    <a:pt x="7972" y="365"/>
                    <a:pt x="-306" y="9147"/>
                    <a:pt x="9" y="19662"/>
                  </a:cubicBezTo>
                  <a:cubicBezTo>
                    <a:pt x="313" y="29987"/>
                    <a:pt x="8781" y="38150"/>
                    <a:pt x="19039" y="3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6E65DA79-38DC-43FC-8175-FB2A14812225}"/>
                </a:ext>
              </a:extLst>
            </p:cNvPr>
            <p:cNvSpPr/>
            <p:nvPr/>
          </p:nvSpPr>
          <p:spPr>
            <a:xfrm>
              <a:off x="12243395" y="1576555"/>
              <a:ext cx="39997" cy="38118"/>
            </a:xfrm>
            <a:custGeom>
              <a:avLst/>
              <a:gdLst>
                <a:gd name="connsiteX0" fmla="*/ 18776 w 39997"/>
                <a:gd name="connsiteY0" fmla="*/ 38100 h 38118"/>
                <a:gd name="connsiteX1" fmla="*/ 20814 w 39997"/>
                <a:gd name="connsiteY1" fmla="*/ 38119 h 38118"/>
                <a:gd name="connsiteX2" fmla="*/ 20947 w 39997"/>
                <a:gd name="connsiteY2" fmla="*/ 38119 h 38118"/>
                <a:gd name="connsiteX3" fmla="*/ 20947 w 39997"/>
                <a:gd name="connsiteY3" fmla="*/ 38119 h 38118"/>
                <a:gd name="connsiteX4" fmla="*/ 39997 w 39997"/>
                <a:gd name="connsiteY4" fmla="*/ 19212 h 38118"/>
                <a:gd name="connsiteX5" fmla="*/ 21090 w 39997"/>
                <a:gd name="connsiteY5" fmla="*/ 19 h 38118"/>
                <a:gd name="connsiteX6" fmla="*/ 19328 w 39997"/>
                <a:gd name="connsiteY6" fmla="*/ 0 h 38118"/>
                <a:gd name="connsiteX7" fmla="*/ 19328 w 39997"/>
                <a:gd name="connsiteY7" fmla="*/ 0 h 38118"/>
                <a:gd name="connsiteX8" fmla="*/ 19042 w 39997"/>
                <a:gd name="connsiteY8" fmla="*/ 0 h 38118"/>
                <a:gd name="connsiteX9" fmla="*/ 2 w 39997"/>
                <a:gd name="connsiteY9" fmla="*/ 18774 h 38118"/>
                <a:gd name="connsiteX10" fmla="*/ 18776 w 39997"/>
                <a:gd name="connsiteY10" fmla="*/ 38100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8">
                  <a:moveTo>
                    <a:pt x="18776" y="38100"/>
                  </a:moveTo>
                  <a:lnTo>
                    <a:pt x="20814" y="38119"/>
                  </a:lnTo>
                  <a:cubicBezTo>
                    <a:pt x="20862" y="38119"/>
                    <a:pt x="20909" y="38119"/>
                    <a:pt x="20947" y="38119"/>
                  </a:cubicBezTo>
                  <a:lnTo>
                    <a:pt x="20947" y="38119"/>
                  </a:lnTo>
                  <a:cubicBezTo>
                    <a:pt x="31406" y="38119"/>
                    <a:pt x="39921" y="29680"/>
                    <a:pt x="39997" y="19212"/>
                  </a:cubicBezTo>
                  <a:cubicBezTo>
                    <a:pt x="40073" y="8696"/>
                    <a:pt x="31606" y="105"/>
                    <a:pt x="21090" y="19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0" y="0"/>
                    <a:pt x="164" y="8344"/>
                    <a:pt x="2" y="18774"/>
                  </a:cubicBezTo>
                  <a:cubicBezTo>
                    <a:pt x="-141" y="29289"/>
                    <a:pt x="8260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A946D1CB-68C0-4E84-AB8C-461728CA0895}"/>
                </a:ext>
              </a:extLst>
            </p:cNvPr>
            <p:cNvSpPr/>
            <p:nvPr/>
          </p:nvSpPr>
          <p:spPr>
            <a:xfrm>
              <a:off x="12125315" y="1575917"/>
              <a:ext cx="40005" cy="38100"/>
            </a:xfrm>
            <a:custGeom>
              <a:avLst/>
              <a:gdLst>
                <a:gd name="connsiteX0" fmla="*/ 19060 w 40005"/>
                <a:gd name="connsiteY0" fmla="*/ 38100 h 38100"/>
                <a:gd name="connsiteX1" fmla="*/ 21098 w 40005"/>
                <a:gd name="connsiteY1" fmla="*/ 38100 h 38100"/>
                <a:gd name="connsiteX2" fmla="*/ 40005 w 40005"/>
                <a:gd name="connsiteY2" fmla="*/ 18907 h 38100"/>
                <a:gd name="connsiteX3" fmla="*/ 20955 w 40005"/>
                <a:gd name="connsiteY3" fmla="*/ 0 h 38100"/>
                <a:gd name="connsiteX4" fmla="*/ 20812 w 40005"/>
                <a:gd name="connsiteY4" fmla="*/ 0 h 38100"/>
                <a:gd name="connsiteX5" fmla="*/ 19050 w 40005"/>
                <a:gd name="connsiteY5" fmla="*/ 0 h 38100"/>
                <a:gd name="connsiteX6" fmla="*/ 0 w 40005"/>
                <a:gd name="connsiteY6" fmla="*/ 19050 h 38100"/>
                <a:gd name="connsiteX7" fmla="*/ 19060 w 4000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19060" y="38100"/>
                  </a:moveTo>
                  <a:lnTo>
                    <a:pt x="21098" y="38100"/>
                  </a:lnTo>
                  <a:cubicBezTo>
                    <a:pt x="31613" y="38024"/>
                    <a:pt x="40081" y="29432"/>
                    <a:pt x="40005" y="18907"/>
                  </a:cubicBezTo>
                  <a:cubicBezTo>
                    <a:pt x="39929" y="8430"/>
                    <a:pt x="31413" y="0"/>
                    <a:pt x="20955" y="0"/>
                  </a:cubicBezTo>
                  <a:cubicBezTo>
                    <a:pt x="20907" y="0"/>
                    <a:pt x="20860" y="0"/>
                    <a:pt x="20812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44" y="38100"/>
                    <a:pt x="1906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07AD7D6C-1D66-4F02-A5D1-BE581E37CFF9}"/>
                </a:ext>
              </a:extLst>
            </p:cNvPr>
            <p:cNvSpPr/>
            <p:nvPr/>
          </p:nvSpPr>
          <p:spPr>
            <a:xfrm>
              <a:off x="11705405" y="1598906"/>
              <a:ext cx="40001" cy="38189"/>
            </a:xfrm>
            <a:custGeom>
              <a:avLst/>
              <a:gdLst>
                <a:gd name="connsiteX0" fmla="*/ 19031 w 40001"/>
                <a:gd name="connsiteY0" fmla="*/ 38190 h 38189"/>
                <a:gd name="connsiteX1" fmla="*/ 19888 w 40001"/>
                <a:gd name="connsiteY1" fmla="*/ 38171 h 38189"/>
                <a:gd name="connsiteX2" fmla="*/ 21927 w 40001"/>
                <a:gd name="connsiteY2" fmla="*/ 38076 h 38189"/>
                <a:gd name="connsiteX3" fmla="*/ 39976 w 40001"/>
                <a:gd name="connsiteY3" fmla="*/ 18064 h 38189"/>
                <a:gd name="connsiteX4" fmla="*/ 19974 w 40001"/>
                <a:gd name="connsiteY4" fmla="*/ 14 h 38189"/>
                <a:gd name="connsiteX5" fmla="*/ 18212 w 40001"/>
                <a:gd name="connsiteY5" fmla="*/ 100 h 38189"/>
                <a:gd name="connsiteX6" fmla="*/ 19 w 40001"/>
                <a:gd name="connsiteY6" fmla="*/ 19969 h 38189"/>
                <a:gd name="connsiteX7" fmla="*/ 19031 w 40001"/>
                <a:gd name="connsiteY7" fmla="*/ 38190 h 3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89">
                  <a:moveTo>
                    <a:pt x="19031" y="38190"/>
                  </a:moveTo>
                  <a:cubicBezTo>
                    <a:pt x="19317" y="38190"/>
                    <a:pt x="19612" y="38190"/>
                    <a:pt x="19888" y="38171"/>
                  </a:cubicBezTo>
                  <a:lnTo>
                    <a:pt x="21927" y="38076"/>
                  </a:lnTo>
                  <a:cubicBezTo>
                    <a:pt x="32442" y="37533"/>
                    <a:pt x="40510" y="28579"/>
                    <a:pt x="39976" y="18064"/>
                  </a:cubicBezTo>
                  <a:cubicBezTo>
                    <a:pt x="39443" y="7548"/>
                    <a:pt x="30604" y="-377"/>
                    <a:pt x="19974" y="14"/>
                  </a:cubicBezTo>
                  <a:lnTo>
                    <a:pt x="18212" y="100"/>
                  </a:lnTo>
                  <a:cubicBezTo>
                    <a:pt x="7696" y="566"/>
                    <a:pt x="-448" y="9463"/>
                    <a:pt x="19" y="19969"/>
                  </a:cubicBezTo>
                  <a:cubicBezTo>
                    <a:pt x="467" y="30208"/>
                    <a:pt x="8906" y="38190"/>
                    <a:pt x="19031" y="38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1A3BE2CA-C97C-488C-94FA-192CE71908CF}"/>
                </a:ext>
              </a:extLst>
            </p:cNvPr>
            <p:cNvSpPr/>
            <p:nvPr/>
          </p:nvSpPr>
          <p:spPr>
            <a:xfrm>
              <a:off x="11296030" y="1597206"/>
              <a:ext cx="40004" cy="38185"/>
            </a:xfrm>
            <a:custGeom>
              <a:avLst/>
              <a:gdLst>
                <a:gd name="connsiteX0" fmla="*/ 18212 w 40004"/>
                <a:gd name="connsiteY0" fmla="*/ 38081 h 38185"/>
                <a:gd name="connsiteX1" fmla="*/ 20126 w 40004"/>
                <a:gd name="connsiteY1" fmla="*/ 38167 h 38185"/>
                <a:gd name="connsiteX2" fmla="*/ 20974 w 40004"/>
                <a:gd name="connsiteY2" fmla="*/ 38186 h 38185"/>
                <a:gd name="connsiteX3" fmla="*/ 39986 w 40004"/>
                <a:gd name="connsiteY3" fmla="*/ 19964 h 38185"/>
                <a:gd name="connsiteX4" fmla="*/ 21784 w 40004"/>
                <a:gd name="connsiteY4" fmla="*/ 105 h 38185"/>
                <a:gd name="connsiteX5" fmla="*/ 19888 w 40004"/>
                <a:gd name="connsiteY5" fmla="*/ 19 h 38185"/>
                <a:gd name="connsiteX6" fmla="*/ 19031 w 40004"/>
                <a:gd name="connsiteY6" fmla="*/ 0 h 38185"/>
                <a:gd name="connsiteX7" fmla="*/ 19 w 40004"/>
                <a:gd name="connsiteY7" fmla="*/ 18212 h 38185"/>
                <a:gd name="connsiteX8" fmla="*/ 18212 w 40004"/>
                <a:gd name="connsiteY8" fmla="*/ 38081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85">
                  <a:moveTo>
                    <a:pt x="18212" y="38081"/>
                  </a:moveTo>
                  <a:lnTo>
                    <a:pt x="20126" y="38167"/>
                  </a:lnTo>
                  <a:cubicBezTo>
                    <a:pt x="20403" y="38176"/>
                    <a:pt x="20688" y="38186"/>
                    <a:pt x="20974" y="38186"/>
                  </a:cubicBezTo>
                  <a:cubicBezTo>
                    <a:pt x="31109" y="38186"/>
                    <a:pt x="39538" y="30194"/>
                    <a:pt x="39986" y="19964"/>
                  </a:cubicBezTo>
                  <a:cubicBezTo>
                    <a:pt x="40443" y="9449"/>
                    <a:pt x="32290" y="562"/>
                    <a:pt x="21784" y="105"/>
                  </a:cubicBezTo>
                  <a:lnTo>
                    <a:pt x="19888" y="19"/>
                  </a:lnTo>
                  <a:cubicBezTo>
                    <a:pt x="19612" y="9"/>
                    <a:pt x="19317" y="0"/>
                    <a:pt x="19031" y="0"/>
                  </a:cubicBezTo>
                  <a:cubicBezTo>
                    <a:pt x="8906" y="0"/>
                    <a:pt x="467" y="7982"/>
                    <a:pt x="19" y="18212"/>
                  </a:cubicBezTo>
                  <a:cubicBezTo>
                    <a:pt x="-448" y="28718"/>
                    <a:pt x="7696" y="37614"/>
                    <a:pt x="18212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68A422-6EA0-44B6-98EC-BBFB0372D1AC}"/>
                </a:ext>
              </a:extLst>
            </p:cNvPr>
            <p:cNvSpPr/>
            <p:nvPr/>
          </p:nvSpPr>
          <p:spPr>
            <a:xfrm>
              <a:off x="12184369" y="1576022"/>
              <a:ext cx="39996" cy="38109"/>
            </a:xfrm>
            <a:custGeom>
              <a:avLst/>
              <a:gdLst>
                <a:gd name="connsiteX0" fmla="*/ 18908 w 39996"/>
                <a:gd name="connsiteY0" fmla="*/ 38100 h 38109"/>
                <a:gd name="connsiteX1" fmla="*/ 20946 w 39996"/>
                <a:gd name="connsiteY1" fmla="*/ 38109 h 38109"/>
                <a:gd name="connsiteX2" fmla="*/ 39996 w 39996"/>
                <a:gd name="connsiteY2" fmla="*/ 19059 h 38109"/>
                <a:gd name="connsiteX3" fmla="*/ 20946 w 39996"/>
                <a:gd name="connsiteY3" fmla="*/ 9 h 38109"/>
                <a:gd name="connsiteX4" fmla="*/ 19184 w 39996"/>
                <a:gd name="connsiteY4" fmla="*/ 0 h 38109"/>
                <a:gd name="connsiteX5" fmla="*/ 19184 w 39996"/>
                <a:gd name="connsiteY5" fmla="*/ 0 h 38109"/>
                <a:gd name="connsiteX6" fmla="*/ 19051 w 39996"/>
                <a:gd name="connsiteY6" fmla="*/ 0 h 38109"/>
                <a:gd name="connsiteX7" fmla="*/ 1 w 39996"/>
                <a:gd name="connsiteY7" fmla="*/ 18907 h 38109"/>
                <a:gd name="connsiteX8" fmla="*/ 18908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8908" y="38100"/>
                  </a:moveTo>
                  <a:lnTo>
                    <a:pt x="20946" y="38109"/>
                  </a:lnTo>
                  <a:cubicBezTo>
                    <a:pt x="31462" y="38109"/>
                    <a:pt x="39996" y="29575"/>
                    <a:pt x="39996" y="19059"/>
                  </a:cubicBezTo>
                  <a:cubicBezTo>
                    <a:pt x="39996" y="8544"/>
                    <a:pt x="31462" y="9"/>
                    <a:pt x="20946" y="9"/>
                  </a:cubicBezTo>
                  <a:lnTo>
                    <a:pt x="19184" y="0"/>
                  </a:lnTo>
                  <a:lnTo>
                    <a:pt x="19184" y="0"/>
                  </a:lnTo>
                  <a:cubicBezTo>
                    <a:pt x="19136" y="0"/>
                    <a:pt x="19089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85" y="29432"/>
                    <a:pt x="8383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ACC736F1-AD33-44BC-943A-E1821CE3BBFF}"/>
                </a:ext>
              </a:extLst>
            </p:cNvPr>
            <p:cNvSpPr/>
            <p:nvPr/>
          </p:nvSpPr>
          <p:spPr>
            <a:xfrm>
              <a:off x="11938973" y="1581068"/>
              <a:ext cx="40004" cy="38226"/>
            </a:xfrm>
            <a:custGeom>
              <a:avLst/>
              <a:gdLst>
                <a:gd name="connsiteX0" fmla="*/ 19035 w 40004"/>
                <a:gd name="connsiteY0" fmla="*/ 38226 h 38226"/>
                <a:gd name="connsiteX1" fmla="*/ 20311 w 40004"/>
                <a:gd name="connsiteY1" fmla="*/ 38188 h 38226"/>
                <a:gd name="connsiteX2" fmla="*/ 22350 w 40004"/>
                <a:gd name="connsiteY2" fmla="*/ 38045 h 38226"/>
                <a:gd name="connsiteX3" fmla="*/ 39952 w 40004"/>
                <a:gd name="connsiteY3" fmla="*/ 17652 h 38226"/>
                <a:gd name="connsiteX4" fmla="*/ 19559 w 40004"/>
                <a:gd name="connsiteY4" fmla="*/ 50 h 38226"/>
                <a:gd name="connsiteX5" fmla="*/ 17797 w 40004"/>
                <a:gd name="connsiteY5" fmla="*/ 174 h 38226"/>
                <a:gd name="connsiteX6" fmla="*/ 42 w 40004"/>
                <a:gd name="connsiteY6" fmla="*/ 20433 h 38226"/>
                <a:gd name="connsiteX7" fmla="*/ 19035 w 40004"/>
                <a:gd name="connsiteY7" fmla="*/ 38226 h 3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26">
                  <a:moveTo>
                    <a:pt x="19035" y="38226"/>
                  </a:moveTo>
                  <a:cubicBezTo>
                    <a:pt x="19454" y="38226"/>
                    <a:pt x="19883" y="38217"/>
                    <a:pt x="20311" y="38188"/>
                  </a:cubicBezTo>
                  <a:lnTo>
                    <a:pt x="22350" y="38045"/>
                  </a:lnTo>
                  <a:cubicBezTo>
                    <a:pt x="32846" y="37274"/>
                    <a:pt x="40724" y="28139"/>
                    <a:pt x="39952" y="17652"/>
                  </a:cubicBezTo>
                  <a:cubicBezTo>
                    <a:pt x="39181" y="7165"/>
                    <a:pt x="30151" y="-703"/>
                    <a:pt x="19559" y="50"/>
                  </a:cubicBezTo>
                  <a:lnTo>
                    <a:pt x="17797" y="174"/>
                  </a:lnTo>
                  <a:cubicBezTo>
                    <a:pt x="7291" y="869"/>
                    <a:pt x="-653" y="9937"/>
                    <a:pt x="42" y="20433"/>
                  </a:cubicBezTo>
                  <a:cubicBezTo>
                    <a:pt x="709" y="30511"/>
                    <a:pt x="9091" y="38226"/>
                    <a:pt x="19035" y="382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59129CAD-7909-41D5-9DAB-70491E828D5E}"/>
                </a:ext>
              </a:extLst>
            </p:cNvPr>
            <p:cNvSpPr/>
            <p:nvPr/>
          </p:nvSpPr>
          <p:spPr>
            <a:xfrm>
              <a:off x="11003122" y="1580843"/>
              <a:ext cx="39997" cy="38212"/>
            </a:xfrm>
            <a:custGeom>
              <a:avLst/>
              <a:gdLst>
                <a:gd name="connsiteX0" fmla="*/ 17941 w 39997"/>
                <a:gd name="connsiteY0" fmla="*/ 38080 h 38212"/>
                <a:gd name="connsiteX1" fmla="*/ 19979 w 39997"/>
                <a:gd name="connsiteY1" fmla="*/ 38194 h 38212"/>
                <a:gd name="connsiteX2" fmla="*/ 20970 w 39997"/>
                <a:gd name="connsiteY2" fmla="*/ 38213 h 38212"/>
                <a:gd name="connsiteX3" fmla="*/ 39972 w 39997"/>
                <a:gd name="connsiteY3" fmla="*/ 20144 h 38212"/>
                <a:gd name="connsiteX4" fmla="*/ 21922 w 39997"/>
                <a:gd name="connsiteY4" fmla="*/ 132 h 38212"/>
                <a:gd name="connsiteX5" fmla="*/ 20160 w 39997"/>
                <a:gd name="connsiteY5" fmla="*/ 37 h 38212"/>
                <a:gd name="connsiteX6" fmla="*/ 34 w 39997"/>
                <a:gd name="connsiteY6" fmla="*/ 17934 h 38212"/>
                <a:gd name="connsiteX7" fmla="*/ 17941 w 39997"/>
                <a:gd name="connsiteY7" fmla="*/ 38080 h 3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12">
                  <a:moveTo>
                    <a:pt x="17941" y="38080"/>
                  </a:moveTo>
                  <a:lnTo>
                    <a:pt x="19979" y="38194"/>
                  </a:lnTo>
                  <a:cubicBezTo>
                    <a:pt x="20312" y="38203"/>
                    <a:pt x="20636" y="38213"/>
                    <a:pt x="20970" y="38213"/>
                  </a:cubicBezTo>
                  <a:cubicBezTo>
                    <a:pt x="31037" y="38213"/>
                    <a:pt x="39448" y="30317"/>
                    <a:pt x="39972" y="20144"/>
                  </a:cubicBezTo>
                  <a:cubicBezTo>
                    <a:pt x="40515" y="9628"/>
                    <a:pt x="32438" y="684"/>
                    <a:pt x="21922" y="132"/>
                  </a:cubicBezTo>
                  <a:lnTo>
                    <a:pt x="20160" y="37"/>
                  </a:lnTo>
                  <a:cubicBezTo>
                    <a:pt x="9644" y="-611"/>
                    <a:pt x="643" y="7428"/>
                    <a:pt x="34" y="17934"/>
                  </a:cubicBezTo>
                  <a:cubicBezTo>
                    <a:pt x="-586" y="28450"/>
                    <a:pt x="7435" y="37460"/>
                    <a:pt x="17941" y="38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A208B847-E1B6-40B9-8282-CD0B95565189}"/>
                </a:ext>
              </a:extLst>
            </p:cNvPr>
            <p:cNvSpPr/>
            <p:nvPr/>
          </p:nvSpPr>
          <p:spPr>
            <a:xfrm>
              <a:off x="11764361" y="1595626"/>
              <a:ext cx="39995" cy="38231"/>
            </a:xfrm>
            <a:custGeom>
              <a:avLst/>
              <a:gdLst>
                <a:gd name="connsiteX0" fmla="*/ 19026 w 39995"/>
                <a:gd name="connsiteY0" fmla="*/ 38232 h 38231"/>
                <a:gd name="connsiteX1" fmla="*/ 20302 w 39995"/>
                <a:gd name="connsiteY1" fmla="*/ 38194 h 38231"/>
                <a:gd name="connsiteX2" fmla="*/ 22064 w 39995"/>
                <a:gd name="connsiteY2" fmla="*/ 38079 h 38231"/>
                <a:gd name="connsiteX3" fmla="*/ 39962 w 39995"/>
                <a:gd name="connsiteY3" fmla="*/ 17943 h 38231"/>
                <a:gd name="connsiteX4" fmla="*/ 19835 w 39995"/>
                <a:gd name="connsiteY4" fmla="*/ 46 h 38231"/>
                <a:gd name="connsiteX5" fmla="*/ 17797 w 39995"/>
                <a:gd name="connsiteY5" fmla="*/ 179 h 38231"/>
                <a:gd name="connsiteX6" fmla="*/ 42 w 39995"/>
                <a:gd name="connsiteY6" fmla="*/ 20439 h 38231"/>
                <a:gd name="connsiteX7" fmla="*/ 19026 w 39995"/>
                <a:gd name="connsiteY7" fmla="*/ 38232 h 3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231">
                  <a:moveTo>
                    <a:pt x="19026" y="38232"/>
                  </a:moveTo>
                  <a:cubicBezTo>
                    <a:pt x="19445" y="38232"/>
                    <a:pt x="19873" y="38222"/>
                    <a:pt x="20302" y="38194"/>
                  </a:cubicBezTo>
                  <a:lnTo>
                    <a:pt x="22064" y="38079"/>
                  </a:lnTo>
                  <a:cubicBezTo>
                    <a:pt x="32570" y="37460"/>
                    <a:pt x="40581" y="28450"/>
                    <a:pt x="39962" y="17943"/>
                  </a:cubicBezTo>
                  <a:cubicBezTo>
                    <a:pt x="39342" y="7437"/>
                    <a:pt x="30199" y="-687"/>
                    <a:pt x="19835" y="46"/>
                  </a:cubicBezTo>
                  <a:lnTo>
                    <a:pt x="17797" y="179"/>
                  </a:lnTo>
                  <a:cubicBezTo>
                    <a:pt x="7291" y="875"/>
                    <a:pt x="-653" y="9942"/>
                    <a:pt x="42" y="20439"/>
                  </a:cubicBezTo>
                  <a:cubicBezTo>
                    <a:pt x="700" y="30517"/>
                    <a:pt x="9082" y="38232"/>
                    <a:pt x="19026" y="38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05BBD38B-AF1D-42B0-8598-026578E84479}"/>
                </a:ext>
              </a:extLst>
            </p:cNvPr>
            <p:cNvSpPr/>
            <p:nvPr/>
          </p:nvSpPr>
          <p:spPr>
            <a:xfrm>
              <a:off x="11530260" y="1602930"/>
              <a:ext cx="39995" cy="38100"/>
            </a:xfrm>
            <a:custGeom>
              <a:avLst/>
              <a:gdLst>
                <a:gd name="connsiteX0" fmla="*/ 19050 w 39995"/>
                <a:gd name="connsiteY0" fmla="*/ 38100 h 38100"/>
                <a:gd name="connsiteX1" fmla="*/ 20946 w 39995"/>
                <a:gd name="connsiteY1" fmla="*/ 38100 h 38100"/>
                <a:gd name="connsiteX2" fmla="*/ 20946 w 39995"/>
                <a:gd name="connsiteY2" fmla="*/ 38100 h 38100"/>
                <a:gd name="connsiteX3" fmla="*/ 39996 w 39995"/>
                <a:gd name="connsiteY3" fmla="*/ 19050 h 38100"/>
                <a:gd name="connsiteX4" fmla="*/ 20946 w 39995"/>
                <a:gd name="connsiteY4" fmla="*/ 0 h 38100"/>
                <a:gd name="connsiteX5" fmla="*/ 20946 w 39995"/>
                <a:gd name="connsiteY5" fmla="*/ 0 h 38100"/>
                <a:gd name="connsiteX6" fmla="*/ 19050 w 39995"/>
                <a:gd name="connsiteY6" fmla="*/ 0 h 38100"/>
                <a:gd name="connsiteX7" fmla="*/ 0 w 39995"/>
                <a:gd name="connsiteY7" fmla="*/ 19050 h 38100"/>
                <a:gd name="connsiteX8" fmla="*/ 19050 w 3999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00">
                  <a:moveTo>
                    <a:pt x="19050" y="38100"/>
                  </a:moveTo>
                  <a:lnTo>
                    <a:pt x="20946" y="38100"/>
                  </a:lnTo>
                  <a:lnTo>
                    <a:pt x="20946" y="38100"/>
                  </a:lnTo>
                  <a:cubicBezTo>
                    <a:pt x="31461" y="38100"/>
                    <a:pt x="39996" y="29566"/>
                    <a:pt x="39996" y="19050"/>
                  </a:cubicBezTo>
                  <a:cubicBezTo>
                    <a:pt x="39996" y="8534"/>
                    <a:pt x="31461" y="0"/>
                    <a:pt x="20946" y="0"/>
                  </a:cubicBezTo>
                  <a:lnTo>
                    <a:pt x="20946" y="0"/>
                  </a:ln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25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3CA28480-2745-49BC-B411-CAD9748E987E}"/>
                </a:ext>
              </a:extLst>
            </p:cNvPr>
            <p:cNvSpPr/>
            <p:nvPr/>
          </p:nvSpPr>
          <p:spPr>
            <a:xfrm>
              <a:off x="11471193" y="1602530"/>
              <a:ext cx="40008" cy="38128"/>
            </a:xfrm>
            <a:custGeom>
              <a:avLst/>
              <a:gdLst>
                <a:gd name="connsiteX0" fmla="*/ 18776 w 40008"/>
                <a:gd name="connsiteY0" fmla="*/ 38100 h 38128"/>
                <a:gd name="connsiteX1" fmla="*/ 20681 w 40008"/>
                <a:gd name="connsiteY1" fmla="*/ 38128 h 38128"/>
                <a:gd name="connsiteX2" fmla="*/ 20966 w 40008"/>
                <a:gd name="connsiteY2" fmla="*/ 38128 h 38128"/>
                <a:gd name="connsiteX3" fmla="*/ 20966 w 40008"/>
                <a:gd name="connsiteY3" fmla="*/ 38128 h 38128"/>
                <a:gd name="connsiteX4" fmla="*/ 40007 w 40008"/>
                <a:gd name="connsiteY4" fmla="*/ 19355 h 38128"/>
                <a:gd name="connsiteX5" fmla="*/ 21233 w 40008"/>
                <a:gd name="connsiteY5" fmla="*/ 28 h 38128"/>
                <a:gd name="connsiteX6" fmla="*/ 19328 w 40008"/>
                <a:gd name="connsiteY6" fmla="*/ 0 h 38128"/>
                <a:gd name="connsiteX7" fmla="*/ 19328 w 40008"/>
                <a:gd name="connsiteY7" fmla="*/ 0 h 38128"/>
                <a:gd name="connsiteX8" fmla="*/ 19042 w 40008"/>
                <a:gd name="connsiteY8" fmla="*/ 0 h 38128"/>
                <a:gd name="connsiteX9" fmla="*/ 2 w 40008"/>
                <a:gd name="connsiteY9" fmla="*/ 18774 h 38128"/>
                <a:gd name="connsiteX10" fmla="*/ 18776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8776" y="38100"/>
                  </a:moveTo>
                  <a:lnTo>
                    <a:pt x="20681" y="38128"/>
                  </a:lnTo>
                  <a:cubicBezTo>
                    <a:pt x="20776" y="38128"/>
                    <a:pt x="20871" y="38128"/>
                    <a:pt x="20966" y="38128"/>
                  </a:cubicBezTo>
                  <a:lnTo>
                    <a:pt x="20966" y="38128"/>
                  </a:lnTo>
                  <a:cubicBezTo>
                    <a:pt x="31358" y="38128"/>
                    <a:pt x="39854" y="29785"/>
                    <a:pt x="40007" y="19355"/>
                  </a:cubicBezTo>
                  <a:cubicBezTo>
                    <a:pt x="40159" y="8839"/>
                    <a:pt x="31758" y="181"/>
                    <a:pt x="21233" y="28"/>
                  </a:cubicBez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41" y="29289"/>
                    <a:pt x="8260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2E2E3FF7-5FF9-4F1B-8E0E-ADC54BE4D255}"/>
                </a:ext>
              </a:extLst>
            </p:cNvPr>
            <p:cNvSpPr/>
            <p:nvPr/>
          </p:nvSpPr>
          <p:spPr>
            <a:xfrm>
              <a:off x="11062082" y="1584281"/>
              <a:ext cx="39986" cy="38212"/>
            </a:xfrm>
            <a:custGeom>
              <a:avLst/>
              <a:gdLst>
                <a:gd name="connsiteX0" fmla="*/ 17931 w 39986"/>
                <a:gd name="connsiteY0" fmla="*/ 38070 h 38212"/>
                <a:gd name="connsiteX1" fmla="*/ 19827 w 39986"/>
                <a:gd name="connsiteY1" fmla="*/ 38184 h 38212"/>
                <a:gd name="connsiteX2" fmla="*/ 20960 w 39986"/>
                <a:gd name="connsiteY2" fmla="*/ 38213 h 38212"/>
                <a:gd name="connsiteX3" fmla="*/ 39953 w 39986"/>
                <a:gd name="connsiteY3" fmla="*/ 20287 h 38212"/>
                <a:gd name="connsiteX4" fmla="*/ 22055 w 39986"/>
                <a:gd name="connsiteY4" fmla="*/ 151 h 38212"/>
                <a:gd name="connsiteX5" fmla="*/ 20160 w 39986"/>
                <a:gd name="connsiteY5" fmla="*/ 37 h 38212"/>
                <a:gd name="connsiteX6" fmla="*/ 34 w 39986"/>
                <a:gd name="connsiteY6" fmla="*/ 17934 h 38212"/>
                <a:gd name="connsiteX7" fmla="*/ 17931 w 39986"/>
                <a:gd name="connsiteY7" fmla="*/ 38070 h 3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6" h="38212">
                  <a:moveTo>
                    <a:pt x="17931" y="38070"/>
                  </a:moveTo>
                  <a:lnTo>
                    <a:pt x="19827" y="38184"/>
                  </a:lnTo>
                  <a:cubicBezTo>
                    <a:pt x="20207" y="38203"/>
                    <a:pt x="20579" y="38213"/>
                    <a:pt x="20960" y="38213"/>
                  </a:cubicBezTo>
                  <a:cubicBezTo>
                    <a:pt x="30971" y="38213"/>
                    <a:pt x="39362" y="30402"/>
                    <a:pt x="39953" y="20287"/>
                  </a:cubicBezTo>
                  <a:cubicBezTo>
                    <a:pt x="40572" y="9781"/>
                    <a:pt x="32562" y="770"/>
                    <a:pt x="22055" y="151"/>
                  </a:cubicBezTo>
                  <a:lnTo>
                    <a:pt x="20160" y="37"/>
                  </a:lnTo>
                  <a:cubicBezTo>
                    <a:pt x="9720" y="-611"/>
                    <a:pt x="643" y="7428"/>
                    <a:pt x="34" y="17934"/>
                  </a:cubicBezTo>
                  <a:cubicBezTo>
                    <a:pt x="-586" y="28431"/>
                    <a:pt x="7435" y="37451"/>
                    <a:pt x="17931" y="38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B836CE09-E9C3-43D6-B738-F7BD52DA0D32}"/>
                </a:ext>
              </a:extLst>
            </p:cNvPr>
            <p:cNvSpPr/>
            <p:nvPr/>
          </p:nvSpPr>
          <p:spPr>
            <a:xfrm>
              <a:off x="11237035" y="1594342"/>
              <a:ext cx="39999" cy="38191"/>
            </a:xfrm>
            <a:custGeom>
              <a:avLst/>
              <a:gdLst>
                <a:gd name="connsiteX0" fmla="*/ 18085 w 39999"/>
                <a:gd name="connsiteY0" fmla="*/ 38078 h 38191"/>
                <a:gd name="connsiteX1" fmla="*/ 19981 w 39999"/>
                <a:gd name="connsiteY1" fmla="*/ 38173 h 38191"/>
                <a:gd name="connsiteX2" fmla="*/ 20971 w 39999"/>
                <a:gd name="connsiteY2" fmla="*/ 38192 h 38191"/>
                <a:gd name="connsiteX3" fmla="*/ 39974 w 39999"/>
                <a:gd name="connsiteY3" fmla="*/ 20123 h 38191"/>
                <a:gd name="connsiteX4" fmla="*/ 21924 w 39999"/>
                <a:gd name="connsiteY4" fmla="*/ 111 h 38191"/>
                <a:gd name="connsiteX5" fmla="*/ 20028 w 39999"/>
                <a:gd name="connsiteY5" fmla="*/ 16 h 38191"/>
                <a:gd name="connsiteX6" fmla="*/ 26 w 39999"/>
                <a:gd name="connsiteY6" fmla="*/ 18066 h 38191"/>
                <a:gd name="connsiteX7" fmla="*/ 18085 w 39999"/>
                <a:gd name="connsiteY7" fmla="*/ 38078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91">
                  <a:moveTo>
                    <a:pt x="18085" y="38078"/>
                  </a:moveTo>
                  <a:lnTo>
                    <a:pt x="19981" y="38173"/>
                  </a:lnTo>
                  <a:cubicBezTo>
                    <a:pt x="20314" y="38182"/>
                    <a:pt x="20638" y="38192"/>
                    <a:pt x="20971" y="38192"/>
                  </a:cubicBezTo>
                  <a:cubicBezTo>
                    <a:pt x="31039" y="38192"/>
                    <a:pt x="39450" y="30296"/>
                    <a:pt x="39974" y="20123"/>
                  </a:cubicBezTo>
                  <a:cubicBezTo>
                    <a:pt x="40517" y="9607"/>
                    <a:pt x="32439" y="663"/>
                    <a:pt x="21924" y="111"/>
                  </a:cubicBezTo>
                  <a:lnTo>
                    <a:pt x="20028" y="16"/>
                  </a:lnTo>
                  <a:cubicBezTo>
                    <a:pt x="9436" y="-403"/>
                    <a:pt x="569" y="7550"/>
                    <a:pt x="26" y="18066"/>
                  </a:cubicBezTo>
                  <a:cubicBezTo>
                    <a:pt x="-517" y="28581"/>
                    <a:pt x="7570" y="37535"/>
                    <a:pt x="18085" y="380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12069073-268B-459A-9D2D-BBD3B2007316}"/>
                </a:ext>
              </a:extLst>
            </p:cNvPr>
            <p:cNvSpPr/>
            <p:nvPr/>
          </p:nvSpPr>
          <p:spPr>
            <a:xfrm>
              <a:off x="11178077" y="1591101"/>
              <a:ext cx="39997" cy="38212"/>
            </a:xfrm>
            <a:custGeom>
              <a:avLst/>
              <a:gdLst>
                <a:gd name="connsiteX0" fmla="*/ 17941 w 39997"/>
                <a:gd name="connsiteY0" fmla="*/ 38080 h 38212"/>
                <a:gd name="connsiteX1" fmla="*/ 19979 w 39997"/>
                <a:gd name="connsiteY1" fmla="*/ 38194 h 38212"/>
                <a:gd name="connsiteX2" fmla="*/ 20970 w 39997"/>
                <a:gd name="connsiteY2" fmla="*/ 38213 h 38212"/>
                <a:gd name="connsiteX3" fmla="*/ 39972 w 39997"/>
                <a:gd name="connsiteY3" fmla="*/ 20144 h 38212"/>
                <a:gd name="connsiteX4" fmla="*/ 21922 w 39997"/>
                <a:gd name="connsiteY4" fmla="*/ 132 h 38212"/>
                <a:gd name="connsiteX5" fmla="*/ 20160 w 39997"/>
                <a:gd name="connsiteY5" fmla="*/ 37 h 38212"/>
                <a:gd name="connsiteX6" fmla="*/ 34 w 39997"/>
                <a:gd name="connsiteY6" fmla="*/ 17934 h 38212"/>
                <a:gd name="connsiteX7" fmla="*/ 17941 w 39997"/>
                <a:gd name="connsiteY7" fmla="*/ 38080 h 3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12">
                  <a:moveTo>
                    <a:pt x="17941" y="38080"/>
                  </a:moveTo>
                  <a:lnTo>
                    <a:pt x="19979" y="38194"/>
                  </a:lnTo>
                  <a:cubicBezTo>
                    <a:pt x="20312" y="38203"/>
                    <a:pt x="20636" y="38213"/>
                    <a:pt x="20970" y="38213"/>
                  </a:cubicBezTo>
                  <a:cubicBezTo>
                    <a:pt x="31037" y="38213"/>
                    <a:pt x="39448" y="30317"/>
                    <a:pt x="39972" y="20144"/>
                  </a:cubicBezTo>
                  <a:cubicBezTo>
                    <a:pt x="40515" y="9628"/>
                    <a:pt x="32438" y="684"/>
                    <a:pt x="21922" y="132"/>
                  </a:cubicBezTo>
                  <a:lnTo>
                    <a:pt x="20160" y="37"/>
                  </a:lnTo>
                  <a:cubicBezTo>
                    <a:pt x="9787" y="-611"/>
                    <a:pt x="653" y="7428"/>
                    <a:pt x="34" y="17934"/>
                  </a:cubicBezTo>
                  <a:cubicBezTo>
                    <a:pt x="-585" y="28440"/>
                    <a:pt x="7435" y="37470"/>
                    <a:pt x="17941" y="38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C54FBAA5-7D7E-4603-95E3-E4CCEA4A3729}"/>
                </a:ext>
              </a:extLst>
            </p:cNvPr>
            <p:cNvSpPr/>
            <p:nvPr/>
          </p:nvSpPr>
          <p:spPr>
            <a:xfrm>
              <a:off x="11997934" y="1578036"/>
              <a:ext cx="40008" cy="38172"/>
            </a:xfrm>
            <a:custGeom>
              <a:avLst/>
              <a:gdLst>
                <a:gd name="connsiteX0" fmla="*/ 19053 w 40008"/>
                <a:gd name="connsiteY0" fmla="*/ 38172 h 38172"/>
                <a:gd name="connsiteX1" fmla="*/ 19758 w 40008"/>
                <a:gd name="connsiteY1" fmla="*/ 38163 h 38172"/>
                <a:gd name="connsiteX2" fmla="*/ 21796 w 40008"/>
                <a:gd name="connsiteY2" fmla="*/ 38086 h 38172"/>
                <a:gd name="connsiteX3" fmla="*/ 39989 w 40008"/>
                <a:gd name="connsiteY3" fmla="*/ 18217 h 38172"/>
                <a:gd name="connsiteX4" fmla="*/ 20120 w 40008"/>
                <a:gd name="connsiteY4" fmla="*/ 25 h 38172"/>
                <a:gd name="connsiteX5" fmla="*/ 18358 w 40008"/>
                <a:gd name="connsiteY5" fmla="*/ 91 h 38172"/>
                <a:gd name="connsiteX6" fmla="*/ 13 w 40008"/>
                <a:gd name="connsiteY6" fmla="*/ 19827 h 38172"/>
                <a:gd name="connsiteX7" fmla="*/ 19053 w 40008"/>
                <a:gd name="connsiteY7" fmla="*/ 38172 h 3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72">
                  <a:moveTo>
                    <a:pt x="19053" y="38172"/>
                  </a:moveTo>
                  <a:cubicBezTo>
                    <a:pt x="19282" y="38172"/>
                    <a:pt x="19529" y="38172"/>
                    <a:pt x="19758" y="38163"/>
                  </a:cubicBezTo>
                  <a:lnTo>
                    <a:pt x="21796" y="38086"/>
                  </a:lnTo>
                  <a:cubicBezTo>
                    <a:pt x="32312" y="37620"/>
                    <a:pt x="40456" y="28723"/>
                    <a:pt x="39989" y="18217"/>
                  </a:cubicBezTo>
                  <a:cubicBezTo>
                    <a:pt x="39522" y="7711"/>
                    <a:pt x="30245" y="-509"/>
                    <a:pt x="20120" y="25"/>
                  </a:cubicBezTo>
                  <a:lnTo>
                    <a:pt x="18358" y="91"/>
                  </a:lnTo>
                  <a:cubicBezTo>
                    <a:pt x="7842" y="482"/>
                    <a:pt x="-368" y="9311"/>
                    <a:pt x="13" y="19827"/>
                  </a:cubicBezTo>
                  <a:cubicBezTo>
                    <a:pt x="403" y="30095"/>
                    <a:pt x="8852" y="38172"/>
                    <a:pt x="19053" y="3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C4AFE2F4-F9B0-450B-8B93-B1780A96B152}"/>
                </a:ext>
              </a:extLst>
            </p:cNvPr>
            <p:cNvSpPr/>
            <p:nvPr/>
          </p:nvSpPr>
          <p:spPr>
            <a:xfrm>
              <a:off x="11880154" y="1586128"/>
              <a:ext cx="40002" cy="38300"/>
            </a:xfrm>
            <a:custGeom>
              <a:avLst/>
              <a:gdLst>
                <a:gd name="connsiteX0" fmla="*/ 19018 w 40002"/>
                <a:gd name="connsiteY0" fmla="*/ 38300 h 38300"/>
                <a:gd name="connsiteX1" fmla="*/ 20999 w 40002"/>
                <a:gd name="connsiteY1" fmla="*/ 38195 h 38300"/>
                <a:gd name="connsiteX2" fmla="*/ 22762 w 40002"/>
                <a:gd name="connsiteY2" fmla="*/ 38014 h 38300"/>
                <a:gd name="connsiteX3" fmla="*/ 39916 w 40002"/>
                <a:gd name="connsiteY3" fmla="*/ 17240 h 38300"/>
                <a:gd name="connsiteX4" fmla="*/ 19133 w 40002"/>
                <a:gd name="connsiteY4" fmla="*/ 95 h 38300"/>
                <a:gd name="connsiteX5" fmla="*/ 17094 w 40002"/>
                <a:gd name="connsiteY5" fmla="*/ 295 h 38300"/>
                <a:gd name="connsiteX6" fmla="*/ 102 w 40002"/>
                <a:gd name="connsiteY6" fmla="*/ 21193 h 38300"/>
                <a:gd name="connsiteX7" fmla="*/ 19018 w 40002"/>
                <a:gd name="connsiteY7" fmla="*/ 38300 h 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300">
                  <a:moveTo>
                    <a:pt x="19018" y="38300"/>
                  </a:moveTo>
                  <a:cubicBezTo>
                    <a:pt x="19675" y="38300"/>
                    <a:pt x="20333" y="38271"/>
                    <a:pt x="20999" y="38195"/>
                  </a:cubicBezTo>
                  <a:lnTo>
                    <a:pt x="22762" y="38014"/>
                  </a:lnTo>
                  <a:cubicBezTo>
                    <a:pt x="33239" y="37014"/>
                    <a:pt x="40907" y="27708"/>
                    <a:pt x="39916" y="17240"/>
                  </a:cubicBezTo>
                  <a:cubicBezTo>
                    <a:pt x="38916" y="6772"/>
                    <a:pt x="29534" y="-952"/>
                    <a:pt x="19133" y="95"/>
                  </a:cubicBezTo>
                  <a:lnTo>
                    <a:pt x="17094" y="295"/>
                  </a:lnTo>
                  <a:cubicBezTo>
                    <a:pt x="6626" y="1372"/>
                    <a:pt x="-975" y="10725"/>
                    <a:pt x="102" y="21193"/>
                  </a:cubicBezTo>
                  <a:cubicBezTo>
                    <a:pt x="1102" y="31004"/>
                    <a:pt x="9379" y="38300"/>
                    <a:pt x="19018" y="3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8A16B106-CB69-419C-88D7-74C6A1F561D4}"/>
                </a:ext>
              </a:extLst>
            </p:cNvPr>
            <p:cNvSpPr/>
            <p:nvPr/>
          </p:nvSpPr>
          <p:spPr>
            <a:xfrm>
              <a:off x="11296059" y="1827196"/>
              <a:ext cx="39995" cy="38185"/>
            </a:xfrm>
            <a:custGeom>
              <a:avLst/>
              <a:gdLst>
                <a:gd name="connsiteX0" fmla="*/ 19031 w 39995"/>
                <a:gd name="connsiteY0" fmla="*/ 38186 h 38185"/>
                <a:gd name="connsiteX1" fmla="*/ 19888 w 39995"/>
                <a:gd name="connsiteY1" fmla="*/ 38167 h 38185"/>
                <a:gd name="connsiteX2" fmla="*/ 21784 w 39995"/>
                <a:gd name="connsiteY2" fmla="*/ 38081 h 38185"/>
                <a:gd name="connsiteX3" fmla="*/ 39976 w 39995"/>
                <a:gd name="connsiteY3" fmla="*/ 18212 h 38185"/>
                <a:gd name="connsiteX4" fmla="*/ 20965 w 39995"/>
                <a:gd name="connsiteY4" fmla="*/ 0 h 38185"/>
                <a:gd name="connsiteX5" fmla="*/ 20107 w 39995"/>
                <a:gd name="connsiteY5" fmla="*/ 19 h 38185"/>
                <a:gd name="connsiteX6" fmla="*/ 18212 w 39995"/>
                <a:gd name="connsiteY6" fmla="*/ 105 h 38185"/>
                <a:gd name="connsiteX7" fmla="*/ 19 w 39995"/>
                <a:gd name="connsiteY7" fmla="*/ 19974 h 38185"/>
                <a:gd name="connsiteX8" fmla="*/ 19031 w 39995"/>
                <a:gd name="connsiteY8" fmla="*/ 38186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19031" y="38186"/>
                  </a:moveTo>
                  <a:cubicBezTo>
                    <a:pt x="19317" y="38186"/>
                    <a:pt x="19612" y="38186"/>
                    <a:pt x="19888" y="38167"/>
                  </a:cubicBezTo>
                  <a:lnTo>
                    <a:pt x="21784" y="38081"/>
                  </a:lnTo>
                  <a:cubicBezTo>
                    <a:pt x="32299" y="37614"/>
                    <a:pt x="40443" y="28718"/>
                    <a:pt x="39976" y="18212"/>
                  </a:cubicBezTo>
                  <a:cubicBezTo>
                    <a:pt x="39529" y="7991"/>
                    <a:pt x="31090" y="0"/>
                    <a:pt x="20965" y="0"/>
                  </a:cubicBezTo>
                  <a:cubicBezTo>
                    <a:pt x="20679" y="0"/>
                    <a:pt x="20384" y="0"/>
                    <a:pt x="20107" y="19"/>
                  </a:cubicBezTo>
                  <a:lnTo>
                    <a:pt x="18212" y="105"/>
                  </a:lnTo>
                  <a:cubicBezTo>
                    <a:pt x="7696" y="571"/>
                    <a:pt x="-448" y="9468"/>
                    <a:pt x="19" y="19974"/>
                  </a:cubicBezTo>
                  <a:cubicBezTo>
                    <a:pt x="467" y="30204"/>
                    <a:pt x="8896" y="38186"/>
                    <a:pt x="19031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C70AED47-73E4-4113-8191-368AE938D6DE}"/>
                </a:ext>
              </a:extLst>
            </p:cNvPr>
            <p:cNvSpPr/>
            <p:nvPr/>
          </p:nvSpPr>
          <p:spPr>
            <a:xfrm>
              <a:off x="12184694" y="1844554"/>
              <a:ext cx="40017" cy="38182"/>
            </a:xfrm>
            <a:custGeom>
              <a:avLst/>
              <a:gdLst>
                <a:gd name="connsiteX0" fmla="*/ 18221 w 40017"/>
                <a:gd name="connsiteY0" fmla="*/ 38087 h 38182"/>
                <a:gd name="connsiteX1" fmla="*/ 20278 w 40017"/>
                <a:gd name="connsiteY1" fmla="*/ 38173 h 38182"/>
                <a:gd name="connsiteX2" fmla="*/ 20973 w 40017"/>
                <a:gd name="connsiteY2" fmla="*/ 38182 h 38182"/>
                <a:gd name="connsiteX3" fmla="*/ 40005 w 40017"/>
                <a:gd name="connsiteY3" fmla="*/ 19818 h 38182"/>
                <a:gd name="connsiteX4" fmla="*/ 21650 w 40017"/>
                <a:gd name="connsiteY4" fmla="*/ 92 h 38182"/>
                <a:gd name="connsiteX5" fmla="*/ 19888 w 40017"/>
                <a:gd name="connsiteY5" fmla="*/ 16 h 38182"/>
                <a:gd name="connsiteX6" fmla="*/ 18 w 40017"/>
                <a:gd name="connsiteY6" fmla="*/ 18208 h 38182"/>
                <a:gd name="connsiteX7" fmla="*/ 18221 w 40017"/>
                <a:gd name="connsiteY7" fmla="*/ 38087 h 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82">
                  <a:moveTo>
                    <a:pt x="18221" y="38087"/>
                  </a:moveTo>
                  <a:lnTo>
                    <a:pt x="20278" y="38173"/>
                  </a:lnTo>
                  <a:cubicBezTo>
                    <a:pt x="20507" y="38182"/>
                    <a:pt x="20745" y="38182"/>
                    <a:pt x="20973" y="38182"/>
                  </a:cubicBezTo>
                  <a:cubicBezTo>
                    <a:pt x="31175" y="38182"/>
                    <a:pt x="39633" y="30095"/>
                    <a:pt x="40005" y="19818"/>
                  </a:cubicBezTo>
                  <a:cubicBezTo>
                    <a:pt x="40385" y="9302"/>
                    <a:pt x="32175" y="473"/>
                    <a:pt x="21650" y="92"/>
                  </a:cubicBezTo>
                  <a:lnTo>
                    <a:pt x="19888" y="16"/>
                  </a:lnTo>
                  <a:cubicBezTo>
                    <a:pt x="9582" y="-404"/>
                    <a:pt x="476" y="7693"/>
                    <a:pt x="18" y="18208"/>
                  </a:cubicBezTo>
                  <a:cubicBezTo>
                    <a:pt x="-439" y="28724"/>
                    <a:pt x="7705" y="37620"/>
                    <a:pt x="18221" y="380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A3200EB8-F5C3-41B6-8487-3878F517E9A5}"/>
                </a:ext>
              </a:extLst>
            </p:cNvPr>
            <p:cNvSpPr/>
            <p:nvPr/>
          </p:nvSpPr>
          <p:spPr>
            <a:xfrm>
              <a:off x="11764348" y="1826382"/>
              <a:ext cx="40006" cy="38161"/>
            </a:xfrm>
            <a:custGeom>
              <a:avLst/>
              <a:gdLst>
                <a:gd name="connsiteX0" fmla="*/ 18496 w 40006"/>
                <a:gd name="connsiteY0" fmla="*/ 38095 h 38161"/>
                <a:gd name="connsiteX1" fmla="*/ 20258 w 40006"/>
                <a:gd name="connsiteY1" fmla="*/ 38152 h 38161"/>
                <a:gd name="connsiteX2" fmla="*/ 20963 w 40006"/>
                <a:gd name="connsiteY2" fmla="*/ 38162 h 38161"/>
                <a:gd name="connsiteX3" fmla="*/ 39994 w 40006"/>
                <a:gd name="connsiteY3" fmla="*/ 19807 h 38161"/>
                <a:gd name="connsiteX4" fmla="*/ 21648 w 40006"/>
                <a:gd name="connsiteY4" fmla="*/ 72 h 38161"/>
                <a:gd name="connsiteX5" fmla="*/ 19610 w 40006"/>
                <a:gd name="connsiteY5" fmla="*/ 5 h 38161"/>
                <a:gd name="connsiteX6" fmla="*/ 8 w 40006"/>
                <a:gd name="connsiteY6" fmla="*/ 18483 h 38161"/>
                <a:gd name="connsiteX7" fmla="*/ 18496 w 40006"/>
                <a:gd name="connsiteY7" fmla="*/ 38095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61">
                  <a:moveTo>
                    <a:pt x="18496" y="38095"/>
                  </a:moveTo>
                  <a:lnTo>
                    <a:pt x="20258" y="38152"/>
                  </a:lnTo>
                  <a:cubicBezTo>
                    <a:pt x="20487" y="38162"/>
                    <a:pt x="20734" y="38162"/>
                    <a:pt x="20963" y="38162"/>
                  </a:cubicBezTo>
                  <a:cubicBezTo>
                    <a:pt x="31164" y="38162"/>
                    <a:pt x="39613" y="30085"/>
                    <a:pt x="39994" y="19807"/>
                  </a:cubicBezTo>
                  <a:cubicBezTo>
                    <a:pt x="40375" y="9292"/>
                    <a:pt x="32174" y="462"/>
                    <a:pt x="21648" y="72"/>
                  </a:cubicBezTo>
                  <a:lnTo>
                    <a:pt x="19610" y="5"/>
                  </a:lnTo>
                  <a:cubicBezTo>
                    <a:pt x="9247" y="-224"/>
                    <a:pt x="331" y="7977"/>
                    <a:pt x="8" y="18483"/>
                  </a:cubicBezTo>
                  <a:cubicBezTo>
                    <a:pt x="-288" y="29008"/>
                    <a:pt x="7980" y="37790"/>
                    <a:pt x="18496" y="380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9F6B8403-784D-4E17-AECB-22CDD913390A}"/>
                </a:ext>
              </a:extLst>
            </p:cNvPr>
            <p:cNvSpPr/>
            <p:nvPr/>
          </p:nvSpPr>
          <p:spPr>
            <a:xfrm>
              <a:off x="11646308" y="1823361"/>
              <a:ext cx="40001" cy="38143"/>
            </a:xfrm>
            <a:custGeom>
              <a:avLst/>
              <a:gdLst>
                <a:gd name="connsiteX0" fmla="*/ 18635 w 40001"/>
                <a:gd name="connsiteY0" fmla="*/ 38106 h 38143"/>
                <a:gd name="connsiteX1" fmla="*/ 20673 w 40001"/>
                <a:gd name="connsiteY1" fmla="*/ 38144 h 38143"/>
                <a:gd name="connsiteX2" fmla="*/ 20959 w 40001"/>
                <a:gd name="connsiteY2" fmla="*/ 38144 h 38143"/>
                <a:gd name="connsiteX3" fmla="*/ 20959 w 40001"/>
                <a:gd name="connsiteY3" fmla="*/ 38144 h 38143"/>
                <a:gd name="connsiteX4" fmla="*/ 40000 w 40001"/>
                <a:gd name="connsiteY4" fmla="*/ 19370 h 38143"/>
                <a:gd name="connsiteX5" fmla="*/ 21226 w 40001"/>
                <a:gd name="connsiteY5" fmla="*/ 44 h 38143"/>
                <a:gd name="connsiteX6" fmla="*/ 19464 w 40001"/>
                <a:gd name="connsiteY6" fmla="*/ 15 h 38143"/>
                <a:gd name="connsiteX7" fmla="*/ 4 w 40001"/>
                <a:gd name="connsiteY7" fmla="*/ 18646 h 38143"/>
                <a:gd name="connsiteX8" fmla="*/ 18635 w 40001"/>
                <a:gd name="connsiteY8" fmla="*/ 38106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1" h="38143">
                  <a:moveTo>
                    <a:pt x="18635" y="38106"/>
                  </a:moveTo>
                  <a:lnTo>
                    <a:pt x="20673" y="38144"/>
                  </a:lnTo>
                  <a:cubicBezTo>
                    <a:pt x="20769" y="38144"/>
                    <a:pt x="20854" y="38144"/>
                    <a:pt x="20959" y="38144"/>
                  </a:cubicBezTo>
                  <a:lnTo>
                    <a:pt x="20959" y="38144"/>
                  </a:lnTo>
                  <a:cubicBezTo>
                    <a:pt x="31351" y="38144"/>
                    <a:pt x="39838" y="29800"/>
                    <a:pt x="40000" y="19370"/>
                  </a:cubicBezTo>
                  <a:cubicBezTo>
                    <a:pt x="40152" y="8854"/>
                    <a:pt x="31751" y="196"/>
                    <a:pt x="21226" y="44"/>
                  </a:cubicBezTo>
                  <a:lnTo>
                    <a:pt x="19464" y="15"/>
                  </a:lnTo>
                  <a:cubicBezTo>
                    <a:pt x="9053" y="-413"/>
                    <a:pt x="223" y="8121"/>
                    <a:pt x="4" y="18646"/>
                  </a:cubicBezTo>
                  <a:cubicBezTo>
                    <a:pt x="-215" y="29152"/>
                    <a:pt x="8119" y="37868"/>
                    <a:pt x="18635" y="38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181CB1C7-D5AE-49E7-8395-6F40CEAC0CEA}"/>
                </a:ext>
              </a:extLst>
            </p:cNvPr>
            <p:cNvSpPr/>
            <p:nvPr/>
          </p:nvSpPr>
          <p:spPr>
            <a:xfrm>
              <a:off x="11471109" y="1822481"/>
              <a:ext cx="39997" cy="38118"/>
            </a:xfrm>
            <a:custGeom>
              <a:avLst/>
              <a:gdLst>
                <a:gd name="connsiteX0" fmla="*/ 19051 w 39997"/>
                <a:gd name="connsiteY0" fmla="*/ 38119 h 38118"/>
                <a:gd name="connsiteX1" fmla="*/ 19184 w 39997"/>
                <a:gd name="connsiteY1" fmla="*/ 38119 h 38118"/>
                <a:gd name="connsiteX2" fmla="*/ 19184 w 39997"/>
                <a:gd name="connsiteY2" fmla="*/ 38119 h 38118"/>
                <a:gd name="connsiteX3" fmla="*/ 21222 w 39997"/>
                <a:gd name="connsiteY3" fmla="*/ 38100 h 38118"/>
                <a:gd name="connsiteX4" fmla="*/ 39996 w 39997"/>
                <a:gd name="connsiteY4" fmla="*/ 18774 h 38118"/>
                <a:gd name="connsiteX5" fmla="*/ 20956 w 39997"/>
                <a:gd name="connsiteY5" fmla="*/ 0 h 38118"/>
                <a:gd name="connsiteX6" fmla="*/ 20956 w 39997"/>
                <a:gd name="connsiteY6" fmla="*/ 0 h 38118"/>
                <a:gd name="connsiteX7" fmla="*/ 20670 w 39997"/>
                <a:gd name="connsiteY7" fmla="*/ 0 h 38118"/>
                <a:gd name="connsiteX8" fmla="*/ 18908 w 39997"/>
                <a:gd name="connsiteY8" fmla="*/ 19 h 38118"/>
                <a:gd name="connsiteX9" fmla="*/ 1 w 39997"/>
                <a:gd name="connsiteY9" fmla="*/ 19212 h 38118"/>
                <a:gd name="connsiteX10" fmla="*/ 19051 w 39997"/>
                <a:gd name="connsiteY10" fmla="*/ 381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8">
                  <a:moveTo>
                    <a:pt x="19051" y="38119"/>
                  </a:move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22" y="38100"/>
                  </a:lnTo>
                  <a:cubicBezTo>
                    <a:pt x="31738" y="37938"/>
                    <a:pt x="40139" y="29289"/>
                    <a:pt x="39996" y="18774"/>
                  </a:cubicBezTo>
                  <a:cubicBezTo>
                    <a:pt x="39834" y="8344"/>
                    <a:pt x="31347" y="0"/>
                    <a:pt x="20956" y="0"/>
                  </a:cubicBezTo>
                  <a:lnTo>
                    <a:pt x="20956" y="0"/>
                  </a:lnTo>
                  <a:cubicBezTo>
                    <a:pt x="20851" y="0"/>
                    <a:pt x="20765" y="0"/>
                    <a:pt x="20670" y="0"/>
                  </a:cubicBez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67" y="29689"/>
                    <a:pt x="8592" y="38119"/>
                    <a:pt x="19051" y="381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49E5D71-8C32-4718-AC3C-2B28513025B5}"/>
                </a:ext>
              </a:extLst>
            </p:cNvPr>
            <p:cNvSpPr/>
            <p:nvPr/>
          </p:nvSpPr>
          <p:spPr>
            <a:xfrm>
              <a:off x="11530126" y="1822224"/>
              <a:ext cx="40005" cy="38100"/>
            </a:xfrm>
            <a:custGeom>
              <a:avLst/>
              <a:gdLst>
                <a:gd name="connsiteX0" fmla="*/ 19050 w 40005"/>
                <a:gd name="connsiteY0" fmla="*/ 38100 h 38100"/>
                <a:gd name="connsiteX1" fmla="*/ 20955 w 40005"/>
                <a:gd name="connsiteY1" fmla="*/ 38100 h 38100"/>
                <a:gd name="connsiteX2" fmla="*/ 20955 w 40005"/>
                <a:gd name="connsiteY2" fmla="*/ 38100 h 38100"/>
                <a:gd name="connsiteX3" fmla="*/ 40005 w 40005"/>
                <a:gd name="connsiteY3" fmla="*/ 19050 h 38100"/>
                <a:gd name="connsiteX4" fmla="*/ 20955 w 40005"/>
                <a:gd name="connsiteY4" fmla="*/ 0 h 38100"/>
                <a:gd name="connsiteX5" fmla="*/ 20955 w 40005"/>
                <a:gd name="connsiteY5" fmla="*/ 0 h 38100"/>
                <a:gd name="connsiteX6" fmla="*/ 19050 w 40005"/>
                <a:gd name="connsiteY6" fmla="*/ 0 h 38100"/>
                <a:gd name="connsiteX7" fmla="*/ 0 w 40005"/>
                <a:gd name="connsiteY7" fmla="*/ 19050 h 38100"/>
                <a:gd name="connsiteX8" fmla="*/ 19050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38100"/>
                  </a:moveTo>
                  <a:lnTo>
                    <a:pt x="20955" y="38100"/>
                  </a:ln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20955" y="0"/>
                  </a:ln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25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701DF3C3-27AC-4DE6-80AA-D52648E203EF}"/>
                </a:ext>
              </a:extLst>
            </p:cNvPr>
            <p:cNvSpPr/>
            <p:nvPr/>
          </p:nvSpPr>
          <p:spPr>
            <a:xfrm>
              <a:off x="11705340" y="1824681"/>
              <a:ext cx="40007" cy="38138"/>
            </a:xfrm>
            <a:custGeom>
              <a:avLst/>
              <a:gdLst>
                <a:gd name="connsiteX0" fmla="*/ 18496 w 40007"/>
                <a:gd name="connsiteY0" fmla="*/ 38081 h 38138"/>
                <a:gd name="connsiteX1" fmla="*/ 20535 w 40007"/>
                <a:gd name="connsiteY1" fmla="*/ 38139 h 38138"/>
                <a:gd name="connsiteX2" fmla="*/ 20963 w 40007"/>
                <a:gd name="connsiteY2" fmla="*/ 38139 h 38138"/>
                <a:gd name="connsiteX3" fmla="*/ 40004 w 40007"/>
                <a:gd name="connsiteY3" fmla="*/ 19508 h 38138"/>
                <a:gd name="connsiteX4" fmla="*/ 21373 w 40007"/>
                <a:gd name="connsiteY4" fmla="*/ 48 h 38138"/>
                <a:gd name="connsiteX5" fmla="*/ 19611 w 40007"/>
                <a:gd name="connsiteY5" fmla="*/ 1 h 38138"/>
                <a:gd name="connsiteX6" fmla="*/ 8 w 40007"/>
                <a:gd name="connsiteY6" fmla="*/ 18479 h 38138"/>
                <a:gd name="connsiteX7" fmla="*/ 18496 w 40007"/>
                <a:gd name="connsiteY7" fmla="*/ 38081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38">
                  <a:moveTo>
                    <a:pt x="18496" y="38081"/>
                  </a:moveTo>
                  <a:lnTo>
                    <a:pt x="20535" y="38139"/>
                  </a:lnTo>
                  <a:cubicBezTo>
                    <a:pt x="20677" y="38139"/>
                    <a:pt x="20820" y="38139"/>
                    <a:pt x="20963" y="38139"/>
                  </a:cubicBezTo>
                  <a:cubicBezTo>
                    <a:pt x="31288" y="38139"/>
                    <a:pt x="39775" y="29881"/>
                    <a:pt x="40004" y="19508"/>
                  </a:cubicBezTo>
                  <a:cubicBezTo>
                    <a:pt x="40223" y="8992"/>
                    <a:pt x="31888" y="277"/>
                    <a:pt x="21373" y="48"/>
                  </a:cubicBezTo>
                  <a:lnTo>
                    <a:pt x="19611" y="1"/>
                  </a:lnTo>
                  <a:cubicBezTo>
                    <a:pt x="9238" y="-85"/>
                    <a:pt x="332" y="7973"/>
                    <a:pt x="8" y="18479"/>
                  </a:cubicBezTo>
                  <a:cubicBezTo>
                    <a:pt x="-297" y="29004"/>
                    <a:pt x="7971" y="37777"/>
                    <a:pt x="18496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75690C68-9B21-4284-B46C-F7B6088BE83D}"/>
                </a:ext>
              </a:extLst>
            </p:cNvPr>
            <p:cNvSpPr/>
            <p:nvPr/>
          </p:nvSpPr>
          <p:spPr>
            <a:xfrm>
              <a:off x="11412097" y="1823399"/>
              <a:ext cx="39994" cy="38143"/>
            </a:xfrm>
            <a:custGeom>
              <a:avLst/>
              <a:gdLst>
                <a:gd name="connsiteX0" fmla="*/ 19036 w 39994"/>
                <a:gd name="connsiteY0" fmla="*/ 38144 h 38143"/>
                <a:gd name="connsiteX1" fmla="*/ 19464 w 39994"/>
                <a:gd name="connsiteY1" fmla="*/ 38144 h 38143"/>
                <a:gd name="connsiteX2" fmla="*/ 21360 w 39994"/>
                <a:gd name="connsiteY2" fmla="*/ 38106 h 38143"/>
                <a:gd name="connsiteX3" fmla="*/ 39991 w 39994"/>
                <a:gd name="connsiteY3" fmla="*/ 18646 h 38143"/>
                <a:gd name="connsiteX4" fmla="*/ 20521 w 39994"/>
                <a:gd name="connsiteY4" fmla="*/ 15 h 38143"/>
                <a:gd name="connsiteX5" fmla="*/ 18626 w 39994"/>
                <a:gd name="connsiteY5" fmla="*/ 54 h 38143"/>
                <a:gd name="connsiteX6" fmla="*/ 5 w 39994"/>
                <a:gd name="connsiteY6" fmla="*/ 19513 h 38143"/>
                <a:gd name="connsiteX7" fmla="*/ 19036 w 39994"/>
                <a:gd name="connsiteY7" fmla="*/ 38144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143">
                  <a:moveTo>
                    <a:pt x="19036" y="38144"/>
                  </a:moveTo>
                  <a:cubicBezTo>
                    <a:pt x="19178" y="38144"/>
                    <a:pt x="19321" y="38144"/>
                    <a:pt x="19464" y="38144"/>
                  </a:cubicBezTo>
                  <a:lnTo>
                    <a:pt x="21360" y="38106"/>
                  </a:lnTo>
                  <a:cubicBezTo>
                    <a:pt x="31875" y="37877"/>
                    <a:pt x="40210" y="29162"/>
                    <a:pt x="39991" y="18646"/>
                  </a:cubicBezTo>
                  <a:cubicBezTo>
                    <a:pt x="39752" y="8131"/>
                    <a:pt x="31228" y="-413"/>
                    <a:pt x="20521" y="15"/>
                  </a:cubicBezTo>
                  <a:lnTo>
                    <a:pt x="18626" y="54"/>
                  </a:lnTo>
                  <a:cubicBezTo>
                    <a:pt x="8110" y="282"/>
                    <a:pt x="-224" y="8997"/>
                    <a:pt x="5" y="19513"/>
                  </a:cubicBezTo>
                  <a:cubicBezTo>
                    <a:pt x="233" y="29895"/>
                    <a:pt x="8710" y="38144"/>
                    <a:pt x="19036" y="38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B18DFFAF-48E0-4E19-A3EE-A9A778D96A2C}"/>
                </a:ext>
              </a:extLst>
            </p:cNvPr>
            <p:cNvSpPr/>
            <p:nvPr/>
          </p:nvSpPr>
          <p:spPr>
            <a:xfrm>
              <a:off x="12243689" y="1846881"/>
              <a:ext cx="40010" cy="38170"/>
            </a:xfrm>
            <a:custGeom>
              <a:avLst/>
              <a:gdLst>
                <a:gd name="connsiteX0" fmla="*/ 18357 w 40010"/>
                <a:gd name="connsiteY0" fmla="*/ 38094 h 38170"/>
                <a:gd name="connsiteX1" fmla="*/ 20272 w 40010"/>
                <a:gd name="connsiteY1" fmla="*/ 38160 h 38170"/>
                <a:gd name="connsiteX2" fmla="*/ 20967 w 40010"/>
                <a:gd name="connsiteY2" fmla="*/ 38170 h 38170"/>
                <a:gd name="connsiteX3" fmla="*/ 39998 w 40010"/>
                <a:gd name="connsiteY3" fmla="*/ 19806 h 38170"/>
                <a:gd name="connsiteX4" fmla="*/ 21643 w 40010"/>
                <a:gd name="connsiteY4" fmla="*/ 79 h 38170"/>
                <a:gd name="connsiteX5" fmla="*/ 19748 w 40010"/>
                <a:gd name="connsiteY5" fmla="*/ 13 h 38170"/>
                <a:gd name="connsiteX6" fmla="*/ 12 w 40010"/>
                <a:gd name="connsiteY6" fmla="*/ 18348 h 38170"/>
                <a:gd name="connsiteX7" fmla="*/ 18357 w 40010"/>
                <a:gd name="connsiteY7" fmla="*/ 38094 h 3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170">
                  <a:moveTo>
                    <a:pt x="18357" y="38094"/>
                  </a:moveTo>
                  <a:lnTo>
                    <a:pt x="20272" y="38160"/>
                  </a:lnTo>
                  <a:cubicBezTo>
                    <a:pt x="20500" y="38170"/>
                    <a:pt x="20738" y="38170"/>
                    <a:pt x="20967" y="38170"/>
                  </a:cubicBezTo>
                  <a:cubicBezTo>
                    <a:pt x="31168" y="38170"/>
                    <a:pt x="39627" y="30083"/>
                    <a:pt x="39998" y="19806"/>
                  </a:cubicBezTo>
                  <a:cubicBezTo>
                    <a:pt x="40379" y="9290"/>
                    <a:pt x="32159" y="460"/>
                    <a:pt x="21643" y="79"/>
                  </a:cubicBezTo>
                  <a:lnTo>
                    <a:pt x="19748" y="13"/>
                  </a:lnTo>
                  <a:cubicBezTo>
                    <a:pt x="9261" y="-368"/>
                    <a:pt x="403" y="7842"/>
                    <a:pt x="12" y="18348"/>
                  </a:cubicBezTo>
                  <a:cubicBezTo>
                    <a:pt x="-359" y="28873"/>
                    <a:pt x="7842" y="37703"/>
                    <a:pt x="18357" y="38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0DA36AF0-30F4-40BF-96B1-69AF24C82A79}"/>
                </a:ext>
              </a:extLst>
            </p:cNvPr>
            <p:cNvSpPr/>
            <p:nvPr/>
          </p:nvSpPr>
          <p:spPr>
            <a:xfrm>
              <a:off x="11003208" y="1839686"/>
              <a:ext cx="40008" cy="38135"/>
            </a:xfrm>
            <a:custGeom>
              <a:avLst/>
              <a:gdLst>
                <a:gd name="connsiteX0" fmla="*/ 21512 w 40008"/>
                <a:gd name="connsiteY0" fmla="*/ 38088 h 38135"/>
                <a:gd name="connsiteX1" fmla="*/ 40000 w 40008"/>
                <a:gd name="connsiteY1" fmla="*/ 18495 h 38135"/>
                <a:gd name="connsiteX2" fmla="*/ 20407 w 40008"/>
                <a:gd name="connsiteY2" fmla="*/ 7 h 38135"/>
                <a:gd name="connsiteX3" fmla="*/ 18626 w 40008"/>
                <a:gd name="connsiteY3" fmla="*/ 45 h 38135"/>
                <a:gd name="connsiteX4" fmla="*/ 5 w 40008"/>
                <a:gd name="connsiteY4" fmla="*/ 19504 h 38135"/>
                <a:gd name="connsiteX5" fmla="*/ 19036 w 40008"/>
                <a:gd name="connsiteY5" fmla="*/ 38136 h 38135"/>
                <a:gd name="connsiteX6" fmla="*/ 19464 w 40008"/>
                <a:gd name="connsiteY6" fmla="*/ 38136 h 38135"/>
                <a:gd name="connsiteX7" fmla="*/ 21512 w 40008"/>
                <a:gd name="connsiteY7" fmla="*/ 38088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5">
                  <a:moveTo>
                    <a:pt x="21512" y="38088"/>
                  </a:moveTo>
                  <a:cubicBezTo>
                    <a:pt x="32028" y="37783"/>
                    <a:pt x="40314" y="29010"/>
                    <a:pt x="40000" y="18495"/>
                  </a:cubicBezTo>
                  <a:cubicBezTo>
                    <a:pt x="39705" y="7979"/>
                    <a:pt x="30932" y="-269"/>
                    <a:pt x="20407" y="7"/>
                  </a:cubicBezTo>
                  <a:lnTo>
                    <a:pt x="18626" y="45"/>
                  </a:lnTo>
                  <a:cubicBezTo>
                    <a:pt x="8110" y="274"/>
                    <a:pt x="-224" y="8989"/>
                    <a:pt x="5" y="19504"/>
                  </a:cubicBezTo>
                  <a:cubicBezTo>
                    <a:pt x="224" y="29877"/>
                    <a:pt x="8710" y="38136"/>
                    <a:pt x="19036" y="38136"/>
                  </a:cubicBezTo>
                  <a:cubicBezTo>
                    <a:pt x="19178" y="38136"/>
                    <a:pt x="19321" y="38136"/>
                    <a:pt x="19464" y="38136"/>
                  </a:cubicBezTo>
                  <a:lnTo>
                    <a:pt x="21512" y="38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389E61A4-27A0-4334-B671-05F7DB045EDE}"/>
                </a:ext>
              </a:extLst>
            </p:cNvPr>
            <p:cNvSpPr/>
            <p:nvPr/>
          </p:nvSpPr>
          <p:spPr>
            <a:xfrm>
              <a:off x="12125715" y="1841912"/>
              <a:ext cx="40011" cy="38185"/>
            </a:xfrm>
            <a:custGeom>
              <a:avLst/>
              <a:gdLst>
                <a:gd name="connsiteX0" fmla="*/ 18212 w 40011"/>
                <a:gd name="connsiteY0" fmla="*/ 38081 h 38185"/>
                <a:gd name="connsiteX1" fmla="*/ 19993 w 40011"/>
                <a:gd name="connsiteY1" fmla="*/ 38167 h 38185"/>
                <a:gd name="connsiteX2" fmla="*/ 20984 w 40011"/>
                <a:gd name="connsiteY2" fmla="*/ 38186 h 38185"/>
                <a:gd name="connsiteX3" fmla="*/ 39986 w 40011"/>
                <a:gd name="connsiteY3" fmla="*/ 20107 h 38185"/>
                <a:gd name="connsiteX4" fmla="*/ 21926 w 40011"/>
                <a:gd name="connsiteY4" fmla="*/ 114 h 38185"/>
                <a:gd name="connsiteX5" fmla="*/ 19888 w 40011"/>
                <a:gd name="connsiteY5" fmla="*/ 19 h 38185"/>
                <a:gd name="connsiteX6" fmla="*/ 19 w 40011"/>
                <a:gd name="connsiteY6" fmla="*/ 18212 h 38185"/>
                <a:gd name="connsiteX7" fmla="*/ 18212 w 40011"/>
                <a:gd name="connsiteY7" fmla="*/ 38081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85">
                  <a:moveTo>
                    <a:pt x="18212" y="38081"/>
                  </a:moveTo>
                  <a:lnTo>
                    <a:pt x="19993" y="38167"/>
                  </a:lnTo>
                  <a:cubicBezTo>
                    <a:pt x="20326" y="38176"/>
                    <a:pt x="20650" y="38186"/>
                    <a:pt x="20984" y="38186"/>
                  </a:cubicBezTo>
                  <a:cubicBezTo>
                    <a:pt x="31061" y="38186"/>
                    <a:pt x="39472" y="30280"/>
                    <a:pt x="39986" y="20107"/>
                  </a:cubicBezTo>
                  <a:cubicBezTo>
                    <a:pt x="40529" y="9592"/>
                    <a:pt x="32433" y="648"/>
                    <a:pt x="21926" y="114"/>
                  </a:cubicBezTo>
                  <a:lnTo>
                    <a:pt x="19888" y="19"/>
                  </a:lnTo>
                  <a:cubicBezTo>
                    <a:pt x="9754" y="-448"/>
                    <a:pt x="486" y="7696"/>
                    <a:pt x="19" y="18212"/>
                  </a:cubicBezTo>
                  <a:cubicBezTo>
                    <a:pt x="-448" y="28728"/>
                    <a:pt x="7706" y="37614"/>
                    <a:pt x="18212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5A41C958-EE6F-4FB8-8269-EF3170D31063}"/>
                </a:ext>
              </a:extLst>
            </p:cNvPr>
            <p:cNvSpPr/>
            <p:nvPr/>
          </p:nvSpPr>
          <p:spPr>
            <a:xfrm>
              <a:off x="11178191" y="1832808"/>
              <a:ext cx="40010" cy="38193"/>
            </a:xfrm>
            <a:custGeom>
              <a:avLst/>
              <a:gdLst>
                <a:gd name="connsiteX0" fmla="*/ 39992 w 40010"/>
                <a:gd name="connsiteY0" fmla="*/ 18220 h 38193"/>
                <a:gd name="connsiteX1" fmla="*/ 20132 w 40010"/>
                <a:gd name="connsiteY1" fmla="*/ 18 h 38193"/>
                <a:gd name="connsiteX2" fmla="*/ 18075 w 40010"/>
                <a:gd name="connsiteY2" fmla="*/ 113 h 38193"/>
                <a:gd name="connsiteX3" fmla="*/ 25 w 40010"/>
                <a:gd name="connsiteY3" fmla="*/ 20125 h 38193"/>
                <a:gd name="connsiteX4" fmla="*/ 19027 w 40010"/>
                <a:gd name="connsiteY4" fmla="*/ 38194 h 38193"/>
                <a:gd name="connsiteX5" fmla="*/ 20018 w 40010"/>
                <a:gd name="connsiteY5" fmla="*/ 38175 h 38193"/>
                <a:gd name="connsiteX6" fmla="*/ 21780 w 40010"/>
                <a:gd name="connsiteY6" fmla="*/ 38089 h 38193"/>
                <a:gd name="connsiteX7" fmla="*/ 39992 w 40010"/>
                <a:gd name="connsiteY7" fmla="*/ 18220 h 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193">
                  <a:moveTo>
                    <a:pt x="39992" y="18220"/>
                  </a:moveTo>
                  <a:cubicBezTo>
                    <a:pt x="39535" y="7714"/>
                    <a:pt x="30686" y="-430"/>
                    <a:pt x="20132" y="18"/>
                  </a:cubicBezTo>
                  <a:lnTo>
                    <a:pt x="18075" y="113"/>
                  </a:lnTo>
                  <a:cubicBezTo>
                    <a:pt x="7559" y="656"/>
                    <a:pt x="-508" y="9609"/>
                    <a:pt x="25" y="20125"/>
                  </a:cubicBezTo>
                  <a:cubicBezTo>
                    <a:pt x="549" y="30297"/>
                    <a:pt x="8959" y="38194"/>
                    <a:pt x="19027" y="38194"/>
                  </a:cubicBezTo>
                  <a:cubicBezTo>
                    <a:pt x="19361" y="38194"/>
                    <a:pt x="19685" y="38184"/>
                    <a:pt x="20018" y="38175"/>
                  </a:cubicBezTo>
                  <a:lnTo>
                    <a:pt x="21780" y="38089"/>
                  </a:lnTo>
                  <a:cubicBezTo>
                    <a:pt x="32296" y="37622"/>
                    <a:pt x="40449" y="28735"/>
                    <a:pt x="39992" y="182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B5A25590-97BC-4D9C-9616-0304E10FC041}"/>
                </a:ext>
              </a:extLst>
            </p:cNvPr>
            <p:cNvSpPr/>
            <p:nvPr/>
          </p:nvSpPr>
          <p:spPr>
            <a:xfrm>
              <a:off x="11062198" y="1837863"/>
              <a:ext cx="40011" cy="38167"/>
            </a:xfrm>
            <a:custGeom>
              <a:avLst/>
              <a:gdLst>
                <a:gd name="connsiteX0" fmla="*/ 39999 w 40011"/>
                <a:gd name="connsiteY0" fmla="*/ 18356 h 38167"/>
                <a:gd name="connsiteX1" fmla="*/ 20273 w 40011"/>
                <a:gd name="connsiteY1" fmla="*/ 11 h 38167"/>
                <a:gd name="connsiteX2" fmla="*/ 18358 w 40011"/>
                <a:gd name="connsiteY2" fmla="*/ 78 h 38167"/>
                <a:gd name="connsiteX3" fmla="*/ 13 w 40011"/>
                <a:gd name="connsiteY3" fmla="*/ 19813 h 38167"/>
                <a:gd name="connsiteX4" fmla="*/ 19044 w 40011"/>
                <a:gd name="connsiteY4" fmla="*/ 38168 h 38167"/>
                <a:gd name="connsiteX5" fmla="*/ 19749 w 40011"/>
                <a:gd name="connsiteY5" fmla="*/ 38158 h 38167"/>
                <a:gd name="connsiteX6" fmla="*/ 21644 w 40011"/>
                <a:gd name="connsiteY6" fmla="*/ 38092 h 38167"/>
                <a:gd name="connsiteX7" fmla="*/ 39999 w 40011"/>
                <a:gd name="connsiteY7" fmla="*/ 18356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7">
                  <a:moveTo>
                    <a:pt x="39999" y="18356"/>
                  </a:moveTo>
                  <a:cubicBezTo>
                    <a:pt x="39627" y="7840"/>
                    <a:pt x="30664" y="-342"/>
                    <a:pt x="20273" y="11"/>
                  </a:cubicBezTo>
                  <a:lnTo>
                    <a:pt x="18358" y="78"/>
                  </a:lnTo>
                  <a:cubicBezTo>
                    <a:pt x="7842" y="468"/>
                    <a:pt x="-368" y="9298"/>
                    <a:pt x="13" y="19813"/>
                  </a:cubicBezTo>
                  <a:cubicBezTo>
                    <a:pt x="394" y="30091"/>
                    <a:pt x="8842" y="38168"/>
                    <a:pt x="19044" y="38168"/>
                  </a:cubicBezTo>
                  <a:cubicBezTo>
                    <a:pt x="19272" y="38168"/>
                    <a:pt x="19520" y="38168"/>
                    <a:pt x="19749" y="38158"/>
                  </a:cubicBezTo>
                  <a:lnTo>
                    <a:pt x="21644" y="38092"/>
                  </a:lnTo>
                  <a:cubicBezTo>
                    <a:pt x="32169" y="37701"/>
                    <a:pt x="40380" y="28862"/>
                    <a:pt x="39999" y="18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638C498-BA5F-4FA8-85D2-5EC230E3C4A2}"/>
                </a:ext>
              </a:extLst>
            </p:cNvPr>
            <p:cNvSpPr/>
            <p:nvPr/>
          </p:nvSpPr>
          <p:spPr>
            <a:xfrm>
              <a:off x="11880457" y="1830737"/>
              <a:ext cx="40007" cy="38169"/>
            </a:xfrm>
            <a:custGeom>
              <a:avLst/>
              <a:gdLst>
                <a:gd name="connsiteX0" fmla="*/ 18221 w 40007"/>
                <a:gd name="connsiteY0" fmla="*/ 38074 h 38169"/>
                <a:gd name="connsiteX1" fmla="*/ 20259 w 40007"/>
                <a:gd name="connsiteY1" fmla="*/ 38160 h 38169"/>
                <a:gd name="connsiteX2" fmla="*/ 20964 w 40007"/>
                <a:gd name="connsiteY2" fmla="*/ 38170 h 38169"/>
                <a:gd name="connsiteX3" fmla="*/ 39995 w 40007"/>
                <a:gd name="connsiteY3" fmla="*/ 19825 h 38169"/>
                <a:gd name="connsiteX4" fmla="*/ 21650 w 40007"/>
                <a:gd name="connsiteY4" fmla="*/ 89 h 38169"/>
                <a:gd name="connsiteX5" fmla="*/ 19887 w 40007"/>
                <a:gd name="connsiteY5" fmla="*/ 12 h 38169"/>
                <a:gd name="connsiteX6" fmla="*/ 18 w 40007"/>
                <a:gd name="connsiteY6" fmla="*/ 18205 h 38169"/>
                <a:gd name="connsiteX7" fmla="*/ 18221 w 40007"/>
                <a:gd name="connsiteY7" fmla="*/ 38074 h 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9">
                  <a:moveTo>
                    <a:pt x="18221" y="38074"/>
                  </a:moveTo>
                  <a:lnTo>
                    <a:pt x="20259" y="38160"/>
                  </a:lnTo>
                  <a:cubicBezTo>
                    <a:pt x="20487" y="38170"/>
                    <a:pt x="20735" y="38170"/>
                    <a:pt x="20964" y="38170"/>
                  </a:cubicBezTo>
                  <a:cubicBezTo>
                    <a:pt x="31165" y="38170"/>
                    <a:pt x="39614" y="30092"/>
                    <a:pt x="39995" y="19825"/>
                  </a:cubicBezTo>
                  <a:cubicBezTo>
                    <a:pt x="40376" y="9309"/>
                    <a:pt x="32175" y="470"/>
                    <a:pt x="21650" y="89"/>
                  </a:cubicBezTo>
                  <a:lnTo>
                    <a:pt x="19887" y="12"/>
                  </a:lnTo>
                  <a:cubicBezTo>
                    <a:pt x="9553" y="-359"/>
                    <a:pt x="475" y="7690"/>
                    <a:pt x="18" y="18205"/>
                  </a:cubicBezTo>
                  <a:cubicBezTo>
                    <a:pt x="-439" y="28711"/>
                    <a:pt x="7715" y="37607"/>
                    <a:pt x="18221" y="3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CB238074-C197-4856-9274-85A2DAB247C4}"/>
                </a:ext>
              </a:extLst>
            </p:cNvPr>
            <p:cNvSpPr/>
            <p:nvPr/>
          </p:nvSpPr>
          <p:spPr>
            <a:xfrm>
              <a:off x="11998435" y="1836195"/>
              <a:ext cx="40002" cy="38187"/>
            </a:xfrm>
            <a:custGeom>
              <a:avLst/>
              <a:gdLst>
                <a:gd name="connsiteX0" fmla="*/ 18076 w 40002"/>
                <a:gd name="connsiteY0" fmla="*/ 38073 h 38187"/>
                <a:gd name="connsiteX1" fmla="*/ 20114 w 40002"/>
                <a:gd name="connsiteY1" fmla="*/ 38169 h 38187"/>
                <a:gd name="connsiteX2" fmla="*/ 20971 w 40002"/>
                <a:gd name="connsiteY2" fmla="*/ 38188 h 38187"/>
                <a:gd name="connsiteX3" fmla="*/ 39983 w 40002"/>
                <a:gd name="connsiteY3" fmla="*/ 19976 h 38187"/>
                <a:gd name="connsiteX4" fmla="*/ 21790 w 40002"/>
                <a:gd name="connsiteY4" fmla="*/ 107 h 38187"/>
                <a:gd name="connsiteX5" fmla="*/ 20028 w 40002"/>
                <a:gd name="connsiteY5" fmla="*/ 21 h 38187"/>
                <a:gd name="connsiteX6" fmla="*/ 26 w 40002"/>
                <a:gd name="connsiteY6" fmla="*/ 18071 h 38187"/>
                <a:gd name="connsiteX7" fmla="*/ 18076 w 40002"/>
                <a:gd name="connsiteY7" fmla="*/ 38073 h 3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87">
                  <a:moveTo>
                    <a:pt x="18076" y="38073"/>
                  </a:moveTo>
                  <a:lnTo>
                    <a:pt x="20114" y="38169"/>
                  </a:lnTo>
                  <a:cubicBezTo>
                    <a:pt x="20390" y="38178"/>
                    <a:pt x="20686" y="38188"/>
                    <a:pt x="20971" y="38188"/>
                  </a:cubicBezTo>
                  <a:cubicBezTo>
                    <a:pt x="31096" y="38188"/>
                    <a:pt x="39535" y="30206"/>
                    <a:pt x="39983" y="19976"/>
                  </a:cubicBezTo>
                  <a:cubicBezTo>
                    <a:pt x="40450" y="9460"/>
                    <a:pt x="32297" y="564"/>
                    <a:pt x="21790" y="107"/>
                  </a:cubicBezTo>
                  <a:lnTo>
                    <a:pt x="20028" y="21"/>
                  </a:lnTo>
                  <a:cubicBezTo>
                    <a:pt x="9513" y="-465"/>
                    <a:pt x="569" y="7555"/>
                    <a:pt x="26" y="18071"/>
                  </a:cubicBezTo>
                  <a:cubicBezTo>
                    <a:pt x="-517" y="28586"/>
                    <a:pt x="7570" y="37530"/>
                    <a:pt x="18076" y="380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CE30D7C0-FA49-4200-A4D3-31BA69863990}"/>
                </a:ext>
              </a:extLst>
            </p:cNvPr>
            <p:cNvSpPr/>
            <p:nvPr/>
          </p:nvSpPr>
          <p:spPr>
            <a:xfrm>
              <a:off x="11237122" y="1829904"/>
              <a:ext cx="40000" cy="38201"/>
            </a:xfrm>
            <a:custGeom>
              <a:avLst/>
              <a:gdLst>
                <a:gd name="connsiteX0" fmla="*/ 39982 w 40000"/>
                <a:gd name="connsiteY0" fmla="*/ 18218 h 38201"/>
                <a:gd name="connsiteX1" fmla="*/ 20113 w 40000"/>
                <a:gd name="connsiteY1" fmla="*/ 25 h 38201"/>
                <a:gd name="connsiteX2" fmla="*/ 18075 w 40000"/>
                <a:gd name="connsiteY2" fmla="*/ 121 h 38201"/>
                <a:gd name="connsiteX3" fmla="*/ 25 w 40000"/>
                <a:gd name="connsiteY3" fmla="*/ 20133 h 38201"/>
                <a:gd name="connsiteX4" fmla="*/ 19027 w 40000"/>
                <a:gd name="connsiteY4" fmla="*/ 38202 h 38201"/>
                <a:gd name="connsiteX5" fmla="*/ 20018 w 40000"/>
                <a:gd name="connsiteY5" fmla="*/ 38183 h 38201"/>
                <a:gd name="connsiteX6" fmla="*/ 21780 w 40000"/>
                <a:gd name="connsiteY6" fmla="*/ 38097 h 38201"/>
                <a:gd name="connsiteX7" fmla="*/ 39982 w 40000"/>
                <a:gd name="connsiteY7" fmla="*/ 1821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0" h="38201">
                  <a:moveTo>
                    <a:pt x="39982" y="18218"/>
                  </a:moveTo>
                  <a:cubicBezTo>
                    <a:pt x="39516" y="7703"/>
                    <a:pt x="30219" y="-518"/>
                    <a:pt x="20113" y="25"/>
                  </a:cubicBezTo>
                  <a:lnTo>
                    <a:pt x="18075" y="121"/>
                  </a:lnTo>
                  <a:cubicBezTo>
                    <a:pt x="7559" y="664"/>
                    <a:pt x="-508" y="9617"/>
                    <a:pt x="25" y="20133"/>
                  </a:cubicBezTo>
                  <a:cubicBezTo>
                    <a:pt x="549" y="30306"/>
                    <a:pt x="8959" y="38202"/>
                    <a:pt x="19027" y="38202"/>
                  </a:cubicBezTo>
                  <a:cubicBezTo>
                    <a:pt x="19361" y="38202"/>
                    <a:pt x="19685" y="38192"/>
                    <a:pt x="20018" y="38183"/>
                  </a:cubicBezTo>
                  <a:lnTo>
                    <a:pt x="21780" y="38097"/>
                  </a:lnTo>
                  <a:cubicBezTo>
                    <a:pt x="32296" y="37621"/>
                    <a:pt x="40440" y="28724"/>
                    <a:pt x="39982" y="18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1F703CDC-A484-4385-BC99-D72CFEC90DA2}"/>
                </a:ext>
              </a:extLst>
            </p:cNvPr>
            <p:cNvSpPr/>
            <p:nvPr/>
          </p:nvSpPr>
          <p:spPr>
            <a:xfrm>
              <a:off x="11939464" y="1833330"/>
              <a:ext cx="40001" cy="38195"/>
            </a:xfrm>
            <a:custGeom>
              <a:avLst/>
              <a:gdLst>
                <a:gd name="connsiteX0" fmla="*/ 18221 w 40001"/>
                <a:gd name="connsiteY0" fmla="*/ 38091 h 38195"/>
                <a:gd name="connsiteX1" fmla="*/ 19983 w 40001"/>
                <a:gd name="connsiteY1" fmla="*/ 38176 h 38195"/>
                <a:gd name="connsiteX2" fmla="*/ 20973 w 40001"/>
                <a:gd name="connsiteY2" fmla="*/ 38195 h 38195"/>
                <a:gd name="connsiteX3" fmla="*/ 39976 w 40001"/>
                <a:gd name="connsiteY3" fmla="*/ 20126 h 38195"/>
                <a:gd name="connsiteX4" fmla="*/ 21926 w 40001"/>
                <a:gd name="connsiteY4" fmla="*/ 115 h 38195"/>
                <a:gd name="connsiteX5" fmla="*/ 19887 w 40001"/>
                <a:gd name="connsiteY5" fmla="*/ 19 h 38195"/>
                <a:gd name="connsiteX6" fmla="*/ 19030 w 40001"/>
                <a:gd name="connsiteY6" fmla="*/ 0 h 38195"/>
                <a:gd name="connsiteX7" fmla="*/ 18 w 40001"/>
                <a:gd name="connsiteY7" fmla="*/ 18212 h 38195"/>
                <a:gd name="connsiteX8" fmla="*/ 18221 w 40001"/>
                <a:gd name="connsiteY8" fmla="*/ 38091 h 3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1" h="38195">
                  <a:moveTo>
                    <a:pt x="18221" y="38091"/>
                  </a:moveTo>
                  <a:lnTo>
                    <a:pt x="19983" y="38176"/>
                  </a:lnTo>
                  <a:cubicBezTo>
                    <a:pt x="20316" y="38186"/>
                    <a:pt x="20640" y="38195"/>
                    <a:pt x="20973" y="38195"/>
                  </a:cubicBezTo>
                  <a:cubicBezTo>
                    <a:pt x="31041" y="38195"/>
                    <a:pt x="39452" y="30299"/>
                    <a:pt x="39976" y="20126"/>
                  </a:cubicBezTo>
                  <a:cubicBezTo>
                    <a:pt x="40519" y="9611"/>
                    <a:pt x="32442" y="667"/>
                    <a:pt x="21926" y="115"/>
                  </a:cubicBezTo>
                  <a:lnTo>
                    <a:pt x="19887" y="19"/>
                  </a:lnTo>
                  <a:cubicBezTo>
                    <a:pt x="19611" y="10"/>
                    <a:pt x="19316" y="0"/>
                    <a:pt x="19030" y="0"/>
                  </a:cubicBezTo>
                  <a:cubicBezTo>
                    <a:pt x="8905" y="0"/>
                    <a:pt x="466" y="7982"/>
                    <a:pt x="18" y="18212"/>
                  </a:cubicBezTo>
                  <a:cubicBezTo>
                    <a:pt x="-439" y="28728"/>
                    <a:pt x="7705" y="37624"/>
                    <a:pt x="18221" y="38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930E852F-FBA4-4587-A92D-35C5BE555311}"/>
                </a:ext>
              </a:extLst>
            </p:cNvPr>
            <p:cNvSpPr/>
            <p:nvPr/>
          </p:nvSpPr>
          <p:spPr>
            <a:xfrm>
              <a:off x="11880846" y="1965541"/>
              <a:ext cx="40004" cy="38182"/>
            </a:xfrm>
            <a:custGeom>
              <a:avLst/>
              <a:gdLst>
                <a:gd name="connsiteX0" fmla="*/ 39986 w 40004"/>
                <a:gd name="connsiteY0" fmla="*/ 19961 h 38182"/>
                <a:gd name="connsiteX1" fmla="*/ 21784 w 40004"/>
                <a:gd name="connsiteY1" fmla="*/ 101 h 38182"/>
                <a:gd name="connsiteX2" fmla="*/ 19888 w 40004"/>
                <a:gd name="connsiteY2" fmla="*/ 16 h 38182"/>
                <a:gd name="connsiteX3" fmla="*/ 19 w 40004"/>
                <a:gd name="connsiteY3" fmla="*/ 18208 h 38182"/>
                <a:gd name="connsiteX4" fmla="*/ 18212 w 40004"/>
                <a:gd name="connsiteY4" fmla="*/ 38077 h 38182"/>
                <a:gd name="connsiteX5" fmla="*/ 20126 w 40004"/>
                <a:gd name="connsiteY5" fmla="*/ 38163 h 38182"/>
                <a:gd name="connsiteX6" fmla="*/ 20974 w 40004"/>
                <a:gd name="connsiteY6" fmla="*/ 38182 h 38182"/>
                <a:gd name="connsiteX7" fmla="*/ 39986 w 40004"/>
                <a:gd name="connsiteY7" fmla="*/ 19961 h 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2">
                  <a:moveTo>
                    <a:pt x="39986" y="19961"/>
                  </a:moveTo>
                  <a:cubicBezTo>
                    <a:pt x="40443" y="9445"/>
                    <a:pt x="32290" y="558"/>
                    <a:pt x="21784" y="101"/>
                  </a:cubicBezTo>
                  <a:lnTo>
                    <a:pt x="19888" y="16"/>
                  </a:lnTo>
                  <a:cubicBezTo>
                    <a:pt x="9858" y="-404"/>
                    <a:pt x="476" y="7693"/>
                    <a:pt x="19" y="18208"/>
                  </a:cubicBezTo>
                  <a:cubicBezTo>
                    <a:pt x="-448" y="28724"/>
                    <a:pt x="7706" y="37620"/>
                    <a:pt x="18212" y="38077"/>
                  </a:cubicBezTo>
                  <a:lnTo>
                    <a:pt x="20126" y="38163"/>
                  </a:lnTo>
                  <a:cubicBezTo>
                    <a:pt x="20403" y="38173"/>
                    <a:pt x="20688" y="38182"/>
                    <a:pt x="20974" y="38182"/>
                  </a:cubicBezTo>
                  <a:cubicBezTo>
                    <a:pt x="31109" y="38182"/>
                    <a:pt x="39538" y="30191"/>
                    <a:pt x="39986" y="199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1F7A26DE-A2AC-4E86-96B6-4741BBD71D60}"/>
                </a:ext>
              </a:extLst>
            </p:cNvPr>
            <p:cNvSpPr/>
            <p:nvPr/>
          </p:nvSpPr>
          <p:spPr>
            <a:xfrm>
              <a:off x="11705894" y="1955033"/>
              <a:ext cx="40002" cy="38193"/>
            </a:xfrm>
            <a:custGeom>
              <a:avLst/>
              <a:gdLst>
                <a:gd name="connsiteX0" fmla="*/ 39983 w 40002"/>
                <a:gd name="connsiteY0" fmla="*/ 19972 h 38193"/>
                <a:gd name="connsiteX1" fmla="*/ 21791 w 40002"/>
                <a:gd name="connsiteY1" fmla="*/ 103 h 38193"/>
                <a:gd name="connsiteX2" fmla="*/ 20028 w 40002"/>
                <a:gd name="connsiteY2" fmla="*/ 17 h 38193"/>
                <a:gd name="connsiteX3" fmla="*/ 26 w 40002"/>
                <a:gd name="connsiteY3" fmla="*/ 18067 h 38193"/>
                <a:gd name="connsiteX4" fmla="*/ 18076 w 40002"/>
                <a:gd name="connsiteY4" fmla="*/ 38079 h 38193"/>
                <a:gd name="connsiteX5" fmla="*/ 20114 w 40002"/>
                <a:gd name="connsiteY5" fmla="*/ 38174 h 38193"/>
                <a:gd name="connsiteX6" fmla="*/ 20971 w 40002"/>
                <a:gd name="connsiteY6" fmla="*/ 38193 h 38193"/>
                <a:gd name="connsiteX7" fmla="*/ 39983 w 40002"/>
                <a:gd name="connsiteY7" fmla="*/ 19972 h 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93">
                  <a:moveTo>
                    <a:pt x="39983" y="19972"/>
                  </a:moveTo>
                  <a:cubicBezTo>
                    <a:pt x="40450" y="9456"/>
                    <a:pt x="32297" y="560"/>
                    <a:pt x="21791" y="103"/>
                  </a:cubicBezTo>
                  <a:lnTo>
                    <a:pt x="20028" y="17"/>
                  </a:lnTo>
                  <a:cubicBezTo>
                    <a:pt x="9703" y="-421"/>
                    <a:pt x="559" y="7551"/>
                    <a:pt x="26" y="18067"/>
                  </a:cubicBezTo>
                  <a:cubicBezTo>
                    <a:pt x="-517" y="28583"/>
                    <a:pt x="7560" y="37527"/>
                    <a:pt x="18076" y="38079"/>
                  </a:cubicBezTo>
                  <a:lnTo>
                    <a:pt x="20114" y="38174"/>
                  </a:lnTo>
                  <a:cubicBezTo>
                    <a:pt x="20390" y="38184"/>
                    <a:pt x="20685" y="38193"/>
                    <a:pt x="20971" y="38193"/>
                  </a:cubicBezTo>
                  <a:cubicBezTo>
                    <a:pt x="31106" y="38184"/>
                    <a:pt x="39536" y="30192"/>
                    <a:pt x="39983" y="199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BDB4EEE9-536F-4063-92B7-9B57C6EF7070}"/>
                </a:ext>
              </a:extLst>
            </p:cNvPr>
            <p:cNvSpPr/>
            <p:nvPr/>
          </p:nvSpPr>
          <p:spPr>
            <a:xfrm>
              <a:off x="11998928" y="1967858"/>
              <a:ext cx="40015" cy="38112"/>
            </a:xfrm>
            <a:custGeom>
              <a:avLst/>
              <a:gdLst>
                <a:gd name="connsiteX0" fmla="*/ 21107 w 40015"/>
                <a:gd name="connsiteY0" fmla="*/ 38113 h 38112"/>
                <a:gd name="connsiteX1" fmla="*/ 40015 w 40015"/>
                <a:gd name="connsiteY1" fmla="*/ 18920 h 38112"/>
                <a:gd name="connsiteX2" fmla="*/ 20822 w 40015"/>
                <a:gd name="connsiteY2" fmla="*/ 13 h 38112"/>
                <a:gd name="connsiteX3" fmla="*/ 19050 w 40015"/>
                <a:gd name="connsiteY3" fmla="*/ 13 h 38112"/>
                <a:gd name="connsiteX4" fmla="*/ 0 w 40015"/>
                <a:gd name="connsiteY4" fmla="*/ 19063 h 38112"/>
                <a:gd name="connsiteX5" fmla="*/ 19050 w 40015"/>
                <a:gd name="connsiteY5" fmla="*/ 38113 h 38112"/>
                <a:gd name="connsiteX6" fmla="*/ 21107 w 40015"/>
                <a:gd name="connsiteY6" fmla="*/ 38113 h 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5" h="38112">
                  <a:moveTo>
                    <a:pt x="21107" y="38113"/>
                  </a:moveTo>
                  <a:cubicBezTo>
                    <a:pt x="31623" y="38036"/>
                    <a:pt x="40091" y="29445"/>
                    <a:pt x="40015" y="18920"/>
                  </a:cubicBezTo>
                  <a:cubicBezTo>
                    <a:pt x="39938" y="8395"/>
                    <a:pt x="31233" y="-378"/>
                    <a:pt x="20822" y="13"/>
                  </a:cubicBezTo>
                  <a:lnTo>
                    <a:pt x="19050" y="13"/>
                  </a:lnTo>
                  <a:cubicBezTo>
                    <a:pt x="8535" y="13"/>
                    <a:pt x="0" y="8547"/>
                    <a:pt x="0" y="19063"/>
                  </a:cubicBezTo>
                  <a:cubicBezTo>
                    <a:pt x="0" y="29578"/>
                    <a:pt x="8535" y="38113"/>
                    <a:pt x="19050" y="38113"/>
                  </a:cubicBezTo>
                  <a:lnTo>
                    <a:pt x="21107" y="381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68CE5242-D9BE-457D-B917-E2AD571B3E06}"/>
                </a:ext>
              </a:extLst>
            </p:cNvPr>
            <p:cNvSpPr/>
            <p:nvPr/>
          </p:nvSpPr>
          <p:spPr>
            <a:xfrm>
              <a:off x="11471680" y="1950021"/>
              <a:ext cx="40005" cy="38109"/>
            </a:xfrm>
            <a:custGeom>
              <a:avLst/>
              <a:gdLst>
                <a:gd name="connsiteX0" fmla="*/ 20955 w 40005"/>
                <a:gd name="connsiteY0" fmla="*/ 0 h 38109"/>
                <a:gd name="connsiteX1" fmla="*/ 18907 w 40005"/>
                <a:gd name="connsiteY1" fmla="*/ 10 h 38109"/>
                <a:gd name="connsiteX2" fmla="*/ 1 w 40005"/>
                <a:gd name="connsiteY2" fmla="*/ 19202 h 38109"/>
                <a:gd name="connsiteX3" fmla="*/ 19051 w 40005"/>
                <a:gd name="connsiteY3" fmla="*/ 38110 h 38109"/>
                <a:gd name="connsiteX4" fmla="*/ 19174 w 40005"/>
                <a:gd name="connsiteY4" fmla="*/ 38110 h 38109"/>
                <a:gd name="connsiteX5" fmla="*/ 19184 w 40005"/>
                <a:gd name="connsiteY5" fmla="*/ 38110 h 38109"/>
                <a:gd name="connsiteX6" fmla="*/ 20955 w 40005"/>
                <a:gd name="connsiteY6" fmla="*/ 38100 h 38109"/>
                <a:gd name="connsiteX7" fmla="*/ 40005 w 40005"/>
                <a:gd name="connsiteY7" fmla="*/ 19050 h 38109"/>
                <a:gd name="connsiteX8" fmla="*/ 20955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0955" y="0"/>
                  </a:moveTo>
                  <a:lnTo>
                    <a:pt x="18907" y="10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36" y="38110"/>
                    <a:pt x="19174" y="38110"/>
                  </a:cubicBezTo>
                  <a:cubicBezTo>
                    <a:pt x="19174" y="38110"/>
                    <a:pt x="19184" y="38110"/>
                    <a:pt x="19184" y="38110"/>
                  </a:cubicBez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8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0B6D996F-72BF-43D3-B0F8-2F50E4E90B06}"/>
                </a:ext>
              </a:extLst>
            </p:cNvPr>
            <p:cNvSpPr/>
            <p:nvPr/>
          </p:nvSpPr>
          <p:spPr>
            <a:xfrm>
              <a:off x="11412624" y="1950683"/>
              <a:ext cx="40011" cy="38142"/>
            </a:xfrm>
            <a:custGeom>
              <a:avLst/>
              <a:gdLst>
                <a:gd name="connsiteX0" fmla="*/ 20547 w 40011"/>
                <a:gd name="connsiteY0" fmla="*/ 14 h 38142"/>
                <a:gd name="connsiteX1" fmla="*/ 18776 w 40011"/>
                <a:gd name="connsiteY1" fmla="*/ 43 h 38142"/>
                <a:gd name="connsiteX2" fmla="*/ 2 w 40011"/>
                <a:gd name="connsiteY2" fmla="*/ 19369 h 38142"/>
                <a:gd name="connsiteX3" fmla="*/ 19042 w 40011"/>
                <a:gd name="connsiteY3" fmla="*/ 38143 h 38142"/>
                <a:gd name="connsiteX4" fmla="*/ 19328 w 40011"/>
                <a:gd name="connsiteY4" fmla="*/ 38143 h 38142"/>
                <a:gd name="connsiteX5" fmla="*/ 19328 w 40011"/>
                <a:gd name="connsiteY5" fmla="*/ 38143 h 38142"/>
                <a:gd name="connsiteX6" fmla="*/ 21376 w 40011"/>
                <a:gd name="connsiteY6" fmla="*/ 38105 h 38142"/>
                <a:gd name="connsiteX7" fmla="*/ 40007 w 40011"/>
                <a:gd name="connsiteY7" fmla="*/ 18645 h 38142"/>
                <a:gd name="connsiteX8" fmla="*/ 20547 w 40011"/>
                <a:gd name="connsiteY8" fmla="*/ 14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42">
                  <a:moveTo>
                    <a:pt x="20547" y="14"/>
                  </a:moveTo>
                  <a:lnTo>
                    <a:pt x="18776" y="43"/>
                  </a:lnTo>
                  <a:cubicBezTo>
                    <a:pt x="8260" y="205"/>
                    <a:pt x="-141" y="8853"/>
                    <a:pt x="2" y="19369"/>
                  </a:cubicBezTo>
                  <a:cubicBezTo>
                    <a:pt x="164" y="29799"/>
                    <a:pt x="8651" y="38143"/>
                    <a:pt x="19042" y="38143"/>
                  </a:cubicBezTo>
                  <a:cubicBezTo>
                    <a:pt x="19147" y="38143"/>
                    <a:pt x="19233" y="38143"/>
                    <a:pt x="19328" y="38143"/>
                  </a:cubicBezTo>
                  <a:lnTo>
                    <a:pt x="19328" y="38143"/>
                  </a:lnTo>
                  <a:lnTo>
                    <a:pt x="21376" y="38105"/>
                  </a:lnTo>
                  <a:cubicBezTo>
                    <a:pt x="31892" y="37876"/>
                    <a:pt x="40226" y="29170"/>
                    <a:pt x="40007" y="18645"/>
                  </a:cubicBezTo>
                  <a:cubicBezTo>
                    <a:pt x="39788" y="8120"/>
                    <a:pt x="31406" y="-395"/>
                    <a:pt x="20547" y="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FFEE06CD-D9EE-4228-9951-A7E05E774B76}"/>
                </a:ext>
              </a:extLst>
            </p:cNvPr>
            <p:cNvSpPr/>
            <p:nvPr/>
          </p:nvSpPr>
          <p:spPr>
            <a:xfrm>
              <a:off x="11062353" y="1960975"/>
              <a:ext cx="39997" cy="38119"/>
            </a:xfrm>
            <a:custGeom>
              <a:avLst/>
              <a:gdLst>
                <a:gd name="connsiteX0" fmla="*/ 20956 w 39997"/>
                <a:gd name="connsiteY0" fmla="*/ 0 h 38119"/>
                <a:gd name="connsiteX1" fmla="*/ 20956 w 39997"/>
                <a:gd name="connsiteY1" fmla="*/ 0 h 38119"/>
                <a:gd name="connsiteX2" fmla="*/ 20670 w 39997"/>
                <a:gd name="connsiteY2" fmla="*/ 0 h 38119"/>
                <a:gd name="connsiteX3" fmla="*/ 18908 w 39997"/>
                <a:gd name="connsiteY3" fmla="*/ 19 h 38119"/>
                <a:gd name="connsiteX4" fmla="*/ 1 w 39997"/>
                <a:gd name="connsiteY4" fmla="*/ 19212 h 38119"/>
                <a:gd name="connsiteX5" fmla="*/ 19051 w 39997"/>
                <a:gd name="connsiteY5" fmla="*/ 38119 h 38119"/>
                <a:gd name="connsiteX6" fmla="*/ 19184 w 39997"/>
                <a:gd name="connsiteY6" fmla="*/ 38119 h 38119"/>
                <a:gd name="connsiteX7" fmla="*/ 19184 w 39997"/>
                <a:gd name="connsiteY7" fmla="*/ 38119 h 38119"/>
                <a:gd name="connsiteX8" fmla="*/ 21222 w 39997"/>
                <a:gd name="connsiteY8" fmla="*/ 38100 h 38119"/>
                <a:gd name="connsiteX9" fmla="*/ 39996 w 39997"/>
                <a:gd name="connsiteY9" fmla="*/ 18774 h 38119"/>
                <a:gd name="connsiteX10" fmla="*/ 20956 w 39997"/>
                <a:gd name="connsiteY10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20956" y="0"/>
                  </a:moveTo>
                  <a:lnTo>
                    <a:pt x="20956" y="0"/>
                  </a:lnTo>
                  <a:cubicBezTo>
                    <a:pt x="20851" y="0"/>
                    <a:pt x="20755" y="0"/>
                    <a:pt x="20670" y="0"/>
                  </a:cubicBez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77" y="29689"/>
                    <a:pt x="8592" y="38119"/>
                    <a:pt x="19051" y="38119"/>
                  </a:cubicBez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22" y="38100"/>
                  </a:lnTo>
                  <a:cubicBezTo>
                    <a:pt x="31738" y="37938"/>
                    <a:pt x="40139" y="29289"/>
                    <a:pt x="39996" y="18774"/>
                  </a:cubicBezTo>
                  <a:cubicBezTo>
                    <a:pt x="39834" y="8344"/>
                    <a:pt x="31347" y="0"/>
                    <a:pt x="2095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6F35FD07-2DC3-44EE-B43C-9B5430A548EA}"/>
                </a:ext>
              </a:extLst>
            </p:cNvPr>
            <p:cNvSpPr/>
            <p:nvPr/>
          </p:nvSpPr>
          <p:spPr>
            <a:xfrm>
              <a:off x="11646909" y="1952550"/>
              <a:ext cx="40006" cy="38162"/>
            </a:xfrm>
            <a:custGeom>
              <a:avLst/>
              <a:gdLst>
                <a:gd name="connsiteX0" fmla="*/ 39999 w 40006"/>
                <a:gd name="connsiteY0" fmla="*/ 19665 h 38162"/>
                <a:gd name="connsiteX1" fmla="*/ 21511 w 40006"/>
                <a:gd name="connsiteY1" fmla="*/ 72 h 38162"/>
                <a:gd name="connsiteX2" fmla="*/ 19748 w 40006"/>
                <a:gd name="connsiteY2" fmla="*/ 15 h 38162"/>
                <a:gd name="connsiteX3" fmla="*/ 13 w 40006"/>
                <a:gd name="connsiteY3" fmla="*/ 18350 h 38162"/>
                <a:gd name="connsiteX4" fmla="*/ 18358 w 40006"/>
                <a:gd name="connsiteY4" fmla="*/ 38086 h 38162"/>
                <a:gd name="connsiteX5" fmla="*/ 20415 w 40006"/>
                <a:gd name="connsiteY5" fmla="*/ 38153 h 38162"/>
                <a:gd name="connsiteX6" fmla="*/ 20977 w 40006"/>
                <a:gd name="connsiteY6" fmla="*/ 38162 h 38162"/>
                <a:gd name="connsiteX7" fmla="*/ 39999 w 40006"/>
                <a:gd name="connsiteY7" fmla="*/ 19665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62">
                  <a:moveTo>
                    <a:pt x="39999" y="19665"/>
                  </a:moveTo>
                  <a:cubicBezTo>
                    <a:pt x="40303" y="9149"/>
                    <a:pt x="32026" y="377"/>
                    <a:pt x="21511" y="72"/>
                  </a:cubicBezTo>
                  <a:lnTo>
                    <a:pt x="19748" y="15"/>
                  </a:lnTo>
                  <a:cubicBezTo>
                    <a:pt x="9576" y="-395"/>
                    <a:pt x="403" y="7844"/>
                    <a:pt x="13" y="18350"/>
                  </a:cubicBezTo>
                  <a:cubicBezTo>
                    <a:pt x="-368" y="28866"/>
                    <a:pt x="7833" y="37705"/>
                    <a:pt x="18358" y="38086"/>
                  </a:cubicBezTo>
                  <a:lnTo>
                    <a:pt x="20415" y="38153"/>
                  </a:lnTo>
                  <a:cubicBezTo>
                    <a:pt x="20606" y="38153"/>
                    <a:pt x="20787" y="38162"/>
                    <a:pt x="20977" y="38162"/>
                  </a:cubicBezTo>
                  <a:cubicBezTo>
                    <a:pt x="31236" y="38162"/>
                    <a:pt x="39703" y="29990"/>
                    <a:pt x="39999" y="19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59267A9E-2C61-4257-9741-10FDA094E981}"/>
                </a:ext>
              </a:extLst>
            </p:cNvPr>
            <p:cNvSpPr/>
            <p:nvPr/>
          </p:nvSpPr>
          <p:spPr>
            <a:xfrm>
              <a:off x="11003296" y="1960994"/>
              <a:ext cx="40007" cy="38118"/>
            </a:xfrm>
            <a:custGeom>
              <a:avLst/>
              <a:gdLst>
                <a:gd name="connsiteX0" fmla="*/ 21100 w 40007"/>
                <a:gd name="connsiteY0" fmla="*/ 19 h 38118"/>
                <a:gd name="connsiteX1" fmla="*/ 19328 w 40007"/>
                <a:gd name="connsiteY1" fmla="*/ 0 h 38118"/>
                <a:gd name="connsiteX2" fmla="*/ 19328 w 40007"/>
                <a:gd name="connsiteY2" fmla="*/ 0 h 38118"/>
                <a:gd name="connsiteX3" fmla="*/ 19043 w 40007"/>
                <a:gd name="connsiteY3" fmla="*/ 0 h 38118"/>
                <a:gd name="connsiteX4" fmla="*/ 2 w 40007"/>
                <a:gd name="connsiteY4" fmla="*/ 18774 h 38118"/>
                <a:gd name="connsiteX5" fmla="*/ 18776 w 40007"/>
                <a:gd name="connsiteY5" fmla="*/ 38100 h 38118"/>
                <a:gd name="connsiteX6" fmla="*/ 20824 w 40007"/>
                <a:gd name="connsiteY6" fmla="*/ 38119 h 38118"/>
                <a:gd name="connsiteX7" fmla="*/ 20957 w 40007"/>
                <a:gd name="connsiteY7" fmla="*/ 38119 h 38118"/>
                <a:gd name="connsiteX8" fmla="*/ 20957 w 40007"/>
                <a:gd name="connsiteY8" fmla="*/ 38119 h 38118"/>
                <a:gd name="connsiteX9" fmla="*/ 40007 w 40007"/>
                <a:gd name="connsiteY9" fmla="*/ 19212 h 38118"/>
                <a:gd name="connsiteX10" fmla="*/ 21100 w 40007"/>
                <a:gd name="connsiteY10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8">
                  <a:moveTo>
                    <a:pt x="21100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87"/>
                    <a:pt x="31625" y="95"/>
                    <a:pt x="2110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108FBBAB-A4CA-4B82-AA10-DD45FDED9C9D}"/>
                </a:ext>
              </a:extLst>
            </p:cNvPr>
            <p:cNvSpPr/>
            <p:nvPr/>
          </p:nvSpPr>
          <p:spPr>
            <a:xfrm>
              <a:off x="11178489" y="1958073"/>
              <a:ext cx="40007" cy="38162"/>
            </a:xfrm>
            <a:custGeom>
              <a:avLst/>
              <a:gdLst>
                <a:gd name="connsiteX0" fmla="*/ 20415 w 40007"/>
                <a:gd name="connsiteY0" fmla="*/ 6 h 38162"/>
                <a:gd name="connsiteX1" fmla="*/ 18358 w 40007"/>
                <a:gd name="connsiteY1" fmla="*/ 72 h 38162"/>
                <a:gd name="connsiteX2" fmla="*/ 13 w 40007"/>
                <a:gd name="connsiteY2" fmla="*/ 19808 h 38162"/>
                <a:gd name="connsiteX3" fmla="*/ 19044 w 40007"/>
                <a:gd name="connsiteY3" fmla="*/ 38163 h 38162"/>
                <a:gd name="connsiteX4" fmla="*/ 19749 w 40007"/>
                <a:gd name="connsiteY4" fmla="*/ 38154 h 38162"/>
                <a:gd name="connsiteX5" fmla="*/ 21511 w 40007"/>
                <a:gd name="connsiteY5" fmla="*/ 38096 h 38162"/>
                <a:gd name="connsiteX6" fmla="*/ 39999 w 40007"/>
                <a:gd name="connsiteY6" fmla="*/ 18503 h 38162"/>
                <a:gd name="connsiteX7" fmla="*/ 20415 w 40007"/>
                <a:gd name="connsiteY7" fmla="*/ 6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2">
                  <a:moveTo>
                    <a:pt x="20415" y="6"/>
                  </a:moveTo>
                  <a:lnTo>
                    <a:pt x="18358" y="72"/>
                  </a:lnTo>
                  <a:cubicBezTo>
                    <a:pt x="7842" y="463"/>
                    <a:pt x="-368" y="9293"/>
                    <a:pt x="13" y="19808"/>
                  </a:cubicBezTo>
                  <a:cubicBezTo>
                    <a:pt x="394" y="30086"/>
                    <a:pt x="8842" y="38163"/>
                    <a:pt x="19044" y="38163"/>
                  </a:cubicBezTo>
                  <a:cubicBezTo>
                    <a:pt x="19272" y="38163"/>
                    <a:pt x="19520" y="38163"/>
                    <a:pt x="19749" y="38154"/>
                  </a:cubicBezTo>
                  <a:lnTo>
                    <a:pt x="21511" y="38096"/>
                  </a:lnTo>
                  <a:cubicBezTo>
                    <a:pt x="32026" y="37791"/>
                    <a:pt x="40313" y="29019"/>
                    <a:pt x="39999" y="18503"/>
                  </a:cubicBezTo>
                  <a:cubicBezTo>
                    <a:pt x="39684" y="7988"/>
                    <a:pt x="30779" y="-251"/>
                    <a:pt x="20415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CD728C7-FF30-4A8B-979C-9DDA2BC6F232}"/>
                </a:ext>
              </a:extLst>
            </p:cNvPr>
            <p:cNvSpPr/>
            <p:nvPr/>
          </p:nvSpPr>
          <p:spPr>
            <a:xfrm>
              <a:off x="11237486" y="1955916"/>
              <a:ext cx="40011" cy="38177"/>
            </a:xfrm>
            <a:custGeom>
              <a:avLst/>
              <a:gdLst>
                <a:gd name="connsiteX0" fmla="*/ 20273 w 40011"/>
                <a:gd name="connsiteY0" fmla="*/ 20 h 38177"/>
                <a:gd name="connsiteX1" fmla="*/ 18358 w 40011"/>
                <a:gd name="connsiteY1" fmla="*/ 87 h 38177"/>
                <a:gd name="connsiteX2" fmla="*/ 13 w 40011"/>
                <a:gd name="connsiteY2" fmla="*/ 19823 h 38177"/>
                <a:gd name="connsiteX3" fmla="*/ 19044 w 40011"/>
                <a:gd name="connsiteY3" fmla="*/ 38177 h 38177"/>
                <a:gd name="connsiteX4" fmla="*/ 19749 w 40011"/>
                <a:gd name="connsiteY4" fmla="*/ 38168 h 38177"/>
                <a:gd name="connsiteX5" fmla="*/ 21644 w 40011"/>
                <a:gd name="connsiteY5" fmla="*/ 38101 h 38177"/>
                <a:gd name="connsiteX6" fmla="*/ 39999 w 40011"/>
                <a:gd name="connsiteY6" fmla="*/ 18375 h 38177"/>
                <a:gd name="connsiteX7" fmla="*/ 20273 w 40011"/>
                <a:gd name="connsiteY7" fmla="*/ 20 h 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7">
                  <a:moveTo>
                    <a:pt x="20273" y="20"/>
                  </a:moveTo>
                  <a:lnTo>
                    <a:pt x="18358" y="87"/>
                  </a:lnTo>
                  <a:cubicBezTo>
                    <a:pt x="7842" y="477"/>
                    <a:pt x="-368" y="9307"/>
                    <a:pt x="13" y="19823"/>
                  </a:cubicBezTo>
                  <a:cubicBezTo>
                    <a:pt x="394" y="30100"/>
                    <a:pt x="8842" y="38177"/>
                    <a:pt x="19044" y="38177"/>
                  </a:cubicBezTo>
                  <a:cubicBezTo>
                    <a:pt x="19272" y="38177"/>
                    <a:pt x="19520" y="38177"/>
                    <a:pt x="19749" y="38168"/>
                  </a:cubicBezTo>
                  <a:lnTo>
                    <a:pt x="21644" y="38101"/>
                  </a:lnTo>
                  <a:cubicBezTo>
                    <a:pt x="32160" y="37720"/>
                    <a:pt x="40380" y="28891"/>
                    <a:pt x="39999" y="18375"/>
                  </a:cubicBezTo>
                  <a:cubicBezTo>
                    <a:pt x="39618" y="7859"/>
                    <a:pt x="30702" y="-466"/>
                    <a:pt x="20273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A003521F-1D9D-42B9-B1FF-5A7BBDD83BCA}"/>
                </a:ext>
              </a:extLst>
            </p:cNvPr>
            <p:cNvSpPr/>
            <p:nvPr/>
          </p:nvSpPr>
          <p:spPr>
            <a:xfrm>
              <a:off x="11939859" y="1967382"/>
              <a:ext cx="40020" cy="38141"/>
            </a:xfrm>
            <a:custGeom>
              <a:avLst/>
              <a:gdLst>
                <a:gd name="connsiteX0" fmla="*/ 20978 w 40020"/>
                <a:gd name="connsiteY0" fmla="*/ 38141 h 38141"/>
                <a:gd name="connsiteX1" fmla="*/ 40019 w 40020"/>
                <a:gd name="connsiteY1" fmla="*/ 19368 h 38141"/>
                <a:gd name="connsiteX2" fmla="*/ 21245 w 40020"/>
                <a:gd name="connsiteY2" fmla="*/ 41 h 38141"/>
                <a:gd name="connsiteX3" fmla="*/ 19473 w 40020"/>
                <a:gd name="connsiteY3" fmla="*/ 13 h 38141"/>
                <a:gd name="connsiteX4" fmla="*/ 4 w 40020"/>
                <a:gd name="connsiteY4" fmla="*/ 18644 h 38141"/>
                <a:gd name="connsiteX5" fmla="*/ 18635 w 40020"/>
                <a:gd name="connsiteY5" fmla="*/ 38103 h 38141"/>
                <a:gd name="connsiteX6" fmla="*/ 20683 w 40020"/>
                <a:gd name="connsiteY6" fmla="*/ 38141 h 38141"/>
                <a:gd name="connsiteX7" fmla="*/ 20978 w 40020"/>
                <a:gd name="connsiteY7" fmla="*/ 38141 h 38141"/>
                <a:gd name="connsiteX8" fmla="*/ 20978 w 40020"/>
                <a:gd name="connsiteY8" fmla="*/ 38141 h 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41">
                  <a:moveTo>
                    <a:pt x="20978" y="38141"/>
                  </a:moveTo>
                  <a:cubicBezTo>
                    <a:pt x="31370" y="38141"/>
                    <a:pt x="39866" y="29797"/>
                    <a:pt x="40019" y="19368"/>
                  </a:cubicBezTo>
                  <a:cubicBezTo>
                    <a:pt x="40171" y="8852"/>
                    <a:pt x="31770" y="194"/>
                    <a:pt x="21245" y="41"/>
                  </a:cubicBezTo>
                  <a:lnTo>
                    <a:pt x="19473" y="13"/>
                  </a:lnTo>
                  <a:cubicBezTo>
                    <a:pt x="9215" y="-378"/>
                    <a:pt x="233" y="8119"/>
                    <a:pt x="4" y="18644"/>
                  </a:cubicBezTo>
                  <a:cubicBezTo>
                    <a:pt x="-215" y="29159"/>
                    <a:pt x="8119" y="37875"/>
                    <a:pt x="18635" y="38103"/>
                  </a:cubicBezTo>
                  <a:lnTo>
                    <a:pt x="20683" y="38141"/>
                  </a:lnTo>
                  <a:cubicBezTo>
                    <a:pt x="20778" y="38141"/>
                    <a:pt x="20873" y="38141"/>
                    <a:pt x="20978" y="38141"/>
                  </a:cubicBezTo>
                  <a:lnTo>
                    <a:pt x="20978" y="381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59450492-2F09-4DDA-86AB-8DD356169342}"/>
                </a:ext>
              </a:extLst>
            </p:cNvPr>
            <p:cNvSpPr/>
            <p:nvPr/>
          </p:nvSpPr>
          <p:spPr>
            <a:xfrm>
              <a:off x="12126293" y="1965497"/>
              <a:ext cx="40016" cy="38159"/>
            </a:xfrm>
            <a:custGeom>
              <a:avLst/>
              <a:gdLst>
                <a:gd name="connsiteX0" fmla="*/ 40008 w 40016"/>
                <a:gd name="connsiteY0" fmla="*/ 18500 h 38159"/>
                <a:gd name="connsiteX1" fmla="*/ 20415 w 40016"/>
                <a:gd name="connsiteY1" fmla="*/ 12 h 38159"/>
                <a:gd name="connsiteX2" fmla="*/ 18358 w 40016"/>
                <a:gd name="connsiteY2" fmla="*/ 79 h 38159"/>
                <a:gd name="connsiteX3" fmla="*/ 13 w 40016"/>
                <a:gd name="connsiteY3" fmla="*/ 19815 h 38159"/>
                <a:gd name="connsiteX4" fmla="*/ 19044 w 40016"/>
                <a:gd name="connsiteY4" fmla="*/ 38160 h 38159"/>
                <a:gd name="connsiteX5" fmla="*/ 19748 w 40016"/>
                <a:gd name="connsiteY5" fmla="*/ 38150 h 38159"/>
                <a:gd name="connsiteX6" fmla="*/ 21511 w 40016"/>
                <a:gd name="connsiteY6" fmla="*/ 38093 h 38159"/>
                <a:gd name="connsiteX7" fmla="*/ 40008 w 40016"/>
                <a:gd name="connsiteY7" fmla="*/ 18500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40008" y="18500"/>
                  </a:moveTo>
                  <a:cubicBezTo>
                    <a:pt x="39713" y="7984"/>
                    <a:pt x="30979" y="-360"/>
                    <a:pt x="20415" y="12"/>
                  </a:cubicBezTo>
                  <a:lnTo>
                    <a:pt x="18358" y="79"/>
                  </a:lnTo>
                  <a:cubicBezTo>
                    <a:pt x="7842" y="469"/>
                    <a:pt x="-368" y="9299"/>
                    <a:pt x="13" y="19815"/>
                  </a:cubicBezTo>
                  <a:cubicBezTo>
                    <a:pt x="394" y="30092"/>
                    <a:pt x="8842" y="38160"/>
                    <a:pt x="19044" y="38160"/>
                  </a:cubicBezTo>
                  <a:cubicBezTo>
                    <a:pt x="19272" y="38160"/>
                    <a:pt x="19520" y="38160"/>
                    <a:pt x="19748" y="38150"/>
                  </a:cubicBezTo>
                  <a:lnTo>
                    <a:pt x="21511" y="38093"/>
                  </a:lnTo>
                  <a:cubicBezTo>
                    <a:pt x="32036" y="37798"/>
                    <a:pt x="40313" y="29025"/>
                    <a:pt x="40008" y="18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C586D872-4E75-4867-8536-E1FF65B2B7D4}"/>
                </a:ext>
              </a:extLst>
            </p:cNvPr>
            <p:cNvSpPr/>
            <p:nvPr/>
          </p:nvSpPr>
          <p:spPr>
            <a:xfrm>
              <a:off x="11764857" y="1958313"/>
              <a:ext cx="40003" cy="38218"/>
            </a:xfrm>
            <a:custGeom>
              <a:avLst/>
              <a:gdLst>
                <a:gd name="connsiteX0" fmla="*/ 39970 w 40003"/>
                <a:gd name="connsiteY0" fmla="*/ 20293 h 38218"/>
                <a:gd name="connsiteX1" fmla="*/ 22073 w 40003"/>
                <a:gd name="connsiteY1" fmla="*/ 157 h 38218"/>
                <a:gd name="connsiteX2" fmla="*/ 20310 w 40003"/>
                <a:gd name="connsiteY2" fmla="*/ 42 h 38218"/>
                <a:gd name="connsiteX3" fmla="*/ 41 w 40003"/>
                <a:gd name="connsiteY3" fmla="*/ 17797 h 38218"/>
                <a:gd name="connsiteX4" fmla="*/ 17796 w 40003"/>
                <a:gd name="connsiteY4" fmla="*/ 38057 h 38218"/>
                <a:gd name="connsiteX5" fmla="*/ 19834 w 40003"/>
                <a:gd name="connsiteY5" fmla="*/ 38190 h 38218"/>
                <a:gd name="connsiteX6" fmla="*/ 20968 w 40003"/>
                <a:gd name="connsiteY6" fmla="*/ 38219 h 38218"/>
                <a:gd name="connsiteX7" fmla="*/ 39970 w 40003"/>
                <a:gd name="connsiteY7" fmla="*/ 20293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218">
                  <a:moveTo>
                    <a:pt x="39970" y="20293"/>
                  </a:moveTo>
                  <a:cubicBezTo>
                    <a:pt x="40589" y="9787"/>
                    <a:pt x="32579" y="776"/>
                    <a:pt x="22073" y="157"/>
                  </a:cubicBezTo>
                  <a:lnTo>
                    <a:pt x="20310" y="42"/>
                  </a:lnTo>
                  <a:cubicBezTo>
                    <a:pt x="10033" y="-653"/>
                    <a:pt x="737" y="7282"/>
                    <a:pt x="41" y="17797"/>
                  </a:cubicBezTo>
                  <a:cubicBezTo>
                    <a:pt x="-645" y="28294"/>
                    <a:pt x="7299" y="37371"/>
                    <a:pt x="17796" y="38057"/>
                  </a:cubicBezTo>
                  <a:lnTo>
                    <a:pt x="19834" y="38190"/>
                  </a:lnTo>
                  <a:cubicBezTo>
                    <a:pt x="20215" y="38209"/>
                    <a:pt x="20587" y="38219"/>
                    <a:pt x="20968" y="38219"/>
                  </a:cubicBezTo>
                  <a:cubicBezTo>
                    <a:pt x="30978" y="38219"/>
                    <a:pt x="39370" y="30418"/>
                    <a:pt x="39970" y="20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A5502103-C1CB-4930-9D10-B7E0817D71CE}"/>
                </a:ext>
              </a:extLst>
            </p:cNvPr>
            <p:cNvSpPr/>
            <p:nvPr/>
          </p:nvSpPr>
          <p:spPr>
            <a:xfrm>
              <a:off x="12185313" y="1963065"/>
              <a:ext cx="40011" cy="38181"/>
            </a:xfrm>
            <a:custGeom>
              <a:avLst/>
              <a:gdLst>
                <a:gd name="connsiteX0" fmla="*/ 19888 w 40011"/>
                <a:gd name="connsiteY0" fmla="*/ 38162 h 38181"/>
                <a:gd name="connsiteX1" fmla="*/ 21927 w 40011"/>
                <a:gd name="connsiteY1" fmla="*/ 38067 h 38181"/>
                <a:gd name="connsiteX2" fmla="*/ 39986 w 40011"/>
                <a:gd name="connsiteY2" fmla="*/ 18074 h 38181"/>
                <a:gd name="connsiteX3" fmla="*/ 19993 w 40011"/>
                <a:gd name="connsiteY3" fmla="*/ 14 h 38181"/>
                <a:gd name="connsiteX4" fmla="*/ 18212 w 40011"/>
                <a:gd name="connsiteY4" fmla="*/ 100 h 38181"/>
                <a:gd name="connsiteX5" fmla="*/ 19 w 40011"/>
                <a:gd name="connsiteY5" fmla="*/ 19969 h 38181"/>
                <a:gd name="connsiteX6" fmla="*/ 19031 w 40011"/>
                <a:gd name="connsiteY6" fmla="*/ 38181 h 38181"/>
                <a:gd name="connsiteX7" fmla="*/ 19888 w 40011"/>
                <a:gd name="connsiteY7" fmla="*/ 38162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81">
                  <a:moveTo>
                    <a:pt x="19888" y="38162"/>
                  </a:moveTo>
                  <a:lnTo>
                    <a:pt x="21927" y="38067"/>
                  </a:lnTo>
                  <a:cubicBezTo>
                    <a:pt x="32433" y="37533"/>
                    <a:pt x="40520" y="28580"/>
                    <a:pt x="39986" y="18074"/>
                  </a:cubicBezTo>
                  <a:cubicBezTo>
                    <a:pt x="39462" y="7568"/>
                    <a:pt x="30652" y="-386"/>
                    <a:pt x="19993" y="14"/>
                  </a:cubicBezTo>
                  <a:lnTo>
                    <a:pt x="18212" y="100"/>
                  </a:lnTo>
                  <a:cubicBezTo>
                    <a:pt x="7696" y="567"/>
                    <a:pt x="-447" y="9463"/>
                    <a:pt x="19" y="19969"/>
                  </a:cubicBezTo>
                  <a:cubicBezTo>
                    <a:pt x="467" y="30190"/>
                    <a:pt x="8906" y="38181"/>
                    <a:pt x="19031" y="38181"/>
                  </a:cubicBezTo>
                  <a:cubicBezTo>
                    <a:pt x="19317" y="38181"/>
                    <a:pt x="19602" y="38172"/>
                    <a:pt x="19888" y="3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2FFF54E8-152D-4E2A-BE34-21E82B2DF3E6}"/>
                </a:ext>
              </a:extLst>
            </p:cNvPr>
            <p:cNvSpPr/>
            <p:nvPr/>
          </p:nvSpPr>
          <p:spPr>
            <a:xfrm>
              <a:off x="11530754" y="1950078"/>
              <a:ext cx="39996" cy="38109"/>
            </a:xfrm>
            <a:custGeom>
              <a:avLst/>
              <a:gdLst>
                <a:gd name="connsiteX0" fmla="*/ 39996 w 39996"/>
                <a:gd name="connsiteY0" fmla="*/ 19202 h 38109"/>
                <a:gd name="connsiteX1" fmla="*/ 21089 w 39996"/>
                <a:gd name="connsiteY1" fmla="*/ 9 h 38109"/>
                <a:gd name="connsiteX2" fmla="*/ 19184 w 39996"/>
                <a:gd name="connsiteY2" fmla="*/ 0 h 38109"/>
                <a:gd name="connsiteX3" fmla="*/ 19184 w 39996"/>
                <a:gd name="connsiteY3" fmla="*/ 0 h 38109"/>
                <a:gd name="connsiteX4" fmla="*/ 19051 w 39996"/>
                <a:gd name="connsiteY4" fmla="*/ 0 h 38109"/>
                <a:gd name="connsiteX5" fmla="*/ 1 w 39996"/>
                <a:gd name="connsiteY5" fmla="*/ 18907 h 38109"/>
                <a:gd name="connsiteX6" fmla="*/ 18908 w 39996"/>
                <a:gd name="connsiteY6" fmla="*/ 38100 h 38109"/>
                <a:gd name="connsiteX7" fmla="*/ 20813 w 39996"/>
                <a:gd name="connsiteY7" fmla="*/ 38109 h 38109"/>
                <a:gd name="connsiteX8" fmla="*/ 20946 w 39996"/>
                <a:gd name="connsiteY8" fmla="*/ 38109 h 38109"/>
                <a:gd name="connsiteX9" fmla="*/ 20946 w 39996"/>
                <a:gd name="connsiteY9" fmla="*/ 38109 h 38109"/>
                <a:gd name="connsiteX10" fmla="*/ 39996 w 39996"/>
                <a:gd name="connsiteY10" fmla="*/ 19202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6" h="38109">
                  <a:moveTo>
                    <a:pt x="39996" y="19202"/>
                  </a:moveTo>
                  <a:cubicBezTo>
                    <a:pt x="40072" y="8687"/>
                    <a:pt x="31604" y="95"/>
                    <a:pt x="21089" y="9"/>
                  </a:cubicBezTo>
                  <a:lnTo>
                    <a:pt x="19184" y="0"/>
                  </a:lnTo>
                  <a:lnTo>
                    <a:pt x="19184" y="0"/>
                  </a:lnTo>
                  <a:cubicBezTo>
                    <a:pt x="19136" y="0"/>
                    <a:pt x="19089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813" y="38109"/>
                  </a:lnTo>
                  <a:cubicBezTo>
                    <a:pt x="20860" y="38109"/>
                    <a:pt x="20908" y="38109"/>
                    <a:pt x="20946" y="38109"/>
                  </a:cubicBezTo>
                  <a:lnTo>
                    <a:pt x="20946" y="38109"/>
                  </a:lnTo>
                  <a:cubicBezTo>
                    <a:pt x="31395" y="38109"/>
                    <a:pt x="39920" y="29680"/>
                    <a:pt x="39996" y="19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3B66EE4-3ABC-44B9-A7AC-81F3F6462839}"/>
                </a:ext>
              </a:extLst>
            </p:cNvPr>
            <p:cNvSpPr/>
            <p:nvPr/>
          </p:nvSpPr>
          <p:spPr>
            <a:xfrm>
              <a:off x="11296484" y="1953809"/>
              <a:ext cx="40016" cy="38159"/>
            </a:xfrm>
            <a:custGeom>
              <a:avLst/>
              <a:gdLst>
                <a:gd name="connsiteX0" fmla="*/ 40008 w 40016"/>
                <a:gd name="connsiteY0" fmla="*/ 18490 h 38159"/>
                <a:gd name="connsiteX1" fmla="*/ 20415 w 40016"/>
                <a:gd name="connsiteY1" fmla="*/ 3 h 38159"/>
                <a:gd name="connsiteX2" fmla="*/ 18358 w 40016"/>
                <a:gd name="connsiteY2" fmla="*/ 69 h 38159"/>
                <a:gd name="connsiteX3" fmla="*/ 13 w 40016"/>
                <a:gd name="connsiteY3" fmla="*/ 19805 h 38159"/>
                <a:gd name="connsiteX4" fmla="*/ 19044 w 40016"/>
                <a:gd name="connsiteY4" fmla="*/ 38160 h 38159"/>
                <a:gd name="connsiteX5" fmla="*/ 19749 w 40016"/>
                <a:gd name="connsiteY5" fmla="*/ 38150 h 38159"/>
                <a:gd name="connsiteX6" fmla="*/ 21511 w 40016"/>
                <a:gd name="connsiteY6" fmla="*/ 38093 h 38159"/>
                <a:gd name="connsiteX7" fmla="*/ 40008 w 40016"/>
                <a:gd name="connsiteY7" fmla="*/ 18490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40008" y="18490"/>
                  </a:moveTo>
                  <a:cubicBezTo>
                    <a:pt x="39713" y="7975"/>
                    <a:pt x="30941" y="-169"/>
                    <a:pt x="20415" y="3"/>
                  </a:cubicBezTo>
                  <a:lnTo>
                    <a:pt x="18358" y="69"/>
                  </a:lnTo>
                  <a:cubicBezTo>
                    <a:pt x="7842" y="460"/>
                    <a:pt x="-368" y="9290"/>
                    <a:pt x="13" y="19805"/>
                  </a:cubicBezTo>
                  <a:cubicBezTo>
                    <a:pt x="394" y="30083"/>
                    <a:pt x="8842" y="38160"/>
                    <a:pt x="19044" y="38160"/>
                  </a:cubicBezTo>
                  <a:cubicBezTo>
                    <a:pt x="19272" y="38160"/>
                    <a:pt x="19520" y="38160"/>
                    <a:pt x="19749" y="38150"/>
                  </a:cubicBezTo>
                  <a:lnTo>
                    <a:pt x="21511" y="38093"/>
                  </a:lnTo>
                  <a:cubicBezTo>
                    <a:pt x="32036" y="37779"/>
                    <a:pt x="40313" y="29006"/>
                    <a:pt x="40008" y="18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AE213DC1-305B-47C8-8BA0-D29220762430}"/>
                </a:ext>
              </a:extLst>
            </p:cNvPr>
            <p:cNvSpPr/>
            <p:nvPr/>
          </p:nvSpPr>
          <p:spPr>
            <a:xfrm>
              <a:off x="12244305" y="1960146"/>
              <a:ext cx="40007" cy="38195"/>
            </a:xfrm>
            <a:custGeom>
              <a:avLst/>
              <a:gdLst>
                <a:gd name="connsiteX0" fmla="*/ 21923 w 40007"/>
                <a:gd name="connsiteY0" fmla="*/ 38072 h 38195"/>
                <a:gd name="connsiteX1" fmla="*/ 39982 w 40007"/>
                <a:gd name="connsiteY1" fmla="*/ 18079 h 38195"/>
                <a:gd name="connsiteX2" fmla="*/ 19989 w 40007"/>
                <a:gd name="connsiteY2" fmla="*/ 19 h 38195"/>
                <a:gd name="connsiteX3" fmla="*/ 18075 w 40007"/>
                <a:gd name="connsiteY3" fmla="*/ 115 h 38195"/>
                <a:gd name="connsiteX4" fmla="*/ 25 w 40007"/>
                <a:gd name="connsiteY4" fmla="*/ 20127 h 38195"/>
                <a:gd name="connsiteX5" fmla="*/ 19028 w 40007"/>
                <a:gd name="connsiteY5" fmla="*/ 38196 h 38195"/>
                <a:gd name="connsiteX6" fmla="*/ 20018 w 40007"/>
                <a:gd name="connsiteY6" fmla="*/ 38177 h 38195"/>
                <a:gd name="connsiteX7" fmla="*/ 21923 w 40007"/>
                <a:gd name="connsiteY7" fmla="*/ 38072 h 3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95">
                  <a:moveTo>
                    <a:pt x="21923" y="38072"/>
                  </a:moveTo>
                  <a:cubicBezTo>
                    <a:pt x="32429" y="37538"/>
                    <a:pt x="40516" y="28585"/>
                    <a:pt x="39982" y="18079"/>
                  </a:cubicBezTo>
                  <a:cubicBezTo>
                    <a:pt x="39449" y="7563"/>
                    <a:pt x="30772" y="-447"/>
                    <a:pt x="19989" y="19"/>
                  </a:cubicBezTo>
                  <a:lnTo>
                    <a:pt x="18075" y="115"/>
                  </a:lnTo>
                  <a:cubicBezTo>
                    <a:pt x="7559" y="657"/>
                    <a:pt x="-508" y="9611"/>
                    <a:pt x="25" y="20127"/>
                  </a:cubicBezTo>
                  <a:cubicBezTo>
                    <a:pt x="549" y="30299"/>
                    <a:pt x="8960" y="38196"/>
                    <a:pt x="19028" y="38196"/>
                  </a:cubicBezTo>
                  <a:cubicBezTo>
                    <a:pt x="19361" y="38196"/>
                    <a:pt x="19685" y="38186"/>
                    <a:pt x="20018" y="38177"/>
                  </a:cubicBezTo>
                  <a:lnTo>
                    <a:pt x="21923" y="38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7AD1E3BF-F541-4462-B9F6-CEE52812E52B}"/>
                </a:ext>
              </a:extLst>
            </p:cNvPr>
            <p:cNvSpPr/>
            <p:nvPr/>
          </p:nvSpPr>
          <p:spPr>
            <a:xfrm>
              <a:off x="12185246" y="2225458"/>
              <a:ext cx="39996" cy="38116"/>
            </a:xfrm>
            <a:custGeom>
              <a:avLst/>
              <a:gdLst>
                <a:gd name="connsiteX0" fmla="*/ 21099 w 39996"/>
                <a:gd name="connsiteY0" fmla="*/ 16 h 38116"/>
                <a:gd name="connsiteX1" fmla="*/ 19194 w 39996"/>
                <a:gd name="connsiteY1" fmla="*/ 7 h 38116"/>
                <a:gd name="connsiteX2" fmla="*/ 1 w 39996"/>
                <a:gd name="connsiteY2" fmla="*/ 18914 h 38116"/>
                <a:gd name="connsiteX3" fmla="*/ 18908 w 39996"/>
                <a:gd name="connsiteY3" fmla="*/ 38107 h 38116"/>
                <a:gd name="connsiteX4" fmla="*/ 20813 w 39996"/>
                <a:gd name="connsiteY4" fmla="*/ 38116 h 38116"/>
                <a:gd name="connsiteX5" fmla="*/ 20946 w 39996"/>
                <a:gd name="connsiteY5" fmla="*/ 38116 h 38116"/>
                <a:gd name="connsiteX6" fmla="*/ 20946 w 39996"/>
                <a:gd name="connsiteY6" fmla="*/ 38116 h 38116"/>
                <a:gd name="connsiteX7" fmla="*/ 39996 w 39996"/>
                <a:gd name="connsiteY7" fmla="*/ 19209 h 38116"/>
                <a:gd name="connsiteX8" fmla="*/ 21099 w 39996"/>
                <a:gd name="connsiteY8" fmla="*/ 16 h 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16">
                  <a:moveTo>
                    <a:pt x="21099" y="16"/>
                  </a:moveTo>
                  <a:lnTo>
                    <a:pt x="19194" y="7"/>
                  </a:lnTo>
                  <a:cubicBezTo>
                    <a:pt x="8964" y="-279"/>
                    <a:pt x="77" y="8399"/>
                    <a:pt x="1" y="18914"/>
                  </a:cubicBezTo>
                  <a:cubicBezTo>
                    <a:pt x="-76" y="29429"/>
                    <a:pt x="8392" y="38021"/>
                    <a:pt x="18908" y="38107"/>
                  </a:cubicBezTo>
                  <a:lnTo>
                    <a:pt x="20813" y="38116"/>
                  </a:lnTo>
                  <a:cubicBezTo>
                    <a:pt x="20860" y="38116"/>
                    <a:pt x="20908" y="38116"/>
                    <a:pt x="20946" y="38116"/>
                  </a:cubicBezTo>
                  <a:lnTo>
                    <a:pt x="20946" y="38116"/>
                  </a:lnTo>
                  <a:cubicBezTo>
                    <a:pt x="31405" y="38116"/>
                    <a:pt x="39920" y="29677"/>
                    <a:pt x="39996" y="19209"/>
                  </a:cubicBezTo>
                  <a:cubicBezTo>
                    <a:pt x="40082" y="8694"/>
                    <a:pt x="31614" y="102"/>
                    <a:pt x="21099" y="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E1BFC103-8E4C-4E74-A5B2-C7E7D0A05109}"/>
                </a:ext>
              </a:extLst>
            </p:cNvPr>
            <p:cNvSpPr/>
            <p:nvPr/>
          </p:nvSpPr>
          <p:spPr>
            <a:xfrm>
              <a:off x="12244292" y="2225675"/>
              <a:ext cx="40014" cy="38100"/>
            </a:xfrm>
            <a:custGeom>
              <a:avLst/>
              <a:gdLst>
                <a:gd name="connsiteX0" fmla="*/ 20965 w 40014"/>
                <a:gd name="connsiteY0" fmla="*/ 0 h 38100"/>
                <a:gd name="connsiteX1" fmla="*/ 20965 w 40014"/>
                <a:gd name="connsiteY1" fmla="*/ 0 h 38100"/>
                <a:gd name="connsiteX2" fmla="*/ 19050 w 40014"/>
                <a:gd name="connsiteY2" fmla="*/ 0 h 38100"/>
                <a:gd name="connsiteX3" fmla="*/ 0 w 40014"/>
                <a:gd name="connsiteY3" fmla="*/ 19050 h 38100"/>
                <a:gd name="connsiteX4" fmla="*/ 19050 w 40014"/>
                <a:gd name="connsiteY4" fmla="*/ 38100 h 38100"/>
                <a:gd name="connsiteX5" fmla="*/ 20965 w 40014"/>
                <a:gd name="connsiteY5" fmla="*/ 38100 h 38100"/>
                <a:gd name="connsiteX6" fmla="*/ 20965 w 40014"/>
                <a:gd name="connsiteY6" fmla="*/ 38100 h 38100"/>
                <a:gd name="connsiteX7" fmla="*/ 40015 w 40014"/>
                <a:gd name="connsiteY7" fmla="*/ 19050 h 38100"/>
                <a:gd name="connsiteX8" fmla="*/ 20965 w 40014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4" h="38100">
                  <a:moveTo>
                    <a:pt x="20965" y="0"/>
                  </a:moveTo>
                  <a:lnTo>
                    <a:pt x="20965" y="0"/>
                  </a:ln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65" y="38100"/>
                  </a:lnTo>
                  <a:lnTo>
                    <a:pt x="20965" y="38100"/>
                  </a:lnTo>
                  <a:cubicBezTo>
                    <a:pt x="31480" y="38100"/>
                    <a:pt x="40015" y="29566"/>
                    <a:pt x="40015" y="19050"/>
                  </a:cubicBezTo>
                  <a:cubicBezTo>
                    <a:pt x="40015" y="8534"/>
                    <a:pt x="31490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9CE4BBB2-4978-48EE-9C17-3AED002DDA31}"/>
                </a:ext>
              </a:extLst>
            </p:cNvPr>
            <p:cNvSpPr/>
            <p:nvPr/>
          </p:nvSpPr>
          <p:spPr>
            <a:xfrm>
              <a:off x="12126189" y="2224922"/>
              <a:ext cx="40007" cy="38119"/>
            </a:xfrm>
            <a:custGeom>
              <a:avLst/>
              <a:gdLst>
                <a:gd name="connsiteX0" fmla="*/ 21100 w 40007"/>
                <a:gd name="connsiteY0" fmla="*/ 19 h 38119"/>
                <a:gd name="connsiteX1" fmla="*/ 19328 w 40007"/>
                <a:gd name="connsiteY1" fmla="*/ 0 h 38119"/>
                <a:gd name="connsiteX2" fmla="*/ 19328 w 40007"/>
                <a:gd name="connsiteY2" fmla="*/ 0 h 38119"/>
                <a:gd name="connsiteX3" fmla="*/ 19042 w 40007"/>
                <a:gd name="connsiteY3" fmla="*/ 0 h 38119"/>
                <a:gd name="connsiteX4" fmla="*/ 2 w 40007"/>
                <a:gd name="connsiteY4" fmla="*/ 18774 h 38119"/>
                <a:gd name="connsiteX5" fmla="*/ 18776 w 40007"/>
                <a:gd name="connsiteY5" fmla="*/ 38100 h 38119"/>
                <a:gd name="connsiteX6" fmla="*/ 20824 w 40007"/>
                <a:gd name="connsiteY6" fmla="*/ 38119 h 38119"/>
                <a:gd name="connsiteX7" fmla="*/ 20957 w 40007"/>
                <a:gd name="connsiteY7" fmla="*/ 38119 h 38119"/>
                <a:gd name="connsiteX8" fmla="*/ 20957 w 40007"/>
                <a:gd name="connsiteY8" fmla="*/ 38119 h 38119"/>
                <a:gd name="connsiteX9" fmla="*/ 40007 w 40007"/>
                <a:gd name="connsiteY9" fmla="*/ 19212 h 38119"/>
                <a:gd name="connsiteX10" fmla="*/ 21100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21100" y="19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57" y="38119"/>
                  </a:cubicBezTo>
                  <a:lnTo>
                    <a:pt x="20957" y="38119"/>
                  </a:ln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87"/>
                    <a:pt x="31616" y="95"/>
                    <a:pt x="2110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ED021DC1-0CA9-488E-B4A9-E97EA6D104B5}"/>
                </a:ext>
              </a:extLst>
            </p:cNvPr>
            <p:cNvSpPr/>
            <p:nvPr/>
          </p:nvSpPr>
          <p:spPr>
            <a:xfrm>
              <a:off x="11530446" y="2210075"/>
              <a:ext cx="40004" cy="38136"/>
            </a:xfrm>
            <a:custGeom>
              <a:avLst/>
              <a:gdLst>
                <a:gd name="connsiteX0" fmla="*/ 20531 w 40004"/>
                <a:gd name="connsiteY0" fmla="*/ 38136 h 38136"/>
                <a:gd name="connsiteX1" fmla="*/ 20959 w 40004"/>
                <a:gd name="connsiteY1" fmla="*/ 38136 h 38136"/>
                <a:gd name="connsiteX2" fmla="*/ 40000 w 40004"/>
                <a:gd name="connsiteY2" fmla="*/ 19505 h 38136"/>
                <a:gd name="connsiteX3" fmla="*/ 21369 w 40004"/>
                <a:gd name="connsiteY3" fmla="*/ 46 h 38136"/>
                <a:gd name="connsiteX4" fmla="*/ 19473 w 40004"/>
                <a:gd name="connsiteY4" fmla="*/ 8 h 38136"/>
                <a:gd name="connsiteX5" fmla="*/ 4 w 40004"/>
                <a:gd name="connsiteY5" fmla="*/ 18638 h 38136"/>
                <a:gd name="connsiteX6" fmla="*/ 10396 w 40004"/>
                <a:gd name="connsiteY6" fmla="*/ 35955 h 38136"/>
                <a:gd name="connsiteX7" fmla="*/ 18102 w 40004"/>
                <a:gd name="connsiteY7" fmla="*/ 38041 h 38136"/>
                <a:gd name="connsiteX8" fmla="*/ 18635 w 40004"/>
                <a:gd name="connsiteY8" fmla="*/ 38108 h 38136"/>
                <a:gd name="connsiteX9" fmla="*/ 20531 w 40004"/>
                <a:gd name="connsiteY9" fmla="*/ 38136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4" h="38136">
                  <a:moveTo>
                    <a:pt x="20531" y="38136"/>
                  </a:moveTo>
                  <a:cubicBezTo>
                    <a:pt x="20674" y="38136"/>
                    <a:pt x="20817" y="38136"/>
                    <a:pt x="20959" y="38136"/>
                  </a:cubicBezTo>
                  <a:cubicBezTo>
                    <a:pt x="31285" y="38136"/>
                    <a:pt x="39771" y="29878"/>
                    <a:pt x="40000" y="19505"/>
                  </a:cubicBezTo>
                  <a:cubicBezTo>
                    <a:pt x="40219" y="8990"/>
                    <a:pt x="31885" y="274"/>
                    <a:pt x="21369" y="46"/>
                  </a:cubicBezTo>
                  <a:lnTo>
                    <a:pt x="19473" y="8"/>
                  </a:lnTo>
                  <a:cubicBezTo>
                    <a:pt x="9120" y="-288"/>
                    <a:pt x="233" y="8123"/>
                    <a:pt x="4" y="18638"/>
                  </a:cubicBezTo>
                  <a:cubicBezTo>
                    <a:pt x="-157" y="26173"/>
                    <a:pt x="4119" y="32726"/>
                    <a:pt x="10396" y="35955"/>
                  </a:cubicBezTo>
                  <a:cubicBezTo>
                    <a:pt x="12968" y="36641"/>
                    <a:pt x="15521" y="37365"/>
                    <a:pt x="18102" y="38041"/>
                  </a:cubicBezTo>
                  <a:cubicBezTo>
                    <a:pt x="18283" y="38050"/>
                    <a:pt x="18454" y="38108"/>
                    <a:pt x="18635" y="38108"/>
                  </a:cubicBezTo>
                  <a:lnTo>
                    <a:pt x="20531" y="38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A2619FB9-02B4-43C7-A3EA-45704F0B7C49}"/>
                </a:ext>
              </a:extLst>
            </p:cNvPr>
            <p:cNvSpPr/>
            <p:nvPr/>
          </p:nvSpPr>
          <p:spPr>
            <a:xfrm>
              <a:off x="11471624" y="2208844"/>
              <a:ext cx="39822" cy="28405"/>
            </a:xfrm>
            <a:custGeom>
              <a:avLst/>
              <a:gdLst>
                <a:gd name="connsiteX0" fmla="*/ 19631 w 39822"/>
                <a:gd name="connsiteY0" fmla="*/ 10 h 28405"/>
                <a:gd name="connsiteX1" fmla="*/ 19145 w 39822"/>
                <a:gd name="connsiteY1" fmla="*/ 0 h 28405"/>
                <a:gd name="connsiteX2" fmla="*/ 19145 w 39822"/>
                <a:gd name="connsiteY2" fmla="*/ 0 h 28405"/>
                <a:gd name="connsiteX3" fmla="*/ 18860 w 39822"/>
                <a:gd name="connsiteY3" fmla="*/ 0 h 28405"/>
                <a:gd name="connsiteX4" fmla="*/ 0 w 39822"/>
                <a:gd name="connsiteY4" fmla="*/ 17212 h 28405"/>
                <a:gd name="connsiteX5" fmla="*/ 76 w 39822"/>
                <a:gd name="connsiteY5" fmla="*/ 17326 h 28405"/>
                <a:gd name="connsiteX6" fmla="*/ 37214 w 39822"/>
                <a:gd name="connsiteY6" fmla="*/ 28403 h 28405"/>
                <a:gd name="connsiteX7" fmla="*/ 37329 w 39822"/>
                <a:gd name="connsiteY7" fmla="*/ 28356 h 28405"/>
                <a:gd name="connsiteX8" fmla="*/ 39424 w 39822"/>
                <a:gd name="connsiteY8" fmla="*/ 15335 h 28405"/>
                <a:gd name="connsiteX9" fmla="*/ 19631 w 39822"/>
                <a:gd name="connsiteY9" fmla="*/ 10 h 2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22" h="28405">
                  <a:moveTo>
                    <a:pt x="19631" y="10"/>
                  </a:moveTo>
                  <a:lnTo>
                    <a:pt x="19145" y="0"/>
                  </a:lnTo>
                  <a:lnTo>
                    <a:pt x="19145" y="0"/>
                  </a:lnTo>
                  <a:cubicBezTo>
                    <a:pt x="19050" y="0"/>
                    <a:pt x="18964" y="0"/>
                    <a:pt x="18860" y="0"/>
                  </a:cubicBezTo>
                  <a:cubicBezTo>
                    <a:pt x="9001" y="0"/>
                    <a:pt x="943" y="7534"/>
                    <a:pt x="0" y="17212"/>
                  </a:cubicBezTo>
                  <a:cubicBezTo>
                    <a:pt x="0" y="17259"/>
                    <a:pt x="29" y="17307"/>
                    <a:pt x="76" y="17326"/>
                  </a:cubicBezTo>
                  <a:cubicBezTo>
                    <a:pt x="12392" y="21164"/>
                    <a:pt x="24784" y="24832"/>
                    <a:pt x="37214" y="28403"/>
                  </a:cubicBezTo>
                  <a:cubicBezTo>
                    <a:pt x="37262" y="28413"/>
                    <a:pt x="37309" y="28394"/>
                    <a:pt x="37329" y="28356"/>
                  </a:cubicBezTo>
                  <a:cubicBezTo>
                    <a:pt x="39424" y="24622"/>
                    <a:pt x="40443" y="20193"/>
                    <a:pt x="39424" y="15335"/>
                  </a:cubicBezTo>
                  <a:cubicBezTo>
                    <a:pt x="37500" y="6277"/>
                    <a:pt x="28880" y="181"/>
                    <a:pt x="19631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984B0CB3-570C-40AA-A668-3B487B2604F1}"/>
                </a:ext>
              </a:extLst>
            </p:cNvPr>
            <p:cNvSpPr/>
            <p:nvPr/>
          </p:nvSpPr>
          <p:spPr>
            <a:xfrm>
              <a:off x="11998800" y="2223026"/>
              <a:ext cx="40011" cy="38138"/>
            </a:xfrm>
            <a:custGeom>
              <a:avLst/>
              <a:gdLst>
                <a:gd name="connsiteX0" fmla="*/ 21245 w 40011"/>
                <a:gd name="connsiteY0" fmla="*/ 39 h 38138"/>
                <a:gd name="connsiteX1" fmla="*/ 19473 w 40011"/>
                <a:gd name="connsiteY1" fmla="*/ 10 h 38138"/>
                <a:gd name="connsiteX2" fmla="*/ 4 w 40011"/>
                <a:gd name="connsiteY2" fmla="*/ 18641 h 38138"/>
                <a:gd name="connsiteX3" fmla="*/ 18635 w 40011"/>
                <a:gd name="connsiteY3" fmla="*/ 38100 h 38138"/>
                <a:gd name="connsiteX4" fmla="*/ 20683 w 40011"/>
                <a:gd name="connsiteY4" fmla="*/ 38139 h 38138"/>
                <a:gd name="connsiteX5" fmla="*/ 20969 w 40011"/>
                <a:gd name="connsiteY5" fmla="*/ 38139 h 38138"/>
                <a:gd name="connsiteX6" fmla="*/ 20969 w 40011"/>
                <a:gd name="connsiteY6" fmla="*/ 38139 h 38138"/>
                <a:gd name="connsiteX7" fmla="*/ 40009 w 40011"/>
                <a:gd name="connsiteY7" fmla="*/ 19365 h 38138"/>
                <a:gd name="connsiteX8" fmla="*/ 21245 w 40011"/>
                <a:gd name="connsiteY8" fmla="*/ 39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38">
                  <a:moveTo>
                    <a:pt x="21245" y="39"/>
                  </a:moveTo>
                  <a:lnTo>
                    <a:pt x="19473" y="10"/>
                  </a:lnTo>
                  <a:cubicBezTo>
                    <a:pt x="8882" y="-333"/>
                    <a:pt x="233" y="8126"/>
                    <a:pt x="4" y="18641"/>
                  </a:cubicBezTo>
                  <a:cubicBezTo>
                    <a:pt x="-215" y="29157"/>
                    <a:pt x="8120" y="37872"/>
                    <a:pt x="18635" y="38100"/>
                  </a:cubicBezTo>
                  <a:lnTo>
                    <a:pt x="20683" y="38139"/>
                  </a:lnTo>
                  <a:cubicBezTo>
                    <a:pt x="20778" y="38139"/>
                    <a:pt x="20864" y="38139"/>
                    <a:pt x="20969" y="38139"/>
                  </a:cubicBezTo>
                  <a:lnTo>
                    <a:pt x="20969" y="38139"/>
                  </a:lnTo>
                  <a:cubicBezTo>
                    <a:pt x="31361" y="38139"/>
                    <a:pt x="39857" y="29795"/>
                    <a:pt x="40009" y="19365"/>
                  </a:cubicBezTo>
                  <a:cubicBezTo>
                    <a:pt x="40162" y="8840"/>
                    <a:pt x="31761" y="191"/>
                    <a:pt x="21245" y="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E5143FA5-8168-4336-9AF8-8EEF39D5ABE2}"/>
                </a:ext>
              </a:extLst>
            </p:cNvPr>
            <p:cNvSpPr/>
            <p:nvPr/>
          </p:nvSpPr>
          <p:spPr>
            <a:xfrm>
              <a:off x="11764595" y="2216672"/>
              <a:ext cx="39997" cy="38148"/>
            </a:xfrm>
            <a:custGeom>
              <a:avLst/>
              <a:gdLst>
                <a:gd name="connsiteX0" fmla="*/ 21649 w 39997"/>
                <a:gd name="connsiteY0" fmla="*/ 68 h 38148"/>
                <a:gd name="connsiteX1" fmla="*/ 19611 w 39997"/>
                <a:gd name="connsiteY1" fmla="*/ 1 h 38148"/>
                <a:gd name="connsiteX2" fmla="*/ 8 w 39997"/>
                <a:gd name="connsiteY2" fmla="*/ 18479 h 38148"/>
                <a:gd name="connsiteX3" fmla="*/ 18487 w 39997"/>
                <a:gd name="connsiteY3" fmla="*/ 38082 h 38148"/>
                <a:gd name="connsiteX4" fmla="*/ 20249 w 39997"/>
                <a:gd name="connsiteY4" fmla="*/ 38139 h 38148"/>
                <a:gd name="connsiteX5" fmla="*/ 20954 w 39997"/>
                <a:gd name="connsiteY5" fmla="*/ 38149 h 38148"/>
                <a:gd name="connsiteX6" fmla="*/ 39985 w 39997"/>
                <a:gd name="connsiteY6" fmla="*/ 19803 h 38148"/>
                <a:gd name="connsiteX7" fmla="*/ 21649 w 39997"/>
                <a:gd name="connsiteY7" fmla="*/ 6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48">
                  <a:moveTo>
                    <a:pt x="21649" y="68"/>
                  </a:moveTo>
                  <a:lnTo>
                    <a:pt x="19611" y="1"/>
                  </a:lnTo>
                  <a:cubicBezTo>
                    <a:pt x="9524" y="-94"/>
                    <a:pt x="332" y="7973"/>
                    <a:pt x="8" y="18479"/>
                  </a:cubicBezTo>
                  <a:cubicBezTo>
                    <a:pt x="-297" y="28995"/>
                    <a:pt x="7971" y="37767"/>
                    <a:pt x="18487" y="38082"/>
                  </a:cubicBezTo>
                  <a:lnTo>
                    <a:pt x="20249" y="38139"/>
                  </a:lnTo>
                  <a:cubicBezTo>
                    <a:pt x="20477" y="38149"/>
                    <a:pt x="20725" y="38149"/>
                    <a:pt x="20954" y="38149"/>
                  </a:cubicBezTo>
                  <a:cubicBezTo>
                    <a:pt x="31155" y="38149"/>
                    <a:pt x="39604" y="30071"/>
                    <a:pt x="39985" y="19803"/>
                  </a:cubicBezTo>
                  <a:cubicBezTo>
                    <a:pt x="40366" y="9288"/>
                    <a:pt x="32165" y="458"/>
                    <a:pt x="21649" y="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06319D51-EBDC-461C-892C-1DEEEF212935}"/>
                </a:ext>
              </a:extLst>
            </p:cNvPr>
            <p:cNvSpPr/>
            <p:nvPr/>
          </p:nvSpPr>
          <p:spPr>
            <a:xfrm>
              <a:off x="11939764" y="2221697"/>
              <a:ext cx="40016" cy="38152"/>
            </a:xfrm>
            <a:custGeom>
              <a:avLst/>
              <a:gdLst>
                <a:gd name="connsiteX0" fmla="*/ 21512 w 40016"/>
                <a:gd name="connsiteY0" fmla="*/ 62 h 38152"/>
                <a:gd name="connsiteX1" fmla="*/ 19473 w 40016"/>
                <a:gd name="connsiteY1" fmla="*/ 15 h 38152"/>
                <a:gd name="connsiteX2" fmla="*/ 4 w 40016"/>
                <a:gd name="connsiteY2" fmla="*/ 18646 h 38152"/>
                <a:gd name="connsiteX3" fmla="*/ 18635 w 40016"/>
                <a:gd name="connsiteY3" fmla="*/ 38105 h 38152"/>
                <a:gd name="connsiteX4" fmla="*/ 20416 w 40016"/>
                <a:gd name="connsiteY4" fmla="*/ 38143 h 38152"/>
                <a:gd name="connsiteX5" fmla="*/ 20978 w 40016"/>
                <a:gd name="connsiteY5" fmla="*/ 38153 h 38152"/>
                <a:gd name="connsiteX6" fmla="*/ 40009 w 40016"/>
                <a:gd name="connsiteY6" fmla="*/ 19655 h 38152"/>
                <a:gd name="connsiteX7" fmla="*/ 21512 w 40016"/>
                <a:gd name="connsiteY7" fmla="*/ 62 h 3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2">
                  <a:moveTo>
                    <a:pt x="21512" y="62"/>
                  </a:moveTo>
                  <a:lnTo>
                    <a:pt x="19473" y="15"/>
                  </a:lnTo>
                  <a:cubicBezTo>
                    <a:pt x="8615" y="-404"/>
                    <a:pt x="233" y="8120"/>
                    <a:pt x="4" y="18646"/>
                  </a:cubicBezTo>
                  <a:cubicBezTo>
                    <a:pt x="-215" y="29161"/>
                    <a:pt x="8120" y="37876"/>
                    <a:pt x="18635" y="38105"/>
                  </a:cubicBezTo>
                  <a:lnTo>
                    <a:pt x="20416" y="38143"/>
                  </a:lnTo>
                  <a:cubicBezTo>
                    <a:pt x="20607" y="38143"/>
                    <a:pt x="20788" y="38153"/>
                    <a:pt x="20978" y="38153"/>
                  </a:cubicBezTo>
                  <a:cubicBezTo>
                    <a:pt x="31246" y="38153"/>
                    <a:pt x="39714" y="29980"/>
                    <a:pt x="40009" y="19655"/>
                  </a:cubicBezTo>
                  <a:cubicBezTo>
                    <a:pt x="40305" y="9140"/>
                    <a:pt x="32027" y="367"/>
                    <a:pt x="21512" y="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241F497E-2269-4466-8569-F9D63EAC57A3}"/>
                </a:ext>
              </a:extLst>
            </p:cNvPr>
            <p:cNvSpPr/>
            <p:nvPr/>
          </p:nvSpPr>
          <p:spPr>
            <a:xfrm>
              <a:off x="11646571" y="2213126"/>
              <a:ext cx="39993" cy="38151"/>
            </a:xfrm>
            <a:custGeom>
              <a:avLst/>
              <a:gdLst>
                <a:gd name="connsiteX0" fmla="*/ 21506 w 39993"/>
                <a:gd name="connsiteY0" fmla="*/ 61 h 38151"/>
                <a:gd name="connsiteX1" fmla="*/ 19611 w 39993"/>
                <a:gd name="connsiteY1" fmla="*/ 4 h 38151"/>
                <a:gd name="connsiteX2" fmla="*/ 8 w 39993"/>
                <a:gd name="connsiteY2" fmla="*/ 18482 h 38151"/>
                <a:gd name="connsiteX3" fmla="*/ 18487 w 39993"/>
                <a:gd name="connsiteY3" fmla="*/ 38085 h 38151"/>
                <a:gd name="connsiteX4" fmla="*/ 20382 w 39993"/>
                <a:gd name="connsiteY4" fmla="*/ 38142 h 38151"/>
                <a:gd name="connsiteX5" fmla="*/ 20954 w 39993"/>
                <a:gd name="connsiteY5" fmla="*/ 38151 h 38151"/>
                <a:gd name="connsiteX6" fmla="*/ 39985 w 39993"/>
                <a:gd name="connsiteY6" fmla="*/ 19663 h 38151"/>
                <a:gd name="connsiteX7" fmla="*/ 21506 w 39993"/>
                <a:gd name="connsiteY7" fmla="*/ 61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1">
                  <a:moveTo>
                    <a:pt x="21506" y="61"/>
                  </a:moveTo>
                  <a:lnTo>
                    <a:pt x="19611" y="4"/>
                  </a:lnTo>
                  <a:cubicBezTo>
                    <a:pt x="9505" y="-206"/>
                    <a:pt x="332" y="7976"/>
                    <a:pt x="8" y="18482"/>
                  </a:cubicBezTo>
                  <a:cubicBezTo>
                    <a:pt x="-297" y="28998"/>
                    <a:pt x="7971" y="37771"/>
                    <a:pt x="18487" y="38085"/>
                  </a:cubicBezTo>
                  <a:lnTo>
                    <a:pt x="20382" y="38142"/>
                  </a:lnTo>
                  <a:cubicBezTo>
                    <a:pt x="20573" y="38142"/>
                    <a:pt x="20763" y="38151"/>
                    <a:pt x="20954" y="38151"/>
                  </a:cubicBezTo>
                  <a:cubicBezTo>
                    <a:pt x="31212" y="38151"/>
                    <a:pt x="39680" y="29988"/>
                    <a:pt x="39985" y="19663"/>
                  </a:cubicBezTo>
                  <a:cubicBezTo>
                    <a:pt x="40299" y="9148"/>
                    <a:pt x="32031" y="366"/>
                    <a:pt x="21506" y="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BE9D03C4-20CD-49BD-BEAE-4F67D1BE3AED}"/>
                </a:ext>
              </a:extLst>
            </p:cNvPr>
            <p:cNvSpPr/>
            <p:nvPr/>
          </p:nvSpPr>
          <p:spPr>
            <a:xfrm>
              <a:off x="11705588" y="2214862"/>
              <a:ext cx="39992" cy="38148"/>
            </a:xfrm>
            <a:custGeom>
              <a:avLst/>
              <a:gdLst>
                <a:gd name="connsiteX0" fmla="*/ 21506 w 39992"/>
                <a:gd name="connsiteY0" fmla="*/ 58 h 38148"/>
                <a:gd name="connsiteX1" fmla="*/ 19611 w 39992"/>
                <a:gd name="connsiteY1" fmla="*/ 1 h 38148"/>
                <a:gd name="connsiteX2" fmla="*/ 8 w 39992"/>
                <a:gd name="connsiteY2" fmla="*/ 18480 h 38148"/>
                <a:gd name="connsiteX3" fmla="*/ 18487 w 39992"/>
                <a:gd name="connsiteY3" fmla="*/ 38082 h 38148"/>
                <a:gd name="connsiteX4" fmla="*/ 20382 w 39992"/>
                <a:gd name="connsiteY4" fmla="*/ 38139 h 38148"/>
                <a:gd name="connsiteX5" fmla="*/ 20954 w 39992"/>
                <a:gd name="connsiteY5" fmla="*/ 38149 h 38148"/>
                <a:gd name="connsiteX6" fmla="*/ 39985 w 39992"/>
                <a:gd name="connsiteY6" fmla="*/ 19661 h 38148"/>
                <a:gd name="connsiteX7" fmla="*/ 21506 w 3999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514" y="-113"/>
                    <a:pt x="332" y="7974"/>
                    <a:pt x="8" y="18480"/>
                  </a:cubicBezTo>
                  <a:cubicBezTo>
                    <a:pt x="-297" y="28995"/>
                    <a:pt x="7971" y="37768"/>
                    <a:pt x="18487" y="38082"/>
                  </a:cubicBezTo>
                  <a:lnTo>
                    <a:pt x="20382" y="38139"/>
                  </a:lnTo>
                  <a:cubicBezTo>
                    <a:pt x="20573" y="38139"/>
                    <a:pt x="20763" y="38149"/>
                    <a:pt x="20954" y="38149"/>
                  </a:cubicBezTo>
                  <a:cubicBezTo>
                    <a:pt x="31212" y="38149"/>
                    <a:pt x="39680" y="29986"/>
                    <a:pt x="39985" y="19661"/>
                  </a:cubicBezTo>
                  <a:cubicBezTo>
                    <a:pt x="40289" y="9136"/>
                    <a:pt x="32022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A4ED94D4-C347-4CFF-820D-C6819D042570}"/>
                </a:ext>
              </a:extLst>
            </p:cNvPr>
            <p:cNvSpPr/>
            <p:nvPr/>
          </p:nvSpPr>
          <p:spPr>
            <a:xfrm>
              <a:off x="11880733" y="2220184"/>
              <a:ext cx="40008" cy="38142"/>
            </a:xfrm>
            <a:custGeom>
              <a:avLst/>
              <a:gdLst>
                <a:gd name="connsiteX0" fmla="*/ 21382 w 40008"/>
                <a:gd name="connsiteY0" fmla="*/ 51 h 38142"/>
                <a:gd name="connsiteX1" fmla="*/ 19611 w 40008"/>
                <a:gd name="connsiteY1" fmla="*/ 4 h 38142"/>
                <a:gd name="connsiteX2" fmla="*/ 8 w 40008"/>
                <a:gd name="connsiteY2" fmla="*/ 18482 h 38142"/>
                <a:gd name="connsiteX3" fmla="*/ 18487 w 40008"/>
                <a:gd name="connsiteY3" fmla="*/ 38085 h 38142"/>
                <a:gd name="connsiteX4" fmla="*/ 20535 w 40008"/>
                <a:gd name="connsiteY4" fmla="*/ 38142 h 38142"/>
                <a:gd name="connsiteX5" fmla="*/ 20963 w 40008"/>
                <a:gd name="connsiteY5" fmla="*/ 38142 h 38142"/>
                <a:gd name="connsiteX6" fmla="*/ 40004 w 40008"/>
                <a:gd name="connsiteY6" fmla="*/ 19502 h 38142"/>
                <a:gd name="connsiteX7" fmla="*/ 21382 w 40008"/>
                <a:gd name="connsiteY7" fmla="*/ 51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2">
                  <a:moveTo>
                    <a:pt x="21382" y="51"/>
                  </a:moveTo>
                  <a:lnTo>
                    <a:pt x="19611" y="4"/>
                  </a:lnTo>
                  <a:cubicBezTo>
                    <a:pt x="9333" y="-206"/>
                    <a:pt x="332" y="7976"/>
                    <a:pt x="8" y="18482"/>
                  </a:cubicBezTo>
                  <a:cubicBezTo>
                    <a:pt x="-297" y="28998"/>
                    <a:pt x="7971" y="37771"/>
                    <a:pt x="18487" y="38085"/>
                  </a:cubicBezTo>
                  <a:lnTo>
                    <a:pt x="20535" y="38142"/>
                  </a:lnTo>
                  <a:cubicBezTo>
                    <a:pt x="20687" y="38142"/>
                    <a:pt x="20820" y="38142"/>
                    <a:pt x="20963" y="38142"/>
                  </a:cubicBezTo>
                  <a:cubicBezTo>
                    <a:pt x="31288" y="38142"/>
                    <a:pt x="39775" y="29884"/>
                    <a:pt x="40004" y="19502"/>
                  </a:cubicBezTo>
                  <a:cubicBezTo>
                    <a:pt x="40232" y="8986"/>
                    <a:pt x="31888" y="280"/>
                    <a:pt x="21382" y="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2740EEA9-1477-4386-97EA-2DB9173C045F}"/>
                </a:ext>
              </a:extLst>
            </p:cNvPr>
            <p:cNvSpPr/>
            <p:nvPr/>
          </p:nvSpPr>
          <p:spPr>
            <a:xfrm>
              <a:off x="11940398" y="2078760"/>
              <a:ext cx="40006" cy="38148"/>
            </a:xfrm>
            <a:custGeom>
              <a:avLst/>
              <a:gdLst>
                <a:gd name="connsiteX0" fmla="*/ 21649 w 40006"/>
                <a:gd name="connsiteY0" fmla="*/ 67 h 38148"/>
                <a:gd name="connsiteX1" fmla="*/ 19611 w 40006"/>
                <a:gd name="connsiteY1" fmla="*/ 0 h 38148"/>
                <a:gd name="connsiteX2" fmla="*/ 8 w 40006"/>
                <a:gd name="connsiteY2" fmla="*/ 18479 h 38148"/>
                <a:gd name="connsiteX3" fmla="*/ 18487 w 40006"/>
                <a:gd name="connsiteY3" fmla="*/ 38082 h 38148"/>
                <a:gd name="connsiteX4" fmla="*/ 20268 w 40006"/>
                <a:gd name="connsiteY4" fmla="*/ 38138 h 38148"/>
                <a:gd name="connsiteX5" fmla="*/ 20963 w 40006"/>
                <a:gd name="connsiteY5" fmla="*/ 38148 h 38148"/>
                <a:gd name="connsiteX6" fmla="*/ 39994 w 40006"/>
                <a:gd name="connsiteY6" fmla="*/ 19784 h 38148"/>
                <a:gd name="connsiteX7" fmla="*/ 21649 w 40006"/>
                <a:gd name="connsiteY7" fmla="*/ 67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48">
                  <a:moveTo>
                    <a:pt x="21649" y="67"/>
                  </a:moveTo>
                  <a:lnTo>
                    <a:pt x="19611" y="0"/>
                  </a:lnTo>
                  <a:cubicBezTo>
                    <a:pt x="9209" y="-66"/>
                    <a:pt x="332" y="7973"/>
                    <a:pt x="8" y="18479"/>
                  </a:cubicBezTo>
                  <a:cubicBezTo>
                    <a:pt x="-297" y="28995"/>
                    <a:pt x="7971" y="37767"/>
                    <a:pt x="18487" y="38082"/>
                  </a:cubicBezTo>
                  <a:lnTo>
                    <a:pt x="20268" y="38138"/>
                  </a:lnTo>
                  <a:cubicBezTo>
                    <a:pt x="20496" y="38148"/>
                    <a:pt x="20735" y="38148"/>
                    <a:pt x="20963" y="38148"/>
                  </a:cubicBezTo>
                  <a:cubicBezTo>
                    <a:pt x="31164" y="38148"/>
                    <a:pt x="39623" y="30061"/>
                    <a:pt x="39994" y="19784"/>
                  </a:cubicBezTo>
                  <a:cubicBezTo>
                    <a:pt x="40375" y="9278"/>
                    <a:pt x="32155" y="448"/>
                    <a:pt x="21649" y="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EA02B78A-BAAE-426E-BCD5-1F7F4A04E179}"/>
                </a:ext>
              </a:extLst>
            </p:cNvPr>
            <p:cNvSpPr/>
            <p:nvPr/>
          </p:nvSpPr>
          <p:spPr>
            <a:xfrm>
              <a:off x="11296527" y="2088305"/>
              <a:ext cx="40026" cy="38156"/>
            </a:xfrm>
            <a:custGeom>
              <a:avLst/>
              <a:gdLst>
                <a:gd name="connsiteX0" fmla="*/ 20268 w 40026"/>
                <a:gd name="connsiteY0" fmla="*/ 9 h 38156"/>
                <a:gd name="connsiteX1" fmla="*/ 18497 w 40026"/>
                <a:gd name="connsiteY1" fmla="*/ 66 h 38156"/>
                <a:gd name="connsiteX2" fmla="*/ 9 w 40026"/>
                <a:gd name="connsiteY2" fmla="*/ 19659 h 38156"/>
                <a:gd name="connsiteX3" fmla="*/ 19039 w 40026"/>
                <a:gd name="connsiteY3" fmla="*/ 38157 h 38156"/>
                <a:gd name="connsiteX4" fmla="*/ 19602 w 40026"/>
                <a:gd name="connsiteY4" fmla="*/ 38147 h 38156"/>
                <a:gd name="connsiteX5" fmla="*/ 21668 w 40026"/>
                <a:gd name="connsiteY5" fmla="*/ 38081 h 38156"/>
                <a:gd name="connsiteX6" fmla="*/ 40014 w 40026"/>
                <a:gd name="connsiteY6" fmla="*/ 18345 h 38156"/>
                <a:gd name="connsiteX7" fmla="*/ 20268 w 40026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6" h="38156">
                  <a:moveTo>
                    <a:pt x="20268" y="9"/>
                  </a:moveTo>
                  <a:lnTo>
                    <a:pt x="18497" y="66"/>
                  </a:lnTo>
                  <a:cubicBezTo>
                    <a:pt x="7981" y="371"/>
                    <a:pt x="-306" y="9144"/>
                    <a:pt x="9" y="19659"/>
                  </a:cubicBezTo>
                  <a:cubicBezTo>
                    <a:pt x="304" y="29985"/>
                    <a:pt x="8772" y="38157"/>
                    <a:pt x="19039" y="38157"/>
                  </a:cubicBezTo>
                  <a:cubicBezTo>
                    <a:pt x="19230" y="38157"/>
                    <a:pt x="19411" y="38157"/>
                    <a:pt x="19602" y="38147"/>
                  </a:cubicBezTo>
                  <a:lnTo>
                    <a:pt x="21668" y="38081"/>
                  </a:lnTo>
                  <a:cubicBezTo>
                    <a:pt x="32184" y="37690"/>
                    <a:pt x="40395" y="28860"/>
                    <a:pt x="40014" y="18345"/>
                  </a:cubicBezTo>
                  <a:cubicBezTo>
                    <a:pt x="39623" y="7839"/>
                    <a:pt x="30946" y="-314"/>
                    <a:pt x="20268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19323CF5-6E26-4DA6-A309-0C30BCF72926}"/>
                </a:ext>
              </a:extLst>
            </p:cNvPr>
            <p:cNvSpPr/>
            <p:nvPr/>
          </p:nvSpPr>
          <p:spPr>
            <a:xfrm>
              <a:off x="11881359" y="2077466"/>
              <a:ext cx="40009" cy="38128"/>
            </a:xfrm>
            <a:custGeom>
              <a:avLst/>
              <a:gdLst>
                <a:gd name="connsiteX0" fmla="*/ 21233 w 40009"/>
                <a:gd name="connsiteY0" fmla="*/ 28 h 38128"/>
                <a:gd name="connsiteX1" fmla="*/ 19328 w 40009"/>
                <a:gd name="connsiteY1" fmla="*/ 0 h 38128"/>
                <a:gd name="connsiteX2" fmla="*/ 19328 w 40009"/>
                <a:gd name="connsiteY2" fmla="*/ 0 h 38128"/>
                <a:gd name="connsiteX3" fmla="*/ 19043 w 40009"/>
                <a:gd name="connsiteY3" fmla="*/ 0 h 38128"/>
                <a:gd name="connsiteX4" fmla="*/ 2 w 40009"/>
                <a:gd name="connsiteY4" fmla="*/ 18774 h 38128"/>
                <a:gd name="connsiteX5" fmla="*/ 18776 w 40009"/>
                <a:gd name="connsiteY5" fmla="*/ 38100 h 38128"/>
                <a:gd name="connsiteX6" fmla="*/ 20681 w 40009"/>
                <a:gd name="connsiteY6" fmla="*/ 38128 h 38128"/>
                <a:gd name="connsiteX7" fmla="*/ 20967 w 40009"/>
                <a:gd name="connsiteY7" fmla="*/ 38128 h 38128"/>
                <a:gd name="connsiteX8" fmla="*/ 20967 w 40009"/>
                <a:gd name="connsiteY8" fmla="*/ 38128 h 38128"/>
                <a:gd name="connsiteX9" fmla="*/ 40007 w 40009"/>
                <a:gd name="connsiteY9" fmla="*/ 19355 h 38128"/>
                <a:gd name="connsiteX10" fmla="*/ 21233 w 40009"/>
                <a:gd name="connsiteY10" fmla="*/ 2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21233" y="2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8"/>
                  </a:lnTo>
                  <a:cubicBezTo>
                    <a:pt x="20776" y="38128"/>
                    <a:pt x="20862" y="38128"/>
                    <a:pt x="20967" y="38128"/>
                  </a:cubicBezTo>
                  <a:lnTo>
                    <a:pt x="20967" y="38128"/>
                  </a:lnTo>
                  <a:cubicBezTo>
                    <a:pt x="31358" y="38128"/>
                    <a:pt x="39855" y="29785"/>
                    <a:pt x="40007" y="19355"/>
                  </a:cubicBezTo>
                  <a:cubicBezTo>
                    <a:pt x="40159" y="8839"/>
                    <a:pt x="31758" y="181"/>
                    <a:pt x="21233" y="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45FA9F39-6985-4B9C-8921-B0D2EE0B5360}"/>
                </a:ext>
              </a:extLst>
            </p:cNvPr>
            <p:cNvSpPr/>
            <p:nvPr/>
          </p:nvSpPr>
          <p:spPr>
            <a:xfrm>
              <a:off x="11530803" y="2081333"/>
              <a:ext cx="40017" cy="38147"/>
            </a:xfrm>
            <a:custGeom>
              <a:avLst/>
              <a:gdLst>
                <a:gd name="connsiteX0" fmla="*/ 20964 w 40017"/>
                <a:gd name="connsiteY0" fmla="*/ 0 h 38147"/>
                <a:gd name="connsiteX1" fmla="*/ 20535 w 40017"/>
                <a:gd name="connsiteY1" fmla="*/ 0 h 38147"/>
                <a:gd name="connsiteX2" fmla="*/ 18487 w 40017"/>
                <a:gd name="connsiteY2" fmla="*/ 57 h 38147"/>
                <a:gd name="connsiteX3" fmla="*/ 9 w 40017"/>
                <a:gd name="connsiteY3" fmla="*/ 19660 h 38147"/>
                <a:gd name="connsiteX4" fmla="*/ 19040 w 40017"/>
                <a:gd name="connsiteY4" fmla="*/ 38148 h 38147"/>
                <a:gd name="connsiteX5" fmla="*/ 19611 w 40017"/>
                <a:gd name="connsiteY5" fmla="*/ 38138 h 38147"/>
                <a:gd name="connsiteX6" fmla="*/ 21383 w 40017"/>
                <a:gd name="connsiteY6" fmla="*/ 38090 h 38147"/>
                <a:gd name="connsiteX7" fmla="*/ 40014 w 40017"/>
                <a:gd name="connsiteY7" fmla="*/ 18631 h 38147"/>
                <a:gd name="connsiteX8" fmla="*/ 2096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20964" y="0"/>
                  </a:moveTo>
                  <a:cubicBezTo>
                    <a:pt x="20821" y="0"/>
                    <a:pt x="20687" y="0"/>
                    <a:pt x="20535" y="0"/>
                  </a:cubicBezTo>
                  <a:lnTo>
                    <a:pt x="18487" y="57"/>
                  </a:lnTo>
                  <a:cubicBezTo>
                    <a:pt x="7972" y="362"/>
                    <a:pt x="-306" y="9144"/>
                    <a:pt x="9" y="19660"/>
                  </a:cubicBezTo>
                  <a:cubicBezTo>
                    <a:pt x="313" y="29985"/>
                    <a:pt x="8781" y="38148"/>
                    <a:pt x="19040" y="38148"/>
                  </a:cubicBezTo>
                  <a:cubicBezTo>
                    <a:pt x="19230" y="38148"/>
                    <a:pt x="19421" y="38148"/>
                    <a:pt x="19611" y="38138"/>
                  </a:cubicBezTo>
                  <a:lnTo>
                    <a:pt x="21383" y="38090"/>
                  </a:lnTo>
                  <a:cubicBezTo>
                    <a:pt x="31898" y="37862"/>
                    <a:pt x="40233" y="29156"/>
                    <a:pt x="40014" y="18631"/>
                  </a:cubicBezTo>
                  <a:cubicBezTo>
                    <a:pt x="39776" y="8258"/>
                    <a:pt x="31289" y="0"/>
                    <a:pt x="2096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B90F540E-6669-4F7C-86E3-497AA6E041AD}"/>
                </a:ext>
              </a:extLst>
            </p:cNvPr>
            <p:cNvSpPr/>
            <p:nvPr/>
          </p:nvSpPr>
          <p:spPr>
            <a:xfrm>
              <a:off x="12185441" y="2093782"/>
              <a:ext cx="40006" cy="38204"/>
            </a:xfrm>
            <a:custGeom>
              <a:avLst/>
              <a:gdLst>
                <a:gd name="connsiteX0" fmla="*/ 21922 w 40006"/>
                <a:gd name="connsiteY0" fmla="*/ 133 h 38204"/>
                <a:gd name="connsiteX1" fmla="*/ 20160 w 40006"/>
                <a:gd name="connsiteY1" fmla="*/ 38 h 38204"/>
                <a:gd name="connsiteX2" fmla="*/ 34 w 40006"/>
                <a:gd name="connsiteY2" fmla="*/ 17935 h 38204"/>
                <a:gd name="connsiteX3" fmla="*/ 17931 w 40006"/>
                <a:gd name="connsiteY3" fmla="*/ 38071 h 38204"/>
                <a:gd name="connsiteX4" fmla="*/ 19988 w 40006"/>
                <a:gd name="connsiteY4" fmla="*/ 38185 h 38204"/>
                <a:gd name="connsiteX5" fmla="*/ 20979 w 40006"/>
                <a:gd name="connsiteY5" fmla="*/ 38204 h 38204"/>
                <a:gd name="connsiteX6" fmla="*/ 39981 w 40006"/>
                <a:gd name="connsiteY6" fmla="*/ 20126 h 38204"/>
                <a:gd name="connsiteX7" fmla="*/ 21922 w 40006"/>
                <a:gd name="connsiteY7" fmla="*/ 133 h 3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204">
                  <a:moveTo>
                    <a:pt x="21922" y="133"/>
                  </a:moveTo>
                  <a:lnTo>
                    <a:pt x="20160" y="38"/>
                  </a:lnTo>
                  <a:cubicBezTo>
                    <a:pt x="9816" y="-620"/>
                    <a:pt x="653" y="7429"/>
                    <a:pt x="34" y="17935"/>
                  </a:cubicBezTo>
                  <a:cubicBezTo>
                    <a:pt x="-586" y="28441"/>
                    <a:pt x="7425" y="37452"/>
                    <a:pt x="17931" y="38071"/>
                  </a:cubicBezTo>
                  <a:lnTo>
                    <a:pt x="19988" y="38185"/>
                  </a:lnTo>
                  <a:cubicBezTo>
                    <a:pt x="20322" y="38195"/>
                    <a:pt x="20646" y="38204"/>
                    <a:pt x="20979" y="38204"/>
                  </a:cubicBezTo>
                  <a:cubicBezTo>
                    <a:pt x="31056" y="38204"/>
                    <a:pt x="39467" y="30298"/>
                    <a:pt x="39981" y="20126"/>
                  </a:cubicBezTo>
                  <a:cubicBezTo>
                    <a:pt x="40515" y="9610"/>
                    <a:pt x="32428" y="666"/>
                    <a:pt x="21922" y="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FDDCD9E4-098F-49C8-92D5-E52BF7645569}"/>
                </a:ext>
              </a:extLst>
            </p:cNvPr>
            <p:cNvSpPr/>
            <p:nvPr/>
          </p:nvSpPr>
          <p:spPr>
            <a:xfrm>
              <a:off x="11412722" y="2084657"/>
              <a:ext cx="40003" cy="38157"/>
            </a:xfrm>
            <a:custGeom>
              <a:avLst/>
              <a:gdLst>
                <a:gd name="connsiteX0" fmla="*/ 20402 w 40003"/>
                <a:gd name="connsiteY0" fmla="*/ 10 h 38157"/>
                <a:gd name="connsiteX1" fmla="*/ 18487 w 40003"/>
                <a:gd name="connsiteY1" fmla="*/ 67 h 38157"/>
                <a:gd name="connsiteX2" fmla="*/ 9 w 40003"/>
                <a:gd name="connsiteY2" fmla="*/ 19669 h 38157"/>
                <a:gd name="connsiteX3" fmla="*/ 19040 w 40003"/>
                <a:gd name="connsiteY3" fmla="*/ 38157 h 38157"/>
                <a:gd name="connsiteX4" fmla="*/ 19611 w 40003"/>
                <a:gd name="connsiteY4" fmla="*/ 38148 h 38157"/>
                <a:gd name="connsiteX5" fmla="*/ 21507 w 40003"/>
                <a:gd name="connsiteY5" fmla="*/ 38091 h 38157"/>
                <a:gd name="connsiteX6" fmla="*/ 39995 w 40003"/>
                <a:gd name="connsiteY6" fmla="*/ 18498 h 38157"/>
                <a:gd name="connsiteX7" fmla="*/ 20402 w 40003"/>
                <a:gd name="connsiteY7" fmla="*/ 10 h 3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7">
                  <a:moveTo>
                    <a:pt x="20402" y="10"/>
                  </a:moveTo>
                  <a:lnTo>
                    <a:pt x="18487" y="67"/>
                  </a:lnTo>
                  <a:cubicBezTo>
                    <a:pt x="7972" y="372"/>
                    <a:pt x="-306" y="9154"/>
                    <a:pt x="9" y="19669"/>
                  </a:cubicBezTo>
                  <a:cubicBezTo>
                    <a:pt x="313" y="29994"/>
                    <a:pt x="8781" y="38157"/>
                    <a:pt x="19040" y="38157"/>
                  </a:cubicBezTo>
                  <a:cubicBezTo>
                    <a:pt x="19230" y="38157"/>
                    <a:pt x="19421" y="38157"/>
                    <a:pt x="19611" y="38148"/>
                  </a:cubicBezTo>
                  <a:lnTo>
                    <a:pt x="21507" y="38091"/>
                  </a:lnTo>
                  <a:cubicBezTo>
                    <a:pt x="32022" y="37786"/>
                    <a:pt x="40309" y="29013"/>
                    <a:pt x="39995" y="18498"/>
                  </a:cubicBezTo>
                  <a:cubicBezTo>
                    <a:pt x="39690" y="7982"/>
                    <a:pt x="30746" y="-324"/>
                    <a:pt x="20402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2F0DDEA0-084D-4997-9AD6-474ADB99D201}"/>
                </a:ext>
              </a:extLst>
            </p:cNvPr>
            <p:cNvSpPr/>
            <p:nvPr/>
          </p:nvSpPr>
          <p:spPr>
            <a:xfrm>
              <a:off x="11471777" y="2082940"/>
              <a:ext cx="40003" cy="38150"/>
            </a:xfrm>
            <a:custGeom>
              <a:avLst/>
              <a:gdLst>
                <a:gd name="connsiteX0" fmla="*/ 20402 w 40003"/>
                <a:gd name="connsiteY0" fmla="*/ 3 h 38150"/>
                <a:gd name="connsiteX1" fmla="*/ 18487 w 40003"/>
                <a:gd name="connsiteY1" fmla="*/ 60 h 38150"/>
                <a:gd name="connsiteX2" fmla="*/ 9 w 40003"/>
                <a:gd name="connsiteY2" fmla="*/ 19663 h 38150"/>
                <a:gd name="connsiteX3" fmla="*/ 19040 w 40003"/>
                <a:gd name="connsiteY3" fmla="*/ 38150 h 38150"/>
                <a:gd name="connsiteX4" fmla="*/ 19611 w 40003"/>
                <a:gd name="connsiteY4" fmla="*/ 38141 h 38150"/>
                <a:gd name="connsiteX5" fmla="*/ 21507 w 40003"/>
                <a:gd name="connsiteY5" fmla="*/ 38084 h 38150"/>
                <a:gd name="connsiteX6" fmla="*/ 39995 w 40003"/>
                <a:gd name="connsiteY6" fmla="*/ 18491 h 38150"/>
                <a:gd name="connsiteX7" fmla="*/ 20402 w 40003"/>
                <a:gd name="connsiteY7" fmla="*/ 3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0">
                  <a:moveTo>
                    <a:pt x="20402" y="3"/>
                  </a:moveTo>
                  <a:lnTo>
                    <a:pt x="18487" y="60"/>
                  </a:lnTo>
                  <a:cubicBezTo>
                    <a:pt x="7972" y="365"/>
                    <a:pt x="-306" y="9147"/>
                    <a:pt x="9" y="19663"/>
                  </a:cubicBezTo>
                  <a:cubicBezTo>
                    <a:pt x="314" y="29987"/>
                    <a:pt x="8781" y="38150"/>
                    <a:pt x="19040" y="38150"/>
                  </a:cubicBezTo>
                  <a:cubicBezTo>
                    <a:pt x="19230" y="38150"/>
                    <a:pt x="19421" y="38150"/>
                    <a:pt x="19611" y="38141"/>
                  </a:cubicBezTo>
                  <a:lnTo>
                    <a:pt x="21507" y="38084"/>
                  </a:lnTo>
                  <a:cubicBezTo>
                    <a:pt x="32022" y="37779"/>
                    <a:pt x="40309" y="29006"/>
                    <a:pt x="39995" y="18491"/>
                  </a:cubicBezTo>
                  <a:cubicBezTo>
                    <a:pt x="39680" y="7975"/>
                    <a:pt x="30765" y="-178"/>
                    <a:pt x="20402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4FC4A05B-2AD1-48F1-9734-99764DDB5621}"/>
                </a:ext>
              </a:extLst>
            </p:cNvPr>
            <p:cNvSpPr/>
            <p:nvPr/>
          </p:nvSpPr>
          <p:spPr>
            <a:xfrm>
              <a:off x="11647012" y="2078710"/>
              <a:ext cx="40011" cy="38131"/>
            </a:xfrm>
            <a:custGeom>
              <a:avLst/>
              <a:gdLst>
                <a:gd name="connsiteX0" fmla="*/ 20674 w 40011"/>
                <a:gd name="connsiteY0" fmla="*/ 3 h 38131"/>
                <a:gd name="connsiteX1" fmla="*/ 18626 w 40011"/>
                <a:gd name="connsiteY1" fmla="*/ 41 h 38131"/>
                <a:gd name="connsiteX2" fmla="*/ 5 w 40011"/>
                <a:gd name="connsiteY2" fmla="*/ 19501 h 38131"/>
                <a:gd name="connsiteX3" fmla="*/ 19036 w 40011"/>
                <a:gd name="connsiteY3" fmla="*/ 38132 h 38131"/>
                <a:gd name="connsiteX4" fmla="*/ 19464 w 40011"/>
                <a:gd name="connsiteY4" fmla="*/ 38132 h 38131"/>
                <a:gd name="connsiteX5" fmla="*/ 21236 w 40011"/>
                <a:gd name="connsiteY5" fmla="*/ 38103 h 38131"/>
                <a:gd name="connsiteX6" fmla="*/ 40010 w 40011"/>
                <a:gd name="connsiteY6" fmla="*/ 18777 h 38131"/>
                <a:gd name="connsiteX7" fmla="*/ 20674 w 40011"/>
                <a:gd name="connsiteY7" fmla="*/ 3 h 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31">
                  <a:moveTo>
                    <a:pt x="20674" y="3"/>
                  </a:moveTo>
                  <a:lnTo>
                    <a:pt x="18626" y="41"/>
                  </a:lnTo>
                  <a:cubicBezTo>
                    <a:pt x="8110" y="270"/>
                    <a:pt x="-224" y="8985"/>
                    <a:pt x="5" y="19501"/>
                  </a:cubicBezTo>
                  <a:cubicBezTo>
                    <a:pt x="224" y="29873"/>
                    <a:pt x="8710" y="38132"/>
                    <a:pt x="19036" y="38132"/>
                  </a:cubicBezTo>
                  <a:cubicBezTo>
                    <a:pt x="19178" y="38132"/>
                    <a:pt x="19321" y="38132"/>
                    <a:pt x="19464" y="38132"/>
                  </a:cubicBezTo>
                  <a:lnTo>
                    <a:pt x="21236" y="38103"/>
                  </a:lnTo>
                  <a:cubicBezTo>
                    <a:pt x="31751" y="37951"/>
                    <a:pt x="40152" y="29302"/>
                    <a:pt x="40010" y="18777"/>
                  </a:cubicBezTo>
                  <a:cubicBezTo>
                    <a:pt x="39867" y="8252"/>
                    <a:pt x="31485" y="-188"/>
                    <a:pt x="20674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BFE9D68E-ADCE-467C-8162-02B4BD55BA21}"/>
                </a:ext>
              </a:extLst>
            </p:cNvPr>
            <p:cNvSpPr/>
            <p:nvPr/>
          </p:nvSpPr>
          <p:spPr>
            <a:xfrm>
              <a:off x="11237491" y="2090227"/>
              <a:ext cx="40016" cy="38159"/>
            </a:xfrm>
            <a:custGeom>
              <a:avLst/>
              <a:gdLst>
                <a:gd name="connsiteX0" fmla="*/ 20268 w 40016"/>
                <a:gd name="connsiteY0" fmla="*/ 12 h 38159"/>
                <a:gd name="connsiteX1" fmla="*/ 18487 w 40016"/>
                <a:gd name="connsiteY1" fmla="*/ 69 h 38159"/>
                <a:gd name="connsiteX2" fmla="*/ 9 w 40016"/>
                <a:gd name="connsiteY2" fmla="*/ 19671 h 38159"/>
                <a:gd name="connsiteX3" fmla="*/ 19040 w 40016"/>
                <a:gd name="connsiteY3" fmla="*/ 38159 h 38159"/>
                <a:gd name="connsiteX4" fmla="*/ 19611 w 40016"/>
                <a:gd name="connsiteY4" fmla="*/ 38150 h 38159"/>
                <a:gd name="connsiteX5" fmla="*/ 21649 w 40016"/>
                <a:gd name="connsiteY5" fmla="*/ 38083 h 38159"/>
                <a:gd name="connsiteX6" fmla="*/ 40004 w 40016"/>
                <a:gd name="connsiteY6" fmla="*/ 18357 h 38159"/>
                <a:gd name="connsiteX7" fmla="*/ 20268 w 40016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20268" y="12"/>
                  </a:moveTo>
                  <a:lnTo>
                    <a:pt x="18487" y="69"/>
                  </a:lnTo>
                  <a:cubicBezTo>
                    <a:pt x="7972" y="373"/>
                    <a:pt x="-306" y="9155"/>
                    <a:pt x="9" y="19671"/>
                  </a:cubicBezTo>
                  <a:cubicBezTo>
                    <a:pt x="314" y="29996"/>
                    <a:pt x="8781" y="38159"/>
                    <a:pt x="19040" y="38159"/>
                  </a:cubicBezTo>
                  <a:cubicBezTo>
                    <a:pt x="19230" y="38159"/>
                    <a:pt x="19421" y="38159"/>
                    <a:pt x="19611" y="38150"/>
                  </a:cubicBezTo>
                  <a:lnTo>
                    <a:pt x="21649" y="38083"/>
                  </a:lnTo>
                  <a:cubicBezTo>
                    <a:pt x="32165" y="37702"/>
                    <a:pt x="40385" y="28872"/>
                    <a:pt x="40004" y="18357"/>
                  </a:cubicBezTo>
                  <a:cubicBezTo>
                    <a:pt x="39614" y="7851"/>
                    <a:pt x="30698" y="-350"/>
                    <a:pt x="20268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B5C7653-2BAD-4575-973D-934BE4A9F3C3}"/>
                </a:ext>
              </a:extLst>
            </p:cNvPr>
            <p:cNvSpPr/>
            <p:nvPr/>
          </p:nvSpPr>
          <p:spPr>
            <a:xfrm>
              <a:off x="11765136" y="2077159"/>
              <a:ext cx="39996" cy="38120"/>
            </a:xfrm>
            <a:custGeom>
              <a:avLst/>
              <a:gdLst>
                <a:gd name="connsiteX0" fmla="*/ 20813 w 39996"/>
                <a:gd name="connsiteY0" fmla="*/ 11 h 38120"/>
                <a:gd name="connsiteX1" fmla="*/ 18908 w 39996"/>
                <a:gd name="connsiteY1" fmla="*/ 21 h 38120"/>
                <a:gd name="connsiteX2" fmla="*/ 1 w 39996"/>
                <a:gd name="connsiteY2" fmla="*/ 19214 h 38120"/>
                <a:gd name="connsiteX3" fmla="*/ 19051 w 39996"/>
                <a:gd name="connsiteY3" fmla="*/ 38121 h 38120"/>
                <a:gd name="connsiteX4" fmla="*/ 19184 w 39996"/>
                <a:gd name="connsiteY4" fmla="*/ 38121 h 38120"/>
                <a:gd name="connsiteX5" fmla="*/ 19184 w 39996"/>
                <a:gd name="connsiteY5" fmla="*/ 38121 h 38120"/>
                <a:gd name="connsiteX6" fmla="*/ 21089 w 39996"/>
                <a:gd name="connsiteY6" fmla="*/ 38111 h 38120"/>
                <a:gd name="connsiteX7" fmla="*/ 39996 w 39996"/>
                <a:gd name="connsiteY7" fmla="*/ 18919 h 38120"/>
                <a:gd name="connsiteX8" fmla="*/ 20813 w 39996"/>
                <a:gd name="connsiteY8" fmla="*/ 11 h 3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20">
                  <a:moveTo>
                    <a:pt x="20813" y="11"/>
                  </a:moveTo>
                  <a:lnTo>
                    <a:pt x="18908" y="21"/>
                  </a:lnTo>
                  <a:cubicBezTo>
                    <a:pt x="8392" y="97"/>
                    <a:pt x="-76" y="8689"/>
                    <a:pt x="1" y="19214"/>
                  </a:cubicBezTo>
                  <a:cubicBezTo>
                    <a:pt x="77" y="29691"/>
                    <a:pt x="8592" y="38121"/>
                    <a:pt x="19051" y="38121"/>
                  </a:cubicBezTo>
                  <a:cubicBezTo>
                    <a:pt x="19098" y="38121"/>
                    <a:pt x="19146" y="38121"/>
                    <a:pt x="19184" y="38121"/>
                  </a:cubicBezTo>
                  <a:lnTo>
                    <a:pt x="19184" y="38121"/>
                  </a:lnTo>
                  <a:lnTo>
                    <a:pt x="21089" y="38111"/>
                  </a:lnTo>
                  <a:cubicBezTo>
                    <a:pt x="31605" y="38035"/>
                    <a:pt x="40072" y="29444"/>
                    <a:pt x="39996" y="18919"/>
                  </a:cubicBezTo>
                  <a:cubicBezTo>
                    <a:pt x="39920" y="8393"/>
                    <a:pt x="31681" y="-360"/>
                    <a:pt x="20813" y="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3ED6C817-CBC0-4588-8107-374F9FE7D098}"/>
                </a:ext>
              </a:extLst>
            </p:cNvPr>
            <p:cNvSpPr/>
            <p:nvPr/>
          </p:nvSpPr>
          <p:spPr>
            <a:xfrm>
              <a:off x="12244425" y="2096668"/>
              <a:ext cx="40008" cy="38176"/>
            </a:xfrm>
            <a:custGeom>
              <a:avLst/>
              <a:gdLst>
                <a:gd name="connsiteX0" fmla="*/ 21650 w 40008"/>
                <a:gd name="connsiteY0" fmla="*/ 95 h 38176"/>
                <a:gd name="connsiteX1" fmla="*/ 19888 w 40008"/>
                <a:gd name="connsiteY1" fmla="*/ 19 h 38176"/>
                <a:gd name="connsiteX2" fmla="*/ 19031 w 40008"/>
                <a:gd name="connsiteY2" fmla="*/ 0 h 38176"/>
                <a:gd name="connsiteX3" fmla="*/ 19 w 40008"/>
                <a:gd name="connsiteY3" fmla="*/ 18212 h 38176"/>
                <a:gd name="connsiteX4" fmla="*/ 18212 w 40008"/>
                <a:gd name="connsiteY4" fmla="*/ 38081 h 38176"/>
                <a:gd name="connsiteX5" fmla="*/ 20269 w 40008"/>
                <a:gd name="connsiteY5" fmla="*/ 38167 h 38176"/>
                <a:gd name="connsiteX6" fmla="*/ 20964 w 40008"/>
                <a:gd name="connsiteY6" fmla="*/ 38176 h 38176"/>
                <a:gd name="connsiteX7" fmla="*/ 39995 w 40008"/>
                <a:gd name="connsiteY7" fmla="*/ 19812 h 38176"/>
                <a:gd name="connsiteX8" fmla="*/ 21650 w 40008"/>
                <a:gd name="connsiteY8" fmla="*/ 95 h 3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76">
                  <a:moveTo>
                    <a:pt x="21650" y="95"/>
                  </a:moveTo>
                  <a:lnTo>
                    <a:pt x="19888" y="19"/>
                  </a:lnTo>
                  <a:cubicBezTo>
                    <a:pt x="19612" y="10"/>
                    <a:pt x="19317" y="0"/>
                    <a:pt x="19031" y="0"/>
                  </a:cubicBezTo>
                  <a:cubicBezTo>
                    <a:pt x="8906" y="0"/>
                    <a:pt x="467" y="7982"/>
                    <a:pt x="19" y="18212"/>
                  </a:cubicBezTo>
                  <a:cubicBezTo>
                    <a:pt x="-448" y="28727"/>
                    <a:pt x="7706" y="37624"/>
                    <a:pt x="18212" y="38081"/>
                  </a:cubicBezTo>
                  <a:lnTo>
                    <a:pt x="20269" y="38167"/>
                  </a:lnTo>
                  <a:cubicBezTo>
                    <a:pt x="20498" y="38176"/>
                    <a:pt x="20736" y="38176"/>
                    <a:pt x="20964" y="38176"/>
                  </a:cubicBezTo>
                  <a:cubicBezTo>
                    <a:pt x="31166" y="38176"/>
                    <a:pt x="39624" y="30089"/>
                    <a:pt x="39995" y="19812"/>
                  </a:cubicBezTo>
                  <a:cubicBezTo>
                    <a:pt x="40386" y="9315"/>
                    <a:pt x="32166" y="476"/>
                    <a:pt x="21650" y="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E52FB552-2B39-4EF0-9AAF-1E232B9947E3}"/>
                </a:ext>
              </a:extLst>
            </p:cNvPr>
            <p:cNvSpPr/>
            <p:nvPr/>
          </p:nvSpPr>
          <p:spPr>
            <a:xfrm>
              <a:off x="11706070" y="2077754"/>
              <a:ext cx="40008" cy="38135"/>
            </a:xfrm>
            <a:custGeom>
              <a:avLst/>
              <a:gdLst>
                <a:gd name="connsiteX0" fmla="*/ 20681 w 40008"/>
                <a:gd name="connsiteY0" fmla="*/ 7 h 38135"/>
                <a:gd name="connsiteX1" fmla="*/ 18776 w 40008"/>
                <a:gd name="connsiteY1" fmla="*/ 35 h 38135"/>
                <a:gd name="connsiteX2" fmla="*/ 2 w 40008"/>
                <a:gd name="connsiteY2" fmla="*/ 19362 h 38135"/>
                <a:gd name="connsiteX3" fmla="*/ 19042 w 40008"/>
                <a:gd name="connsiteY3" fmla="*/ 38135 h 38135"/>
                <a:gd name="connsiteX4" fmla="*/ 19328 w 40008"/>
                <a:gd name="connsiteY4" fmla="*/ 38135 h 38135"/>
                <a:gd name="connsiteX5" fmla="*/ 19328 w 40008"/>
                <a:gd name="connsiteY5" fmla="*/ 38135 h 38135"/>
                <a:gd name="connsiteX6" fmla="*/ 21233 w 40008"/>
                <a:gd name="connsiteY6" fmla="*/ 38107 h 38135"/>
                <a:gd name="connsiteX7" fmla="*/ 40007 w 40008"/>
                <a:gd name="connsiteY7" fmla="*/ 18781 h 38135"/>
                <a:gd name="connsiteX8" fmla="*/ 20681 w 40008"/>
                <a:gd name="connsiteY8" fmla="*/ 7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35">
                  <a:moveTo>
                    <a:pt x="20681" y="7"/>
                  </a:moveTo>
                  <a:lnTo>
                    <a:pt x="18776" y="35"/>
                  </a:lnTo>
                  <a:cubicBezTo>
                    <a:pt x="8260" y="197"/>
                    <a:pt x="-141" y="8846"/>
                    <a:pt x="2" y="19362"/>
                  </a:cubicBezTo>
                  <a:cubicBezTo>
                    <a:pt x="164" y="29791"/>
                    <a:pt x="8651" y="38135"/>
                    <a:pt x="19042" y="38135"/>
                  </a:cubicBezTo>
                  <a:cubicBezTo>
                    <a:pt x="19147" y="38135"/>
                    <a:pt x="19233" y="38135"/>
                    <a:pt x="19328" y="38135"/>
                  </a:cubicBezTo>
                  <a:lnTo>
                    <a:pt x="19328" y="38135"/>
                  </a:lnTo>
                  <a:lnTo>
                    <a:pt x="21233" y="38107"/>
                  </a:lnTo>
                  <a:cubicBezTo>
                    <a:pt x="31749" y="37954"/>
                    <a:pt x="40150" y="29306"/>
                    <a:pt x="40007" y="18781"/>
                  </a:cubicBezTo>
                  <a:cubicBezTo>
                    <a:pt x="39864" y="8256"/>
                    <a:pt x="31130" y="-279"/>
                    <a:pt x="20681" y="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9F7D2A84-A398-4050-AEB5-A9FA6274FE4E}"/>
                </a:ext>
              </a:extLst>
            </p:cNvPr>
            <p:cNvSpPr/>
            <p:nvPr/>
          </p:nvSpPr>
          <p:spPr>
            <a:xfrm>
              <a:off x="12126491" y="2090098"/>
              <a:ext cx="39985" cy="38221"/>
            </a:xfrm>
            <a:custGeom>
              <a:avLst/>
              <a:gdLst>
                <a:gd name="connsiteX0" fmla="*/ 22341 w 39985"/>
                <a:gd name="connsiteY0" fmla="*/ 179 h 38221"/>
                <a:gd name="connsiteX1" fmla="*/ 21331 w 39985"/>
                <a:gd name="connsiteY1" fmla="*/ 102 h 38221"/>
                <a:gd name="connsiteX2" fmla="*/ 20445 w 39985"/>
                <a:gd name="connsiteY2" fmla="*/ 45 h 38221"/>
                <a:gd name="connsiteX3" fmla="*/ 52 w 39985"/>
                <a:gd name="connsiteY3" fmla="*/ 17647 h 38221"/>
                <a:gd name="connsiteX4" fmla="*/ 17655 w 39985"/>
                <a:gd name="connsiteY4" fmla="*/ 38041 h 38221"/>
                <a:gd name="connsiteX5" fmla="*/ 19550 w 39985"/>
                <a:gd name="connsiteY5" fmla="*/ 38174 h 38221"/>
                <a:gd name="connsiteX6" fmla="*/ 20960 w 39985"/>
                <a:gd name="connsiteY6" fmla="*/ 38221 h 38221"/>
                <a:gd name="connsiteX7" fmla="*/ 39933 w 39985"/>
                <a:gd name="connsiteY7" fmla="*/ 20562 h 38221"/>
                <a:gd name="connsiteX8" fmla="*/ 22341 w 39985"/>
                <a:gd name="connsiteY8" fmla="*/ 179 h 3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5" h="38221">
                  <a:moveTo>
                    <a:pt x="22341" y="179"/>
                  </a:moveTo>
                  <a:cubicBezTo>
                    <a:pt x="22322" y="179"/>
                    <a:pt x="21350" y="112"/>
                    <a:pt x="21331" y="102"/>
                  </a:cubicBezTo>
                  <a:lnTo>
                    <a:pt x="20445" y="45"/>
                  </a:lnTo>
                  <a:cubicBezTo>
                    <a:pt x="9768" y="-669"/>
                    <a:pt x="824" y="7160"/>
                    <a:pt x="52" y="17647"/>
                  </a:cubicBezTo>
                  <a:cubicBezTo>
                    <a:pt x="-719" y="28134"/>
                    <a:pt x="7158" y="37269"/>
                    <a:pt x="17655" y="38041"/>
                  </a:cubicBezTo>
                  <a:lnTo>
                    <a:pt x="19550" y="38174"/>
                  </a:lnTo>
                  <a:cubicBezTo>
                    <a:pt x="20026" y="38202"/>
                    <a:pt x="20502" y="38221"/>
                    <a:pt x="20960" y="38221"/>
                  </a:cubicBezTo>
                  <a:cubicBezTo>
                    <a:pt x="30847" y="38221"/>
                    <a:pt x="39200" y="30582"/>
                    <a:pt x="39933" y="20562"/>
                  </a:cubicBezTo>
                  <a:cubicBezTo>
                    <a:pt x="40705" y="10085"/>
                    <a:pt x="32828" y="950"/>
                    <a:pt x="22341" y="1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C39A899E-F688-4E16-B274-9BA69E881A21}"/>
                </a:ext>
              </a:extLst>
            </p:cNvPr>
            <p:cNvSpPr/>
            <p:nvPr/>
          </p:nvSpPr>
          <p:spPr>
            <a:xfrm>
              <a:off x="11179789" y="2092157"/>
              <a:ext cx="38661" cy="30180"/>
            </a:xfrm>
            <a:custGeom>
              <a:avLst/>
              <a:gdLst>
                <a:gd name="connsiteX0" fmla="*/ 18924 w 38661"/>
                <a:gd name="connsiteY0" fmla="*/ 15 h 30180"/>
                <a:gd name="connsiteX1" fmla="*/ 17143 w 38661"/>
                <a:gd name="connsiteY1" fmla="*/ 72 h 30180"/>
                <a:gd name="connsiteX2" fmla="*/ 7 w 38661"/>
                <a:gd name="connsiteY2" fmla="*/ 12055 h 30180"/>
                <a:gd name="connsiteX3" fmla="*/ 55 w 38661"/>
                <a:gd name="connsiteY3" fmla="*/ 12188 h 30180"/>
                <a:gd name="connsiteX4" fmla="*/ 34878 w 38661"/>
                <a:gd name="connsiteY4" fmla="*/ 30171 h 30180"/>
                <a:gd name="connsiteX5" fmla="*/ 35002 w 38661"/>
                <a:gd name="connsiteY5" fmla="*/ 30143 h 30180"/>
                <a:gd name="connsiteX6" fmla="*/ 38650 w 38661"/>
                <a:gd name="connsiteY6" fmla="*/ 18370 h 30180"/>
                <a:gd name="connsiteX7" fmla="*/ 18924 w 38661"/>
                <a:gd name="connsiteY7" fmla="*/ 15 h 3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61" h="30180">
                  <a:moveTo>
                    <a:pt x="18924" y="15"/>
                  </a:moveTo>
                  <a:lnTo>
                    <a:pt x="17143" y="72"/>
                  </a:lnTo>
                  <a:cubicBezTo>
                    <a:pt x="9313" y="301"/>
                    <a:pt x="2741" y="5225"/>
                    <a:pt x="7" y="12055"/>
                  </a:cubicBezTo>
                  <a:cubicBezTo>
                    <a:pt x="-12" y="12102"/>
                    <a:pt x="7" y="12160"/>
                    <a:pt x="55" y="12188"/>
                  </a:cubicBezTo>
                  <a:cubicBezTo>
                    <a:pt x="11590" y="18313"/>
                    <a:pt x="23191" y="24304"/>
                    <a:pt x="34878" y="30171"/>
                  </a:cubicBezTo>
                  <a:cubicBezTo>
                    <a:pt x="34926" y="30190"/>
                    <a:pt x="34974" y="30181"/>
                    <a:pt x="35002" y="30143"/>
                  </a:cubicBezTo>
                  <a:cubicBezTo>
                    <a:pt x="37393" y="26828"/>
                    <a:pt x="38803" y="22770"/>
                    <a:pt x="38650" y="18370"/>
                  </a:cubicBezTo>
                  <a:cubicBezTo>
                    <a:pt x="38269" y="7854"/>
                    <a:pt x="29535" y="-404"/>
                    <a:pt x="18924" y="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C6ECB8A2-F80D-4945-AD1B-862D5B48E00C}"/>
                </a:ext>
              </a:extLst>
            </p:cNvPr>
            <p:cNvSpPr/>
            <p:nvPr/>
          </p:nvSpPr>
          <p:spPr>
            <a:xfrm>
              <a:off x="11999408" y="2081263"/>
              <a:ext cx="40006" cy="38207"/>
            </a:xfrm>
            <a:custGeom>
              <a:avLst/>
              <a:gdLst>
                <a:gd name="connsiteX0" fmla="*/ 21922 w 40006"/>
                <a:gd name="connsiteY0" fmla="*/ 136 h 38207"/>
                <a:gd name="connsiteX1" fmla="*/ 20160 w 40006"/>
                <a:gd name="connsiteY1" fmla="*/ 41 h 38207"/>
                <a:gd name="connsiteX2" fmla="*/ 34 w 40006"/>
                <a:gd name="connsiteY2" fmla="*/ 17938 h 38207"/>
                <a:gd name="connsiteX3" fmla="*/ 17931 w 40006"/>
                <a:gd name="connsiteY3" fmla="*/ 38074 h 38207"/>
                <a:gd name="connsiteX4" fmla="*/ 19988 w 40006"/>
                <a:gd name="connsiteY4" fmla="*/ 38188 h 38207"/>
                <a:gd name="connsiteX5" fmla="*/ 20979 w 40006"/>
                <a:gd name="connsiteY5" fmla="*/ 38208 h 38207"/>
                <a:gd name="connsiteX6" fmla="*/ 39981 w 40006"/>
                <a:gd name="connsiteY6" fmla="*/ 20129 h 38207"/>
                <a:gd name="connsiteX7" fmla="*/ 21922 w 40006"/>
                <a:gd name="connsiteY7" fmla="*/ 136 h 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207">
                  <a:moveTo>
                    <a:pt x="21922" y="136"/>
                  </a:moveTo>
                  <a:lnTo>
                    <a:pt x="20160" y="41"/>
                  </a:lnTo>
                  <a:cubicBezTo>
                    <a:pt x="9787" y="-645"/>
                    <a:pt x="643" y="7423"/>
                    <a:pt x="34" y="17938"/>
                  </a:cubicBezTo>
                  <a:cubicBezTo>
                    <a:pt x="-586" y="28444"/>
                    <a:pt x="7425" y="37455"/>
                    <a:pt x="17931" y="38074"/>
                  </a:cubicBezTo>
                  <a:lnTo>
                    <a:pt x="19988" y="38188"/>
                  </a:lnTo>
                  <a:cubicBezTo>
                    <a:pt x="20322" y="38198"/>
                    <a:pt x="20646" y="38208"/>
                    <a:pt x="20979" y="38208"/>
                  </a:cubicBezTo>
                  <a:cubicBezTo>
                    <a:pt x="31057" y="38208"/>
                    <a:pt x="39467" y="30302"/>
                    <a:pt x="39981" y="20129"/>
                  </a:cubicBezTo>
                  <a:cubicBezTo>
                    <a:pt x="40515" y="9613"/>
                    <a:pt x="32428" y="669"/>
                    <a:pt x="21922" y="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D519DDE1-4987-48B2-9E09-0F099DD2C826}"/>
                </a:ext>
              </a:extLst>
            </p:cNvPr>
            <p:cNvSpPr/>
            <p:nvPr/>
          </p:nvSpPr>
          <p:spPr>
            <a:xfrm>
              <a:off x="11296241" y="1697533"/>
              <a:ext cx="40003" cy="38156"/>
            </a:xfrm>
            <a:custGeom>
              <a:avLst/>
              <a:gdLst>
                <a:gd name="connsiteX0" fmla="*/ 39995 w 40003"/>
                <a:gd name="connsiteY0" fmla="*/ 18496 h 38156"/>
                <a:gd name="connsiteX1" fmla="*/ 20402 w 40003"/>
                <a:gd name="connsiteY1" fmla="*/ 9 h 38156"/>
                <a:gd name="connsiteX2" fmla="*/ 18487 w 40003"/>
                <a:gd name="connsiteY2" fmla="*/ 66 h 38156"/>
                <a:gd name="connsiteX3" fmla="*/ 9 w 40003"/>
                <a:gd name="connsiteY3" fmla="*/ 19668 h 38156"/>
                <a:gd name="connsiteX4" fmla="*/ 19040 w 40003"/>
                <a:gd name="connsiteY4" fmla="*/ 38156 h 38156"/>
                <a:gd name="connsiteX5" fmla="*/ 19611 w 40003"/>
                <a:gd name="connsiteY5" fmla="*/ 38147 h 38156"/>
                <a:gd name="connsiteX6" fmla="*/ 21507 w 40003"/>
                <a:gd name="connsiteY6" fmla="*/ 38089 h 38156"/>
                <a:gd name="connsiteX7" fmla="*/ 39995 w 40003"/>
                <a:gd name="connsiteY7" fmla="*/ 18496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6">
                  <a:moveTo>
                    <a:pt x="39995" y="18496"/>
                  </a:moveTo>
                  <a:cubicBezTo>
                    <a:pt x="39690" y="7981"/>
                    <a:pt x="30651" y="-306"/>
                    <a:pt x="20402" y="9"/>
                  </a:cubicBezTo>
                  <a:lnTo>
                    <a:pt x="18487" y="66"/>
                  </a:lnTo>
                  <a:cubicBezTo>
                    <a:pt x="7972" y="371"/>
                    <a:pt x="-306" y="9153"/>
                    <a:pt x="9" y="19668"/>
                  </a:cubicBezTo>
                  <a:cubicBezTo>
                    <a:pt x="314" y="29993"/>
                    <a:pt x="8781" y="38156"/>
                    <a:pt x="19040" y="38156"/>
                  </a:cubicBezTo>
                  <a:cubicBezTo>
                    <a:pt x="19230" y="38156"/>
                    <a:pt x="19421" y="38156"/>
                    <a:pt x="19611" y="38147"/>
                  </a:cubicBezTo>
                  <a:lnTo>
                    <a:pt x="21507" y="38089"/>
                  </a:lnTo>
                  <a:cubicBezTo>
                    <a:pt x="32032" y="37794"/>
                    <a:pt x="40309" y="29022"/>
                    <a:pt x="39995" y="18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35CEB9DA-46E8-40BE-ADAC-22EE0132C153}"/>
                </a:ext>
              </a:extLst>
            </p:cNvPr>
            <p:cNvSpPr/>
            <p:nvPr/>
          </p:nvSpPr>
          <p:spPr>
            <a:xfrm>
              <a:off x="12244099" y="1716925"/>
              <a:ext cx="40009" cy="38128"/>
            </a:xfrm>
            <a:custGeom>
              <a:avLst/>
              <a:gdLst>
                <a:gd name="connsiteX0" fmla="*/ 21233 w 40009"/>
                <a:gd name="connsiteY0" fmla="*/ 28 h 38128"/>
                <a:gd name="connsiteX1" fmla="*/ 19328 w 40009"/>
                <a:gd name="connsiteY1" fmla="*/ 0 h 38128"/>
                <a:gd name="connsiteX2" fmla="*/ 19328 w 40009"/>
                <a:gd name="connsiteY2" fmla="*/ 0 h 38128"/>
                <a:gd name="connsiteX3" fmla="*/ 19042 w 40009"/>
                <a:gd name="connsiteY3" fmla="*/ 0 h 38128"/>
                <a:gd name="connsiteX4" fmla="*/ 2 w 40009"/>
                <a:gd name="connsiteY4" fmla="*/ 18774 h 38128"/>
                <a:gd name="connsiteX5" fmla="*/ 18776 w 40009"/>
                <a:gd name="connsiteY5" fmla="*/ 38100 h 38128"/>
                <a:gd name="connsiteX6" fmla="*/ 20681 w 40009"/>
                <a:gd name="connsiteY6" fmla="*/ 38128 h 38128"/>
                <a:gd name="connsiteX7" fmla="*/ 20966 w 40009"/>
                <a:gd name="connsiteY7" fmla="*/ 38128 h 38128"/>
                <a:gd name="connsiteX8" fmla="*/ 20966 w 40009"/>
                <a:gd name="connsiteY8" fmla="*/ 38128 h 38128"/>
                <a:gd name="connsiteX9" fmla="*/ 40007 w 40009"/>
                <a:gd name="connsiteY9" fmla="*/ 19355 h 38128"/>
                <a:gd name="connsiteX10" fmla="*/ 21233 w 40009"/>
                <a:gd name="connsiteY10" fmla="*/ 2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21233" y="2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7"/>
                    <a:pt x="18776" y="38100"/>
                  </a:cubicBezTo>
                  <a:lnTo>
                    <a:pt x="20681" y="38128"/>
                  </a:lnTo>
                  <a:cubicBezTo>
                    <a:pt x="20776" y="38128"/>
                    <a:pt x="20862" y="38128"/>
                    <a:pt x="20966" y="38128"/>
                  </a:cubicBezTo>
                  <a:lnTo>
                    <a:pt x="20966" y="38128"/>
                  </a:lnTo>
                  <a:cubicBezTo>
                    <a:pt x="31358" y="38128"/>
                    <a:pt x="39855" y="29785"/>
                    <a:pt x="40007" y="19355"/>
                  </a:cubicBezTo>
                  <a:cubicBezTo>
                    <a:pt x="40159" y="8830"/>
                    <a:pt x="31758" y="181"/>
                    <a:pt x="21233" y="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40B50D48-69FD-41E7-B63E-45AB923D740B}"/>
                </a:ext>
              </a:extLst>
            </p:cNvPr>
            <p:cNvSpPr/>
            <p:nvPr/>
          </p:nvSpPr>
          <p:spPr>
            <a:xfrm>
              <a:off x="11003218" y="1706457"/>
              <a:ext cx="40013" cy="38138"/>
            </a:xfrm>
            <a:custGeom>
              <a:avLst/>
              <a:gdLst>
                <a:gd name="connsiteX0" fmla="*/ 20540 w 40013"/>
                <a:gd name="connsiteY0" fmla="*/ 10 h 38138"/>
                <a:gd name="connsiteX1" fmla="*/ 18635 w 40013"/>
                <a:gd name="connsiteY1" fmla="*/ 48 h 38138"/>
                <a:gd name="connsiteX2" fmla="*/ 4 w 40013"/>
                <a:gd name="connsiteY2" fmla="*/ 19508 h 38138"/>
                <a:gd name="connsiteX3" fmla="*/ 19045 w 40013"/>
                <a:gd name="connsiteY3" fmla="*/ 38139 h 38138"/>
                <a:gd name="connsiteX4" fmla="*/ 19473 w 40013"/>
                <a:gd name="connsiteY4" fmla="*/ 38139 h 38138"/>
                <a:gd name="connsiteX5" fmla="*/ 21378 w 40013"/>
                <a:gd name="connsiteY5" fmla="*/ 38101 h 38138"/>
                <a:gd name="connsiteX6" fmla="*/ 40009 w 40013"/>
                <a:gd name="connsiteY6" fmla="*/ 18641 h 38138"/>
                <a:gd name="connsiteX7" fmla="*/ 20540 w 40013"/>
                <a:gd name="connsiteY7" fmla="*/ 1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8">
                  <a:moveTo>
                    <a:pt x="20540" y="10"/>
                  </a:moveTo>
                  <a:lnTo>
                    <a:pt x="18635" y="48"/>
                  </a:lnTo>
                  <a:cubicBezTo>
                    <a:pt x="8120" y="277"/>
                    <a:pt x="-215" y="8992"/>
                    <a:pt x="4" y="19508"/>
                  </a:cubicBezTo>
                  <a:cubicBezTo>
                    <a:pt x="233" y="29881"/>
                    <a:pt x="8720" y="38139"/>
                    <a:pt x="19045" y="38139"/>
                  </a:cubicBezTo>
                  <a:cubicBezTo>
                    <a:pt x="19187" y="38139"/>
                    <a:pt x="19331" y="38139"/>
                    <a:pt x="19473" y="38139"/>
                  </a:cubicBezTo>
                  <a:lnTo>
                    <a:pt x="21378" y="38101"/>
                  </a:lnTo>
                  <a:cubicBezTo>
                    <a:pt x="31894" y="37872"/>
                    <a:pt x="40228" y="29166"/>
                    <a:pt x="40009" y="18641"/>
                  </a:cubicBezTo>
                  <a:cubicBezTo>
                    <a:pt x="39771" y="8126"/>
                    <a:pt x="31303" y="-333"/>
                    <a:pt x="20540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D3ECADDD-BC91-4BE7-B1E6-B361DF8D848D}"/>
                </a:ext>
              </a:extLst>
            </p:cNvPr>
            <p:cNvSpPr/>
            <p:nvPr/>
          </p:nvSpPr>
          <p:spPr>
            <a:xfrm>
              <a:off x="11705588" y="1699186"/>
              <a:ext cx="40006" cy="38150"/>
            </a:xfrm>
            <a:custGeom>
              <a:avLst/>
              <a:gdLst>
                <a:gd name="connsiteX0" fmla="*/ 39994 w 40006"/>
                <a:gd name="connsiteY0" fmla="*/ 19806 h 38150"/>
                <a:gd name="connsiteX1" fmla="*/ 21649 w 40006"/>
                <a:gd name="connsiteY1" fmla="*/ 70 h 38150"/>
                <a:gd name="connsiteX2" fmla="*/ 19611 w 40006"/>
                <a:gd name="connsiteY2" fmla="*/ 4 h 38150"/>
                <a:gd name="connsiteX3" fmla="*/ 8 w 40006"/>
                <a:gd name="connsiteY3" fmla="*/ 18482 h 38150"/>
                <a:gd name="connsiteX4" fmla="*/ 18487 w 40006"/>
                <a:gd name="connsiteY4" fmla="*/ 38084 h 38150"/>
                <a:gd name="connsiteX5" fmla="*/ 20249 w 40006"/>
                <a:gd name="connsiteY5" fmla="*/ 38142 h 38150"/>
                <a:gd name="connsiteX6" fmla="*/ 20954 w 40006"/>
                <a:gd name="connsiteY6" fmla="*/ 38151 h 38150"/>
                <a:gd name="connsiteX7" fmla="*/ 39994 w 40006"/>
                <a:gd name="connsiteY7" fmla="*/ 19806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0">
                  <a:moveTo>
                    <a:pt x="39994" y="19806"/>
                  </a:moveTo>
                  <a:cubicBezTo>
                    <a:pt x="40375" y="9290"/>
                    <a:pt x="32174" y="461"/>
                    <a:pt x="21649" y="70"/>
                  </a:cubicBezTo>
                  <a:lnTo>
                    <a:pt x="19611" y="4"/>
                  </a:lnTo>
                  <a:cubicBezTo>
                    <a:pt x="9505" y="-197"/>
                    <a:pt x="332" y="7976"/>
                    <a:pt x="8" y="18482"/>
                  </a:cubicBezTo>
                  <a:cubicBezTo>
                    <a:pt x="-297" y="28997"/>
                    <a:pt x="7971" y="37770"/>
                    <a:pt x="18487" y="38084"/>
                  </a:cubicBezTo>
                  <a:lnTo>
                    <a:pt x="20249" y="38142"/>
                  </a:lnTo>
                  <a:cubicBezTo>
                    <a:pt x="20477" y="38151"/>
                    <a:pt x="20725" y="38151"/>
                    <a:pt x="20954" y="38151"/>
                  </a:cubicBezTo>
                  <a:cubicBezTo>
                    <a:pt x="31164" y="38151"/>
                    <a:pt x="39613" y="30083"/>
                    <a:pt x="39994" y="19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99225BF3-C5D4-4263-B56A-06B241EC0E01}"/>
                </a:ext>
              </a:extLst>
            </p:cNvPr>
            <p:cNvSpPr/>
            <p:nvPr/>
          </p:nvSpPr>
          <p:spPr>
            <a:xfrm>
              <a:off x="11880700" y="1705943"/>
              <a:ext cx="40007" cy="38166"/>
            </a:xfrm>
            <a:custGeom>
              <a:avLst/>
              <a:gdLst>
                <a:gd name="connsiteX0" fmla="*/ 39989 w 40007"/>
                <a:gd name="connsiteY0" fmla="*/ 19945 h 38166"/>
                <a:gd name="connsiteX1" fmla="*/ 21787 w 40007"/>
                <a:gd name="connsiteY1" fmla="*/ 85 h 38166"/>
                <a:gd name="connsiteX2" fmla="*/ 19749 w 40007"/>
                <a:gd name="connsiteY2" fmla="*/ 9 h 38166"/>
                <a:gd name="connsiteX3" fmla="*/ 13 w 40007"/>
                <a:gd name="connsiteY3" fmla="*/ 18345 h 38166"/>
                <a:gd name="connsiteX4" fmla="*/ 18358 w 40007"/>
                <a:gd name="connsiteY4" fmla="*/ 38081 h 38166"/>
                <a:gd name="connsiteX5" fmla="*/ 20139 w 40007"/>
                <a:gd name="connsiteY5" fmla="*/ 38147 h 38166"/>
                <a:gd name="connsiteX6" fmla="*/ 20987 w 40007"/>
                <a:gd name="connsiteY6" fmla="*/ 38166 h 38166"/>
                <a:gd name="connsiteX7" fmla="*/ 39989 w 40007"/>
                <a:gd name="connsiteY7" fmla="*/ 19945 h 3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6">
                  <a:moveTo>
                    <a:pt x="39989" y="19945"/>
                  </a:moveTo>
                  <a:cubicBezTo>
                    <a:pt x="40446" y="9429"/>
                    <a:pt x="32293" y="543"/>
                    <a:pt x="21787" y="85"/>
                  </a:cubicBezTo>
                  <a:lnTo>
                    <a:pt x="19749" y="9"/>
                  </a:lnTo>
                  <a:cubicBezTo>
                    <a:pt x="9557" y="-314"/>
                    <a:pt x="403" y="7839"/>
                    <a:pt x="13" y="18345"/>
                  </a:cubicBezTo>
                  <a:cubicBezTo>
                    <a:pt x="-368" y="28860"/>
                    <a:pt x="7833" y="37690"/>
                    <a:pt x="18358" y="38081"/>
                  </a:cubicBezTo>
                  <a:lnTo>
                    <a:pt x="20139" y="38147"/>
                  </a:lnTo>
                  <a:cubicBezTo>
                    <a:pt x="20415" y="38157"/>
                    <a:pt x="20701" y="38166"/>
                    <a:pt x="20987" y="38166"/>
                  </a:cubicBezTo>
                  <a:cubicBezTo>
                    <a:pt x="31112" y="38166"/>
                    <a:pt x="39541" y="30175"/>
                    <a:pt x="39989" y="199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A9C23F2B-1617-4630-A285-1126AD10F282}"/>
                </a:ext>
              </a:extLst>
            </p:cNvPr>
            <p:cNvSpPr/>
            <p:nvPr/>
          </p:nvSpPr>
          <p:spPr>
            <a:xfrm>
              <a:off x="11998715" y="1710449"/>
              <a:ext cx="40011" cy="38165"/>
            </a:xfrm>
            <a:custGeom>
              <a:avLst/>
              <a:gdLst>
                <a:gd name="connsiteX0" fmla="*/ 39999 w 40011"/>
                <a:gd name="connsiteY0" fmla="*/ 19811 h 38165"/>
                <a:gd name="connsiteX1" fmla="*/ 21644 w 40011"/>
                <a:gd name="connsiteY1" fmla="*/ 85 h 38165"/>
                <a:gd name="connsiteX2" fmla="*/ 19749 w 40011"/>
                <a:gd name="connsiteY2" fmla="*/ 18 h 38165"/>
                <a:gd name="connsiteX3" fmla="*/ 13 w 40011"/>
                <a:gd name="connsiteY3" fmla="*/ 18354 h 38165"/>
                <a:gd name="connsiteX4" fmla="*/ 18358 w 40011"/>
                <a:gd name="connsiteY4" fmla="*/ 38090 h 38165"/>
                <a:gd name="connsiteX5" fmla="*/ 20272 w 40011"/>
                <a:gd name="connsiteY5" fmla="*/ 38156 h 38165"/>
                <a:gd name="connsiteX6" fmla="*/ 20968 w 40011"/>
                <a:gd name="connsiteY6" fmla="*/ 38166 h 38165"/>
                <a:gd name="connsiteX7" fmla="*/ 39999 w 40011"/>
                <a:gd name="connsiteY7" fmla="*/ 19811 h 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5">
                  <a:moveTo>
                    <a:pt x="39999" y="19811"/>
                  </a:moveTo>
                  <a:cubicBezTo>
                    <a:pt x="40380" y="9295"/>
                    <a:pt x="32160" y="466"/>
                    <a:pt x="21644" y="85"/>
                  </a:cubicBezTo>
                  <a:lnTo>
                    <a:pt x="19749" y="18"/>
                  </a:lnTo>
                  <a:cubicBezTo>
                    <a:pt x="9261" y="-439"/>
                    <a:pt x="403" y="7848"/>
                    <a:pt x="13" y="18354"/>
                  </a:cubicBezTo>
                  <a:cubicBezTo>
                    <a:pt x="-368" y="28869"/>
                    <a:pt x="7833" y="37699"/>
                    <a:pt x="18358" y="38090"/>
                  </a:cubicBezTo>
                  <a:lnTo>
                    <a:pt x="20272" y="38156"/>
                  </a:lnTo>
                  <a:cubicBezTo>
                    <a:pt x="20501" y="38166"/>
                    <a:pt x="20739" y="38166"/>
                    <a:pt x="20968" y="38166"/>
                  </a:cubicBezTo>
                  <a:cubicBezTo>
                    <a:pt x="31179" y="38175"/>
                    <a:pt x="39627" y="30088"/>
                    <a:pt x="39999" y="19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C828801E-7407-4DE0-A157-5AB09DEE20A7}"/>
                </a:ext>
              </a:extLst>
            </p:cNvPr>
            <p:cNvSpPr/>
            <p:nvPr/>
          </p:nvSpPr>
          <p:spPr>
            <a:xfrm>
              <a:off x="12126040" y="1714247"/>
              <a:ext cx="40002" cy="38149"/>
            </a:xfrm>
            <a:custGeom>
              <a:avLst/>
              <a:gdLst>
                <a:gd name="connsiteX0" fmla="*/ 21506 w 40002"/>
                <a:gd name="connsiteY0" fmla="*/ 58 h 38149"/>
                <a:gd name="connsiteX1" fmla="*/ 19611 w 40002"/>
                <a:gd name="connsiteY1" fmla="*/ 1 h 38149"/>
                <a:gd name="connsiteX2" fmla="*/ 8 w 40002"/>
                <a:gd name="connsiteY2" fmla="*/ 18480 h 38149"/>
                <a:gd name="connsiteX3" fmla="*/ 18487 w 40002"/>
                <a:gd name="connsiteY3" fmla="*/ 38082 h 38149"/>
                <a:gd name="connsiteX4" fmla="*/ 20401 w 40002"/>
                <a:gd name="connsiteY4" fmla="*/ 38139 h 38149"/>
                <a:gd name="connsiteX5" fmla="*/ 20963 w 40002"/>
                <a:gd name="connsiteY5" fmla="*/ 38149 h 38149"/>
                <a:gd name="connsiteX6" fmla="*/ 39994 w 40002"/>
                <a:gd name="connsiteY6" fmla="*/ 19651 h 38149"/>
                <a:gd name="connsiteX7" fmla="*/ 21506 w 40002"/>
                <a:gd name="connsiteY7" fmla="*/ 58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9">
                  <a:moveTo>
                    <a:pt x="21506" y="58"/>
                  </a:moveTo>
                  <a:lnTo>
                    <a:pt x="19611" y="1"/>
                  </a:lnTo>
                  <a:cubicBezTo>
                    <a:pt x="9229" y="-122"/>
                    <a:pt x="332" y="7974"/>
                    <a:pt x="8" y="18480"/>
                  </a:cubicBezTo>
                  <a:cubicBezTo>
                    <a:pt x="-296" y="28996"/>
                    <a:pt x="7971" y="37768"/>
                    <a:pt x="18487" y="38082"/>
                  </a:cubicBezTo>
                  <a:lnTo>
                    <a:pt x="20401" y="38139"/>
                  </a:lnTo>
                  <a:cubicBezTo>
                    <a:pt x="20592" y="38139"/>
                    <a:pt x="20773" y="38149"/>
                    <a:pt x="20963" y="38149"/>
                  </a:cubicBezTo>
                  <a:cubicBezTo>
                    <a:pt x="31231" y="38149"/>
                    <a:pt x="39699" y="29977"/>
                    <a:pt x="39994" y="19651"/>
                  </a:cubicBezTo>
                  <a:cubicBezTo>
                    <a:pt x="40309" y="9136"/>
                    <a:pt x="32031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0D90E8FE-8D22-4020-B5D8-C2F9EA1701B8}"/>
                </a:ext>
              </a:extLst>
            </p:cNvPr>
            <p:cNvSpPr/>
            <p:nvPr/>
          </p:nvSpPr>
          <p:spPr>
            <a:xfrm>
              <a:off x="11764609" y="1701249"/>
              <a:ext cx="40001" cy="38164"/>
            </a:xfrm>
            <a:custGeom>
              <a:avLst/>
              <a:gdLst>
                <a:gd name="connsiteX0" fmla="*/ 39989 w 40001"/>
                <a:gd name="connsiteY0" fmla="*/ 19819 h 38164"/>
                <a:gd name="connsiteX1" fmla="*/ 21644 w 40001"/>
                <a:gd name="connsiteY1" fmla="*/ 83 h 38164"/>
                <a:gd name="connsiteX2" fmla="*/ 19749 w 40001"/>
                <a:gd name="connsiteY2" fmla="*/ 17 h 38164"/>
                <a:gd name="connsiteX3" fmla="*/ 13 w 40001"/>
                <a:gd name="connsiteY3" fmla="*/ 18352 h 38164"/>
                <a:gd name="connsiteX4" fmla="*/ 18358 w 40001"/>
                <a:gd name="connsiteY4" fmla="*/ 38088 h 38164"/>
                <a:gd name="connsiteX5" fmla="*/ 20253 w 40001"/>
                <a:gd name="connsiteY5" fmla="*/ 38155 h 38164"/>
                <a:gd name="connsiteX6" fmla="*/ 20958 w 40001"/>
                <a:gd name="connsiteY6" fmla="*/ 38164 h 38164"/>
                <a:gd name="connsiteX7" fmla="*/ 39989 w 40001"/>
                <a:gd name="connsiteY7" fmla="*/ 19819 h 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64">
                  <a:moveTo>
                    <a:pt x="39989" y="19819"/>
                  </a:moveTo>
                  <a:cubicBezTo>
                    <a:pt x="40370" y="9304"/>
                    <a:pt x="32169" y="474"/>
                    <a:pt x="21644" y="83"/>
                  </a:cubicBezTo>
                  <a:lnTo>
                    <a:pt x="19749" y="17"/>
                  </a:lnTo>
                  <a:cubicBezTo>
                    <a:pt x="9595" y="-421"/>
                    <a:pt x="403" y="7846"/>
                    <a:pt x="13" y="18352"/>
                  </a:cubicBezTo>
                  <a:cubicBezTo>
                    <a:pt x="-368" y="28868"/>
                    <a:pt x="7833" y="37697"/>
                    <a:pt x="18358" y="38088"/>
                  </a:cubicBezTo>
                  <a:lnTo>
                    <a:pt x="20253" y="38155"/>
                  </a:lnTo>
                  <a:cubicBezTo>
                    <a:pt x="20482" y="38164"/>
                    <a:pt x="20730" y="38164"/>
                    <a:pt x="20958" y="38164"/>
                  </a:cubicBezTo>
                  <a:cubicBezTo>
                    <a:pt x="31169" y="38174"/>
                    <a:pt x="39608" y="30106"/>
                    <a:pt x="39989" y="19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E3AAC48-B631-4B7D-AA2A-7773D8C058D9}"/>
                </a:ext>
              </a:extLst>
            </p:cNvPr>
            <p:cNvSpPr/>
            <p:nvPr/>
          </p:nvSpPr>
          <p:spPr>
            <a:xfrm>
              <a:off x="11237248" y="1699415"/>
              <a:ext cx="40016" cy="38160"/>
            </a:xfrm>
            <a:custGeom>
              <a:avLst/>
              <a:gdLst>
                <a:gd name="connsiteX0" fmla="*/ 20415 w 40016"/>
                <a:gd name="connsiteY0" fmla="*/ 4 h 38160"/>
                <a:gd name="connsiteX1" fmla="*/ 18367 w 40016"/>
                <a:gd name="connsiteY1" fmla="*/ 70 h 38160"/>
                <a:gd name="connsiteX2" fmla="*/ 13 w 40016"/>
                <a:gd name="connsiteY2" fmla="*/ 19797 h 38160"/>
                <a:gd name="connsiteX3" fmla="*/ 19044 w 40016"/>
                <a:gd name="connsiteY3" fmla="*/ 38161 h 38160"/>
                <a:gd name="connsiteX4" fmla="*/ 19739 w 40016"/>
                <a:gd name="connsiteY4" fmla="*/ 38151 h 38160"/>
                <a:gd name="connsiteX5" fmla="*/ 21530 w 40016"/>
                <a:gd name="connsiteY5" fmla="*/ 38094 h 38160"/>
                <a:gd name="connsiteX6" fmla="*/ 40008 w 40016"/>
                <a:gd name="connsiteY6" fmla="*/ 18492 h 38160"/>
                <a:gd name="connsiteX7" fmla="*/ 20415 w 40016"/>
                <a:gd name="connsiteY7" fmla="*/ 4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0">
                  <a:moveTo>
                    <a:pt x="20415" y="4"/>
                  </a:moveTo>
                  <a:lnTo>
                    <a:pt x="18367" y="70"/>
                  </a:lnTo>
                  <a:cubicBezTo>
                    <a:pt x="7852" y="451"/>
                    <a:pt x="-368" y="9281"/>
                    <a:pt x="13" y="19797"/>
                  </a:cubicBezTo>
                  <a:cubicBezTo>
                    <a:pt x="384" y="30074"/>
                    <a:pt x="8842" y="38161"/>
                    <a:pt x="19044" y="38161"/>
                  </a:cubicBezTo>
                  <a:cubicBezTo>
                    <a:pt x="19272" y="38161"/>
                    <a:pt x="19510" y="38161"/>
                    <a:pt x="19739" y="38151"/>
                  </a:cubicBezTo>
                  <a:lnTo>
                    <a:pt x="21530" y="38094"/>
                  </a:lnTo>
                  <a:cubicBezTo>
                    <a:pt x="32045" y="37789"/>
                    <a:pt x="40322" y="29007"/>
                    <a:pt x="40008" y="18492"/>
                  </a:cubicBezTo>
                  <a:cubicBezTo>
                    <a:pt x="39703" y="7966"/>
                    <a:pt x="30731" y="-196"/>
                    <a:pt x="20415" y="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B389BE2F-DF40-46F9-9DC6-4BE4C2E6EBFA}"/>
                </a:ext>
              </a:extLst>
            </p:cNvPr>
            <p:cNvSpPr/>
            <p:nvPr/>
          </p:nvSpPr>
          <p:spPr>
            <a:xfrm>
              <a:off x="11178279" y="1701448"/>
              <a:ext cx="40016" cy="38155"/>
            </a:xfrm>
            <a:custGeom>
              <a:avLst/>
              <a:gdLst>
                <a:gd name="connsiteX0" fmla="*/ 40008 w 40016"/>
                <a:gd name="connsiteY0" fmla="*/ 18496 h 38155"/>
                <a:gd name="connsiteX1" fmla="*/ 20415 w 40016"/>
                <a:gd name="connsiteY1" fmla="*/ 8 h 38155"/>
                <a:gd name="connsiteX2" fmla="*/ 18358 w 40016"/>
                <a:gd name="connsiteY2" fmla="*/ 75 h 38155"/>
                <a:gd name="connsiteX3" fmla="*/ 13 w 40016"/>
                <a:gd name="connsiteY3" fmla="*/ 19811 h 38155"/>
                <a:gd name="connsiteX4" fmla="*/ 19044 w 40016"/>
                <a:gd name="connsiteY4" fmla="*/ 38156 h 38155"/>
                <a:gd name="connsiteX5" fmla="*/ 19748 w 40016"/>
                <a:gd name="connsiteY5" fmla="*/ 38146 h 38155"/>
                <a:gd name="connsiteX6" fmla="*/ 21511 w 40016"/>
                <a:gd name="connsiteY6" fmla="*/ 38089 h 38155"/>
                <a:gd name="connsiteX7" fmla="*/ 40008 w 40016"/>
                <a:gd name="connsiteY7" fmla="*/ 18496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5">
                  <a:moveTo>
                    <a:pt x="40008" y="18496"/>
                  </a:moveTo>
                  <a:cubicBezTo>
                    <a:pt x="39713" y="7981"/>
                    <a:pt x="30997" y="-296"/>
                    <a:pt x="20415" y="8"/>
                  </a:cubicBezTo>
                  <a:lnTo>
                    <a:pt x="18358" y="75"/>
                  </a:lnTo>
                  <a:cubicBezTo>
                    <a:pt x="7842" y="465"/>
                    <a:pt x="-368" y="9295"/>
                    <a:pt x="13" y="19811"/>
                  </a:cubicBezTo>
                  <a:cubicBezTo>
                    <a:pt x="394" y="30088"/>
                    <a:pt x="8842" y="38156"/>
                    <a:pt x="19044" y="38156"/>
                  </a:cubicBezTo>
                  <a:cubicBezTo>
                    <a:pt x="19272" y="38156"/>
                    <a:pt x="19520" y="38156"/>
                    <a:pt x="19748" y="38146"/>
                  </a:cubicBezTo>
                  <a:lnTo>
                    <a:pt x="21511" y="38089"/>
                  </a:lnTo>
                  <a:cubicBezTo>
                    <a:pt x="32036" y="37784"/>
                    <a:pt x="40313" y="29012"/>
                    <a:pt x="40008" y="18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97DA4761-7C15-468D-9C70-D87645A76400}"/>
                </a:ext>
              </a:extLst>
            </p:cNvPr>
            <p:cNvSpPr/>
            <p:nvPr/>
          </p:nvSpPr>
          <p:spPr>
            <a:xfrm>
              <a:off x="12185071" y="1715785"/>
              <a:ext cx="40013" cy="38135"/>
            </a:xfrm>
            <a:custGeom>
              <a:avLst/>
              <a:gdLst>
                <a:gd name="connsiteX0" fmla="*/ 21378 w 40013"/>
                <a:gd name="connsiteY0" fmla="*/ 45 h 38135"/>
                <a:gd name="connsiteX1" fmla="*/ 19473 w 40013"/>
                <a:gd name="connsiteY1" fmla="*/ 7 h 38135"/>
                <a:gd name="connsiteX2" fmla="*/ 4 w 40013"/>
                <a:gd name="connsiteY2" fmla="*/ 18637 h 38135"/>
                <a:gd name="connsiteX3" fmla="*/ 18635 w 40013"/>
                <a:gd name="connsiteY3" fmla="*/ 38097 h 38135"/>
                <a:gd name="connsiteX4" fmla="*/ 20540 w 40013"/>
                <a:gd name="connsiteY4" fmla="*/ 38135 h 38135"/>
                <a:gd name="connsiteX5" fmla="*/ 20969 w 40013"/>
                <a:gd name="connsiteY5" fmla="*/ 38135 h 38135"/>
                <a:gd name="connsiteX6" fmla="*/ 40009 w 40013"/>
                <a:gd name="connsiteY6" fmla="*/ 19495 h 38135"/>
                <a:gd name="connsiteX7" fmla="*/ 21378 w 40013"/>
                <a:gd name="connsiteY7" fmla="*/ 45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5">
                  <a:moveTo>
                    <a:pt x="21378" y="45"/>
                  </a:moveTo>
                  <a:lnTo>
                    <a:pt x="19473" y="7"/>
                  </a:lnTo>
                  <a:cubicBezTo>
                    <a:pt x="8929" y="-270"/>
                    <a:pt x="233" y="8122"/>
                    <a:pt x="4" y="18637"/>
                  </a:cubicBezTo>
                  <a:cubicBezTo>
                    <a:pt x="-215" y="29153"/>
                    <a:pt x="8119" y="37869"/>
                    <a:pt x="18635" y="38097"/>
                  </a:cubicBezTo>
                  <a:lnTo>
                    <a:pt x="20540" y="38135"/>
                  </a:lnTo>
                  <a:cubicBezTo>
                    <a:pt x="20692" y="38135"/>
                    <a:pt x="20826" y="38135"/>
                    <a:pt x="20969" y="38135"/>
                  </a:cubicBezTo>
                  <a:cubicBezTo>
                    <a:pt x="31294" y="38135"/>
                    <a:pt x="39781" y="29877"/>
                    <a:pt x="40009" y="19495"/>
                  </a:cubicBezTo>
                  <a:cubicBezTo>
                    <a:pt x="40228" y="8979"/>
                    <a:pt x="31884" y="273"/>
                    <a:pt x="21378" y="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9A502B23-778A-4014-BAE4-E2C30B61D651}"/>
                </a:ext>
              </a:extLst>
            </p:cNvPr>
            <p:cNvSpPr/>
            <p:nvPr/>
          </p:nvSpPr>
          <p:spPr>
            <a:xfrm>
              <a:off x="11939708" y="1708265"/>
              <a:ext cx="40007" cy="38168"/>
            </a:xfrm>
            <a:custGeom>
              <a:avLst/>
              <a:gdLst>
                <a:gd name="connsiteX0" fmla="*/ 39989 w 40007"/>
                <a:gd name="connsiteY0" fmla="*/ 19947 h 38168"/>
                <a:gd name="connsiteX1" fmla="*/ 21787 w 40007"/>
                <a:gd name="connsiteY1" fmla="*/ 87 h 38168"/>
                <a:gd name="connsiteX2" fmla="*/ 19748 w 40007"/>
                <a:gd name="connsiteY2" fmla="*/ 11 h 38168"/>
                <a:gd name="connsiteX3" fmla="*/ 13 w 40007"/>
                <a:gd name="connsiteY3" fmla="*/ 18347 h 38168"/>
                <a:gd name="connsiteX4" fmla="*/ 18358 w 40007"/>
                <a:gd name="connsiteY4" fmla="*/ 38082 h 38168"/>
                <a:gd name="connsiteX5" fmla="*/ 20139 w 40007"/>
                <a:gd name="connsiteY5" fmla="*/ 38149 h 38168"/>
                <a:gd name="connsiteX6" fmla="*/ 20987 w 40007"/>
                <a:gd name="connsiteY6" fmla="*/ 38168 h 38168"/>
                <a:gd name="connsiteX7" fmla="*/ 39989 w 40007"/>
                <a:gd name="connsiteY7" fmla="*/ 19947 h 3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8">
                  <a:moveTo>
                    <a:pt x="39989" y="19947"/>
                  </a:moveTo>
                  <a:cubicBezTo>
                    <a:pt x="40446" y="9431"/>
                    <a:pt x="32293" y="544"/>
                    <a:pt x="21787" y="87"/>
                  </a:cubicBezTo>
                  <a:lnTo>
                    <a:pt x="19748" y="11"/>
                  </a:lnTo>
                  <a:cubicBezTo>
                    <a:pt x="9414" y="-341"/>
                    <a:pt x="413" y="7831"/>
                    <a:pt x="13" y="18347"/>
                  </a:cubicBezTo>
                  <a:cubicBezTo>
                    <a:pt x="-368" y="28862"/>
                    <a:pt x="7833" y="37692"/>
                    <a:pt x="18358" y="38082"/>
                  </a:cubicBezTo>
                  <a:lnTo>
                    <a:pt x="20139" y="38149"/>
                  </a:lnTo>
                  <a:cubicBezTo>
                    <a:pt x="20415" y="38159"/>
                    <a:pt x="20701" y="38168"/>
                    <a:pt x="20987" y="38168"/>
                  </a:cubicBezTo>
                  <a:cubicBezTo>
                    <a:pt x="31121" y="38178"/>
                    <a:pt x="39541" y="30177"/>
                    <a:pt x="39989" y="19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7DFB58EF-DD6D-497E-AA89-F7E14E7A5019}"/>
                </a:ext>
              </a:extLst>
            </p:cNvPr>
            <p:cNvSpPr/>
            <p:nvPr/>
          </p:nvSpPr>
          <p:spPr>
            <a:xfrm>
              <a:off x="11412340" y="1695189"/>
              <a:ext cx="40007" cy="38119"/>
            </a:xfrm>
            <a:custGeom>
              <a:avLst/>
              <a:gdLst>
                <a:gd name="connsiteX0" fmla="*/ 20679 w 40007"/>
                <a:gd name="connsiteY0" fmla="*/ 0 h 38119"/>
                <a:gd name="connsiteX1" fmla="*/ 18908 w 40007"/>
                <a:gd name="connsiteY1" fmla="*/ 19 h 38119"/>
                <a:gd name="connsiteX2" fmla="*/ 1 w 40007"/>
                <a:gd name="connsiteY2" fmla="*/ 19212 h 38119"/>
                <a:gd name="connsiteX3" fmla="*/ 19051 w 40007"/>
                <a:gd name="connsiteY3" fmla="*/ 38119 h 38119"/>
                <a:gd name="connsiteX4" fmla="*/ 19184 w 40007"/>
                <a:gd name="connsiteY4" fmla="*/ 38119 h 38119"/>
                <a:gd name="connsiteX5" fmla="*/ 19184 w 40007"/>
                <a:gd name="connsiteY5" fmla="*/ 38119 h 38119"/>
                <a:gd name="connsiteX6" fmla="*/ 21232 w 40007"/>
                <a:gd name="connsiteY6" fmla="*/ 38100 h 38119"/>
                <a:gd name="connsiteX7" fmla="*/ 40005 w 40007"/>
                <a:gd name="connsiteY7" fmla="*/ 18774 h 38119"/>
                <a:gd name="connsiteX8" fmla="*/ 20679 w 40007"/>
                <a:gd name="connsiteY8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20679" y="0"/>
                  </a:move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77" y="29689"/>
                    <a:pt x="8592" y="38119"/>
                    <a:pt x="19051" y="38119"/>
                  </a:cubicBezTo>
                  <a:cubicBezTo>
                    <a:pt x="19098" y="38119"/>
                    <a:pt x="19146" y="38119"/>
                    <a:pt x="19184" y="38119"/>
                  </a:cubicBezTo>
                  <a:lnTo>
                    <a:pt x="19184" y="38119"/>
                  </a:lnTo>
                  <a:lnTo>
                    <a:pt x="21232" y="38100"/>
                  </a:lnTo>
                  <a:cubicBezTo>
                    <a:pt x="31747" y="37948"/>
                    <a:pt x="40148" y="29299"/>
                    <a:pt x="40005" y="18774"/>
                  </a:cubicBezTo>
                  <a:cubicBezTo>
                    <a:pt x="39863" y="8249"/>
                    <a:pt x="31338" y="172"/>
                    <a:pt x="2067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8698CFAE-911F-42CE-B6FB-800245583CF6}"/>
                </a:ext>
              </a:extLst>
            </p:cNvPr>
            <p:cNvSpPr/>
            <p:nvPr/>
          </p:nvSpPr>
          <p:spPr>
            <a:xfrm>
              <a:off x="11062231" y="1705066"/>
              <a:ext cx="40017" cy="38147"/>
            </a:xfrm>
            <a:custGeom>
              <a:avLst/>
              <a:gdLst>
                <a:gd name="connsiteX0" fmla="*/ 20964 w 40017"/>
                <a:gd name="connsiteY0" fmla="*/ 0 h 38147"/>
                <a:gd name="connsiteX1" fmla="*/ 20535 w 40017"/>
                <a:gd name="connsiteY1" fmla="*/ 0 h 38147"/>
                <a:gd name="connsiteX2" fmla="*/ 18487 w 40017"/>
                <a:gd name="connsiteY2" fmla="*/ 57 h 38147"/>
                <a:gd name="connsiteX3" fmla="*/ 9 w 40017"/>
                <a:gd name="connsiteY3" fmla="*/ 19660 h 38147"/>
                <a:gd name="connsiteX4" fmla="*/ 19040 w 40017"/>
                <a:gd name="connsiteY4" fmla="*/ 38148 h 38147"/>
                <a:gd name="connsiteX5" fmla="*/ 19611 w 40017"/>
                <a:gd name="connsiteY5" fmla="*/ 38138 h 38147"/>
                <a:gd name="connsiteX6" fmla="*/ 21383 w 40017"/>
                <a:gd name="connsiteY6" fmla="*/ 38091 h 38147"/>
                <a:gd name="connsiteX7" fmla="*/ 40014 w 40017"/>
                <a:gd name="connsiteY7" fmla="*/ 18631 h 38147"/>
                <a:gd name="connsiteX8" fmla="*/ 2096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20964" y="0"/>
                  </a:moveTo>
                  <a:cubicBezTo>
                    <a:pt x="20821" y="0"/>
                    <a:pt x="20687" y="0"/>
                    <a:pt x="20535" y="0"/>
                  </a:cubicBezTo>
                  <a:lnTo>
                    <a:pt x="18487" y="57"/>
                  </a:lnTo>
                  <a:cubicBezTo>
                    <a:pt x="7972" y="362"/>
                    <a:pt x="-306" y="9144"/>
                    <a:pt x="9" y="19660"/>
                  </a:cubicBezTo>
                  <a:cubicBezTo>
                    <a:pt x="313" y="29985"/>
                    <a:pt x="8781" y="38148"/>
                    <a:pt x="19040" y="38148"/>
                  </a:cubicBezTo>
                  <a:cubicBezTo>
                    <a:pt x="19230" y="38148"/>
                    <a:pt x="19421" y="38148"/>
                    <a:pt x="19611" y="38138"/>
                  </a:cubicBezTo>
                  <a:lnTo>
                    <a:pt x="21383" y="38091"/>
                  </a:lnTo>
                  <a:cubicBezTo>
                    <a:pt x="31898" y="37862"/>
                    <a:pt x="40233" y="29156"/>
                    <a:pt x="40014" y="18631"/>
                  </a:cubicBezTo>
                  <a:cubicBezTo>
                    <a:pt x="39776" y="8258"/>
                    <a:pt x="31289" y="0"/>
                    <a:pt x="2096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27E6B37B-C764-4497-A42A-7869B5D3D370}"/>
                </a:ext>
              </a:extLst>
            </p:cNvPr>
            <p:cNvSpPr/>
            <p:nvPr/>
          </p:nvSpPr>
          <p:spPr>
            <a:xfrm>
              <a:off x="11646561" y="1697448"/>
              <a:ext cx="40007" cy="38145"/>
            </a:xfrm>
            <a:custGeom>
              <a:avLst/>
              <a:gdLst>
                <a:gd name="connsiteX0" fmla="*/ 40004 w 40007"/>
                <a:gd name="connsiteY0" fmla="*/ 19515 h 38145"/>
                <a:gd name="connsiteX1" fmla="*/ 21373 w 40007"/>
                <a:gd name="connsiteY1" fmla="*/ 55 h 38145"/>
                <a:gd name="connsiteX2" fmla="*/ 19611 w 40007"/>
                <a:gd name="connsiteY2" fmla="*/ 8 h 38145"/>
                <a:gd name="connsiteX3" fmla="*/ 8 w 40007"/>
                <a:gd name="connsiteY3" fmla="*/ 18486 h 38145"/>
                <a:gd name="connsiteX4" fmla="*/ 18487 w 40007"/>
                <a:gd name="connsiteY4" fmla="*/ 38088 h 38145"/>
                <a:gd name="connsiteX5" fmla="*/ 20525 w 40007"/>
                <a:gd name="connsiteY5" fmla="*/ 38146 h 38145"/>
                <a:gd name="connsiteX6" fmla="*/ 20954 w 40007"/>
                <a:gd name="connsiteY6" fmla="*/ 38146 h 38145"/>
                <a:gd name="connsiteX7" fmla="*/ 40004 w 40007"/>
                <a:gd name="connsiteY7" fmla="*/ 19515 h 3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5">
                  <a:moveTo>
                    <a:pt x="40004" y="19515"/>
                  </a:moveTo>
                  <a:cubicBezTo>
                    <a:pt x="40223" y="8999"/>
                    <a:pt x="31888" y="284"/>
                    <a:pt x="21373" y="55"/>
                  </a:cubicBezTo>
                  <a:lnTo>
                    <a:pt x="19611" y="8"/>
                  </a:lnTo>
                  <a:cubicBezTo>
                    <a:pt x="9514" y="-288"/>
                    <a:pt x="332" y="7980"/>
                    <a:pt x="8" y="18486"/>
                  </a:cubicBezTo>
                  <a:cubicBezTo>
                    <a:pt x="-297" y="29002"/>
                    <a:pt x="7971" y="37774"/>
                    <a:pt x="18487" y="38088"/>
                  </a:cubicBezTo>
                  <a:lnTo>
                    <a:pt x="20525" y="38146"/>
                  </a:lnTo>
                  <a:cubicBezTo>
                    <a:pt x="20668" y="38146"/>
                    <a:pt x="20811" y="38146"/>
                    <a:pt x="20954" y="38146"/>
                  </a:cubicBezTo>
                  <a:cubicBezTo>
                    <a:pt x="31288" y="38146"/>
                    <a:pt x="39765" y="29888"/>
                    <a:pt x="40004" y="19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E67DA6AA-B61D-4680-9BC0-AF86BE095C1C}"/>
                </a:ext>
              </a:extLst>
            </p:cNvPr>
            <p:cNvSpPr/>
            <p:nvPr/>
          </p:nvSpPr>
          <p:spPr>
            <a:xfrm>
              <a:off x="11530402" y="1695246"/>
              <a:ext cx="40007" cy="38118"/>
            </a:xfrm>
            <a:custGeom>
              <a:avLst/>
              <a:gdLst>
                <a:gd name="connsiteX0" fmla="*/ 20965 w 40007"/>
                <a:gd name="connsiteY0" fmla="*/ 38119 h 38118"/>
                <a:gd name="connsiteX1" fmla="*/ 40005 w 40007"/>
                <a:gd name="connsiteY1" fmla="*/ 19345 h 38118"/>
                <a:gd name="connsiteX2" fmla="*/ 21232 w 40007"/>
                <a:gd name="connsiteY2" fmla="*/ 19 h 38118"/>
                <a:gd name="connsiteX3" fmla="*/ 19193 w 40007"/>
                <a:gd name="connsiteY3" fmla="*/ 0 h 38118"/>
                <a:gd name="connsiteX4" fmla="*/ 19051 w 40007"/>
                <a:gd name="connsiteY4" fmla="*/ 0 h 38118"/>
                <a:gd name="connsiteX5" fmla="*/ 1 w 40007"/>
                <a:gd name="connsiteY5" fmla="*/ 18907 h 38118"/>
                <a:gd name="connsiteX6" fmla="*/ 18908 w 40007"/>
                <a:gd name="connsiteY6" fmla="*/ 38100 h 38118"/>
                <a:gd name="connsiteX7" fmla="*/ 20670 w 40007"/>
                <a:gd name="connsiteY7" fmla="*/ 38119 h 38118"/>
                <a:gd name="connsiteX8" fmla="*/ 20965 w 40007"/>
                <a:gd name="connsiteY8" fmla="*/ 38119 h 38118"/>
                <a:gd name="connsiteX9" fmla="*/ 20965 w 40007"/>
                <a:gd name="connsiteY9" fmla="*/ 381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8">
                  <a:moveTo>
                    <a:pt x="20965" y="38119"/>
                  </a:moveTo>
                  <a:cubicBezTo>
                    <a:pt x="31357" y="38119"/>
                    <a:pt x="39844" y="29775"/>
                    <a:pt x="40005" y="19345"/>
                  </a:cubicBezTo>
                  <a:cubicBezTo>
                    <a:pt x="40158" y="8830"/>
                    <a:pt x="31757" y="171"/>
                    <a:pt x="21232" y="19"/>
                  </a:cubicBez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670" y="38119"/>
                  </a:lnTo>
                  <a:cubicBezTo>
                    <a:pt x="20775" y="38119"/>
                    <a:pt x="20860" y="38119"/>
                    <a:pt x="20965" y="38119"/>
                  </a:cubicBezTo>
                  <a:lnTo>
                    <a:pt x="20965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2198A9E1-074B-417F-9C5D-340896E2A2CB}"/>
                </a:ext>
              </a:extLst>
            </p:cNvPr>
            <p:cNvSpPr/>
            <p:nvPr/>
          </p:nvSpPr>
          <p:spPr>
            <a:xfrm>
              <a:off x="11471357" y="1694913"/>
              <a:ext cx="40005" cy="38100"/>
            </a:xfrm>
            <a:custGeom>
              <a:avLst/>
              <a:gdLst>
                <a:gd name="connsiteX0" fmla="*/ 20955 w 40005"/>
                <a:gd name="connsiteY0" fmla="*/ 38100 h 38100"/>
                <a:gd name="connsiteX1" fmla="*/ 40005 w 40005"/>
                <a:gd name="connsiteY1" fmla="*/ 19050 h 38100"/>
                <a:gd name="connsiteX2" fmla="*/ 20955 w 40005"/>
                <a:gd name="connsiteY2" fmla="*/ 0 h 38100"/>
                <a:gd name="connsiteX3" fmla="*/ 20955 w 40005"/>
                <a:gd name="connsiteY3" fmla="*/ 0 h 38100"/>
                <a:gd name="connsiteX4" fmla="*/ 19050 w 40005"/>
                <a:gd name="connsiteY4" fmla="*/ 0 h 38100"/>
                <a:gd name="connsiteX5" fmla="*/ 0 w 40005"/>
                <a:gd name="connsiteY5" fmla="*/ 19050 h 38100"/>
                <a:gd name="connsiteX6" fmla="*/ 19050 w 40005"/>
                <a:gd name="connsiteY6" fmla="*/ 38100 h 38100"/>
                <a:gd name="connsiteX7" fmla="*/ 20955 w 40005"/>
                <a:gd name="connsiteY7" fmla="*/ 38100 h 38100"/>
                <a:gd name="connsiteX8" fmla="*/ 20955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20955" y="38100"/>
                  </a:move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20955" y="0"/>
                  </a:lnTo>
                  <a:lnTo>
                    <a:pt x="19050" y="0"/>
                  </a:lnTo>
                  <a:cubicBezTo>
                    <a:pt x="8535" y="0"/>
                    <a:pt x="0" y="8534"/>
                    <a:pt x="0" y="19050"/>
                  </a:cubicBezTo>
                  <a:cubicBezTo>
                    <a:pt x="0" y="29566"/>
                    <a:pt x="8535" y="38100"/>
                    <a:pt x="19050" y="38100"/>
                  </a:cubicBezTo>
                  <a:lnTo>
                    <a:pt x="20955" y="38100"/>
                  </a:lnTo>
                  <a:lnTo>
                    <a:pt x="20955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C3700FE1-583F-4590-BECC-2C2442DF3D5B}"/>
                </a:ext>
              </a:extLst>
            </p:cNvPr>
            <p:cNvSpPr/>
            <p:nvPr/>
          </p:nvSpPr>
          <p:spPr>
            <a:xfrm>
              <a:off x="10838726" y="-692165"/>
              <a:ext cx="39995" cy="38185"/>
            </a:xfrm>
            <a:custGeom>
              <a:avLst/>
              <a:gdLst>
                <a:gd name="connsiteX0" fmla="*/ 20965 w 39995"/>
                <a:gd name="connsiteY0" fmla="*/ 0 h 38185"/>
                <a:gd name="connsiteX1" fmla="*/ 20107 w 39995"/>
                <a:gd name="connsiteY1" fmla="*/ 19 h 38185"/>
                <a:gd name="connsiteX2" fmla="*/ 18212 w 39995"/>
                <a:gd name="connsiteY2" fmla="*/ 105 h 38185"/>
                <a:gd name="connsiteX3" fmla="*/ 19 w 39995"/>
                <a:gd name="connsiteY3" fmla="*/ 19974 h 38185"/>
                <a:gd name="connsiteX4" fmla="*/ 19031 w 39995"/>
                <a:gd name="connsiteY4" fmla="*/ 38186 h 38185"/>
                <a:gd name="connsiteX5" fmla="*/ 19888 w 39995"/>
                <a:gd name="connsiteY5" fmla="*/ 38167 h 38185"/>
                <a:gd name="connsiteX6" fmla="*/ 21784 w 39995"/>
                <a:gd name="connsiteY6" fmla="*/ 38081 h 38185"/>
                <a:gd name="connsiteX7" fmla="*/ 39976 w 39995"/>
                <a:gd name="connsiteY7" fmla="*/ 18212 h 38185"/>
                <a:gd name="connsiteX8" fmla="*/ 20965 w 39995"/>
                <a:gd name="connsiteY8" fmla="*/ 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20965" y="0"/>
                  </a:moveTo>
                  <a:cubicBezTo>
                    <a:pt x="20679" y="0"/>
                    <a:pt x="20384" y="0"/>
                    <a:pt x="20107" y="19"/>
                  </a:cubicBezTo>
                  <a:lnTo>
                    <a:pt x="18212" y="105"/>
                  </a:lnTo>
                  <a:cubicBezTo>
                    <a:pt x="7696" y="571"/>
                    <a:pt x="-448" y="9468"/>
                    <a:pt x="19" y="19974"/>
                  </a:cubicBezTo>
                  <a:cubicBezTo>
                    <a:pt x="467" y="30194"/>
                    <a:pt x="8906" y="38186"/>
                    <a:pt x="19031" y="38186"/>
                  </a:cubicBezTo>
                  <a:cubicBezTo>
                    <a:pt x="19317" y="38186"/>
                    <a:pt x="19612" y="38186"/>
                    <a:pt x="19888" y="38167"/>
                  </a:cubicBezTo>
                  <a:lnTo>
                    <a:pt x="21784" y="38081"/>
                  </a:lnTo>
                  <a:cubicBezTo>
                    <a:pt x="32299" y="37614"/>
                    <a:pt x="40443" y="28718"/>
                    <a:pt x="39976" y="18212"/>
                  </a:cubicBezTo>
                  <a:cubicBezTo>
                    <a:pt x="39529" y="7982"/>
                    <a:pt x="31090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08B72582-1B36-4CBA-915A-7C54BA5C71B8}"/>
                </a:ext>
              </a:extLst>
            </p:cNvPr>
            <p:cNvSpPr/>
            <p:nvPr/>
          </p:nvSpPr>
          <p:spPr>
            <a:xfrm>
              <a:off x="10720782" y="-554062"/>
              <a:ext cx="40004" cy="38138"/>
            </a:xfrm>
            <a:custGeom>
              <a:avLst/>
              <a:gdLst>
                <a:gd name="connsiteX0" fmla="*/ 19036 w 40004"/>
                <a:gd name="connsiteY0" fmla="*/ 38138 h 38138"/>
                <a:gd name="connsiteX1" fmla="*/ 19464 w 40004"/>
                <a:gd name="connsiteY1" fmla="*/ 38138 h 38138"/>
                <a:gd name="connsiteX2" fmla="*/ 21369 w 40004"/>
                <a:gd name="connsiteY2" fmla="*/ 38100 h 38138"/>
                <a:gd name="connsiteX3" fmla="*/ 40000 w 40004"/>
                <a:gd name="connsiteY3" fmla="*/ 18640 h 38138"/>
                <a:gd name="connsiteX4" fmla="*/ 20960 w 40004"/>
                <a:gd name="connsiteY4" fmla="*/ 0 h 38138"/>
                <a:gd name="connsiteX5" fmla="*/ 20531 w 40004"/>
                <a:gd name="connsiteY5" fmla="*/ 0 h 38138"/>
                <a:gd name="connsiteX6" fmla="*/ 18626 w 40004"/>
                <a:gd name="connsiteY6" fmla="*/ 38 h 38138"/>
                <a:gd name="connsiteX7" fmla="*/ 5 w 40004"/>
                <a:gd name="connsiteY7" fmla="*/ 19498 h 38138"/>
                <a:gd name="connsiteX8" fmla="*/ 19036 w 40004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38">
                  <a:moveTo>
                    <a:pt x="19036" y="38138"/>
                  </a:moveTo>
                  <a:cubicBezTo>
                    <a:pt x="19178" y="38138"/>
                    <a:pt x="19321" y="38138"/>
                    <a:pt x="19464" y="38138"/>
                  </a:cubicBezTo>
                  <a:lnTo>
                    <a:pt x="21369" y="38100"/>
                  </a:lnTo>
                  <a:cubicBezTo>
                    <a:pt x="31885" y="37871"/>
                    <a:pt x="40219" y="29166"/>
                    <a:pt x="40000" y="18640"/>
                  </a:cubicBezTo>
                  <a:cubicBezTo>
                    <a:pt x="39771" y="8268"/>
                    <a:pt x="31285" y="0"/>
                    <a:pt x="20960" y="0"/>
                  </a:cubicBezTo>
                  <a:cubicBezTo>
                    <a:pt x="20817" y="0"/>
                    <a:pt x="20683" y="0"/>
                    <a:pt x="20531" y="0"/>
                  </a:cubicBezTo>
                  <a:lnTo>
                    <a:pt x="18626" y="38"/>
                  </a:lnTo>
                  <a:cubicBezTo>
                    <a:pt x="8110" y="267"/>
                    <a:pt x="-224" y="8982"/>
                    <a:pt x="5" y="19498"/>
                  </a:cubicBezTo>
                  <a:cubicBezTo>
                    <a:pt x="224" y="29889"/>
                    <a:pt x="8710" y="38138"/>
                    <a:pt x="19036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AF58BEBB-442B-47FD-825B-74FFBC1954AF}"/>
                </a:ext>
              </a:extLst>
            </p:cNvPr>
            <p:cNvSpPr/>
            <p:nvPr/>
          </p:nvSpPr>
          <p:spPr>
            <a:xfrm>
              <a:off x="10779814" y="-555754"/>
              <a:ext cx="39997" cy="38162"/>
            </a:xfrm>
            <a:custGeom>
              <a:avLst/>
              <a:gdLst>
                <a:gd name="connsiteX0" fmla="*/ 19030 w 39997"/>
                <a:gd name="connsiteY0" fmla="*/ 38163 h 38162"/>
                <a:gd name="connsiteX1" fmla="*/ 19602 w 39997"/>
                <a:gd name="connsiteY1" fmla="*/ 38153 h 38162"/>
                <a:gd name="connsiteX2" fmla="*/ 21640 w 39997"/>
                <a:gd name="connsiteY2" fmla="*/ 38087 h 38162"/>
                <a:gd name="connsiteX3" fmla="*/ 39985 w 39997"/>
                <a:gd name="connsiteY3" fmla="*/ 18351 h 38162"/>
                <a:gd name="connsiteX4" fmla="*/ 20249 w 39997"/>
                <a:gd name="connsiteY4" fmla="*/ 15 h 38162"/>
                <a:gd name="connsiteX5" fmla="*/ 18487 w 39997"/>
                <a:gd name="connsiteY5" fmla="*/ 72 h 38162"/>
                <a:gd name="connsiteX6" fmla="*/ 9 w 39997"/>
                <a:gd name="connsiteY6" fmla="*/ 19675 h 38162"/>
                <a:gd name="connsiteX7" fmla="*/ 19030 w 39997"/>
                <a:gd name="connsiteY7" fmla="*/ 38163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62">
                  <a:moveTo>
                    <a:pt x="19030" y="38163"/>
                  </a:moveTo>
                  <a:cubicBezTo>
                    <a:pt x="19221" y="38163"/>
                    <a:pt x="19411" y="38163"/>
                    <a:pt x="19602" y="38153"/>
                  </a:cubicBezTo>
                  <a:lnTo>
                    <a:pt x="21640" y="38087"/>
                  </a:lnTo>
                  <a:cubicBezTo>
                    <a:pt x="32156" y="37696"/>
                    <a:pt x="40366" y="28867"/>
                    <a:pt x="39985" y="18351"/>
                  </a:cubicBezTo>
                  <a:cubicBezTo>
                    <a:pt x="39595" y="7845"/>
                    <a:pt x="30870" y="-404"/>
                    <a:pt x="20249" y="15"/>
                  </a:cubicBezTo>
                  <a:lnTo>
                    <a:pt x="18487" y="72"/>
                  </a:lnTo>
                  <a:cubicBezTo>
                    <a:pt x="7972" y="377"/>
                    <a:pt x="-306" y="9159"/>
                    <a:pt x="9" y="19675"/>
                  </a:cubicBezTo>
                  <a:cubicBezTo>
                    <a:pt x="304" y="30000"/>
                    <a:pt x="8772" y="38163"/>
                    <a:pt x="19030" y="38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B7097931-D23B-41CF-A5AE-76B452F70EC7}"/>
                </a:ext>
              </a:extLst>
            </p:cNvPr>
            <p:cNvSpPr/>
            <p:nvPr/>
          </p:nvSpPr>
          <p:spPr>
            <a:xfrm>
              <a:off x="10838869" y="-557640"/>
              <a:ext cx="40016" cy="38162"/>
            </a:xfrm>
            <a:custGeom>
              <a:avLst/>
              <a:gdLst>
                <a:gd name="connsiteX0" fmla="*/ 19030 w 40016"/>
                <a:gd name="connsiteY0" fmla="*/ 38163 h 38162"/>
                <a:gd name="connsiteX1" fmla="*/ 19592 w 40016"/>
                <a:gd name="connsiteY1" fmla="*/ 38153 h 38162"/>
                <a:gd name="connsiteX2" fmla="*/ 21649 w 40016"/>
                <a:gd name="connsiteY2" fmla="*/ 38087 h 38162"/>
                <a:gd name="connsiteX3" fmla="*/ 40004 w 40016"/>
                <a:gd name="connsiteY3" fmla="*/ 18360 h 38162"/>
                <a:gd name="connsiteX4" fmla="*/ 20278 w 40016"/>
                <a:gd name="connsiteY4" fmla="*/ 15 h 38162"/>
                <a:gd name="connsiteX5" fmla="*/ 18497 w 40016"/>
                <a:gd name="connsiteY5" fmla="*/ 72 h 38162"/>
                <a:gd name="connsiteX6" fmla="*/ 9 w 40016"/>
                <a:gd name="connsiteY6" fmla="*/ 19665 h 38162"/>
                <a:gd name="connsiteX7" fmla="*/ 19030 w 40016"/>
                <a:gd name="connsiteY7" fmla="*/ 38163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2">
                  <a:moveTo>
                    <a:pt x="19030" y="38163"/>
                  </a:moveTo>
                  <a:cubicBezTo>
                    <a:pt x="19221" y="38163"/>
                    <a:pt x="19402" y="38163"/>
                    <a:pt x="19592" y="38153"/>
                  </a:cubicBezTo>
                  <a:lnTo>
                    <a:pt x="21649" y="38087"/>
                  </a:lnTo>
                  <a:cubicBezTo>
                    <a:pt x="32165" y="37706"/>
                    <a:pt x="40385" y="28876"/>
                    <a:pt x="40004" y="18360"/>
                  </a:cubicBezTo>
                  <a:cubicBezTo>
                    <a:pt x="39633" y="7845"/>
                    <a:pt x="30679" y="-404"/>
                    <a:pt x="20278" y="15"/>
                  </a:cubicBezTo>
                  <a:lnTo>
                    <a:pt x="18497" y="72"/>
                  </a:lnTo>
                  <a:cubicBezTo>
                    <a:pt x="7981" y="377"/>
                    <a:pt x="-306" y="9150"/>
                    <a:pt x="9" y="19665"/>
                  </a:cubicBezTo>
                  <a:cubicBezTo>
                    <a:pt x="294" y="30000"/>
                    <a:pt x="8753" y="38163"/>
                    <a:pt x="19030" y="38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8E1B7E4A-DD96-4495-934A-3801C17D33A8}"/>
                </a:ext>
              </a:extLst>
            </p:cNvPr>
            <p:cNvSpPr/>
            <p:nvPr/>
          </p:nvSpPr>
          <p:spPr>
            <a:xfrm>
              <a:off x="10779205" y="-433600"/>
              <a:ext cx="40007" cy="38185"/>
            </a:xfrm>
            <a:custGeom>
              <a:avLst/>
              <a:gdLst>
                <a:gd name="connsiteX0" fmla="*/ 18221 w 40007"/>
                <a:gd name="connsiteY0" fmla="*/ 38090 h 38185"/>
                <a:gd name="connsiteX1" fmla="*/ 20259 w 40007"/>
                <a:gd name="connsiteY1" fmla="*/ 38176 h 38185"/>
                <a:gd name="connsiteX2" fmla="*/ 20964 w 40007"/>
                <a:gd name="connsiteY2" fmla="*/ 38186 h 38185"/>
                <a:gd name="connsiteX3" fmla="*/ 39995 w 40007"/>
                <a:gd name="connsiteY3" fmla="*/ 19831 h 38185"/>
                <a:gd name="connsiteX4" fmla="*/ 21650 w 40007"/>
                <a:gd name="connsiteY4" fmla="*/ 95 h 38185"/>
                <a:gd name="connsiteX5" fmla="*/ 19887 w 40007"/>
                <a:gd name="connsiteY5" fmla="*/ 19 h 38185"/>
                <a:gd name="connsiteX6" fmla="*/ 19030 w 40007"/>
                <a:gd name="connsiteY6" fmla="*/ 0 h 38185"/>
                <a:gd name="connsiteX7" fmla="*/ 18 w 40007"/>
                <a:gd name="connsiteY7" fmla="*/ 18212 h 38185"/>
                <a:gd name="connsiteX8" fmla="*/ 18221 w 40007"/>
                <a:gd name="connsiteY8" fmla="*/ 3809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85">
                  <a:moveTo>
                    <a:pt x="18221" y="38090"/>
                  </a:moveTo>
                  <a:lnTo>
                    <a:pt x="20259" y="38176"/>
                  </a:lnTo>
                  <a:cubicBezTo>
                    <a:pt x="20488" y="38186"/>
                    <a:pt x="20735" y="38186"/>
                    <a:pt x="20964" y="38186"/>
                  </a:cubicBezTo>
                  <a:cubicBezTo>
                    <a:pt x="31165" y="38186"/>
                    <a:pt x="39614" y="30108"/>
                    <a:pt x="39995" y="19831"/>
                  </a:cubicBezTo>
                  <a:cubicBezTo>
                    <a:pt x="40376" y="9315"/>
                    <a:pt x="32175" y="486"/>
                    <a:pt x="21650" y="95"/>
                  </a:cubicBezTo>
                  <a:lnTo>
                    <a:pt x="19887" y="19"/>
                  </a:lnTo>
                  <a:cubicBezTo>
                    <a:pt x="19611" y="9"/>
                    <a:pt x="19316" y="0"/>
                    <a:pt x="19030" y="0"/>
                  </a:cubicBezTo>
                  <a:cubicBezTo>
                    <a:pt x="8905" y="0"/>
                    <a:pt x="466" y="7982"/>
                    <a:pt x="18" y="18212"/>
                  </a:cubicBezTo>
                  <a:cubicBezTo>
                    <a:pt x="-439" y="28727"/>
                    <a:pt x="7705" y="37624"/>
                    <a:pt x="18221" y="38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54F06697-6BF6-4478-90BF-44CF5B13BDCE}"/>
                </a:ext>
              </a:extLst>
            </p:cNvPr>
            <p:cNvSpPr/>
            <p:nvPr/>
          </p:nvSpPr>
          <p:spPr>
            <a:xfrm>
              <a:off x="10720196" y="-436182"/>
              <a:ext cx="39995" cy="38186"/>
            </a:xfrm>
            <a:custGeom>
              <a:avLst/>
              <a:gdLst>
                <a:gd name="connsiteX0" fmla="*/ 18212 w 39995"/>
                <a:gd name="connsiteY0" fmla="*/ 38082 h 38186"/>
                <a:gd name="connsiteX1" fmla="*/ 20107 w 39995"/>
                <a:gd name="connsiteY1" fmla="*/ 38167 h 38186"/>
                <a:gd name="connsiteX2" fmla="*/ 20965 w 39995"/>
                <a:gd name="connsiteY2" fmla="*/ 38186 h 38186"/>
                <a:gd name="connsiteX3" fmla="*/ 39976 w 39995"/>
                <a:gd name="connsiteY3" fmla="*/ 19975 h 38186"/>
                <a:gd name="connsiteX4" fmla="*/ 21784 w 39995"/>
                <a:gd name="connsiteY4" fmla="*/ 105 h 38186"/>
                <a:gd name="connsiteX5" fmla="*/ 19888 w 39995"/>
                <a:gd name="connsiteY5" fmla="*/ 20 h 38186"/>
                <a:gd name="connsiteX6" fmla="*/ 19 w 39995"/>
                <a:gd name="connsiteY6" fmla="*/ 18212 h 38186"/>
                <a:gd name="connsiteX7" fmla="*/ 18212 w 39995"/>
                <a:gd name="connsiteY7" fmla="*/ 38082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6">
                  <a:moveTo>
                    <a:pt x="18212" y="38082"/>
                  </a:moveTo>
                  <a:lnTo>
                    <a:pt x="20107" y="38167"/>
                  </a:lnTo>
                  <a:cubicBezTo>
                    <a:pt x="20384" y="38177"/>
                    <a:pt x="20679" y="38186"/>
                    <a:pt x="20965" y="38186"/>
                  </a:cubicBezTo>
                  <a:cubicBezTo>
                    <a:pt x="31090" y="38186"/>
                    <a:pt x="39529" y="30204"/>
                    <a:pt x="39976" y="19975"/>
                  </a:cubicBezTo>
                  <a:cubicBezTo>
                    <a:pt x="40443" y="9459"/>
                    <a:pt x="32290" y="563"/>
                    <a:pt x="21784" y="105"/>
                  </a:cubicBezTo>
                  <a:lnTo>
                    <a:pt x="19888" y="20"/>
                  </a:lnTo>
                  <a:cubicBezTo>
                    <a:pt x="9420" y="-456"/>
                    <a:pt x="486" y="7697"/>
                    <a:pt x="19" y="18212"/>
                  </a:cubicBezTo>
                  <a:cubicBezTo>
                    <a:pt x="-448" y="28728"/>
                    <a:pt x="7696" y="37615"/>
                    <a:pt x="18212" y="3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8C11C0C8-5FA9-4D21-B423-D283221953FC}"/>
                </a:ext>
              </a:extLst>
            </p:cNvPr>
            <p:cNvSpPr/>
            <p:nvPr/>
          </p:nvSpPr>
          <p:spPr>
            <a:xfrm>
              <a:off x="10604050" y="-440874"/>
              <a:ext cx="40017" cy="38153"/>
            </a:xfrm>
            <a:custGeom>
              <a:avLst/>
              <a:gdLst>
                <a:gd name="connsiteX0" fmla="*/ 18496 w 40017"/>
                <a:gd name="connsiteY0" fmla="*/ 38097 h 38153"/>
                <a:gd name="connsiteX1" fmla="*/ 20544 w 40017"/>
                <a:gd name="connsiteY1" fmla="*/ 38154 h 38153"/>
                <a:gd name="connsiteX2" fmla="*/ 20973 w 40017"/>
                <a:gd name="connsiteY2" fmla="*/ 38154 h 38153"/>
                <a:gd name="connsiteX3" fmla="*/ 40013 w 40017"/>
                <a:gd name="connsiteY3" fmla="*/ 19513 h 38153"/>
                <a:gd name="connsiteX4" fmla="*/ 21382 w 40017"/>
                <a:gd name="connsiteY4" fmla="*/ 54 h 38153"/>
                <a:gd name="connsiteX5" fmla="*/ 19611 w 40017"/>
                <a:gd name="connsiteY5" fmla="*/ 6 h 38153"/>
                <a:gd name="connsiteX6" fmla="*/ 8 w 40017"/>
                <a:gd name="connsiteY6" fmla="*/ 18485 h 38153"/>
                <a:gd name="connsiteX7" fmla="*/ 18496 w 40017"/>
                <a:gd name="connsiteY7" fmla="*/ 38097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53">
                  <a:moveTo>
                    <a:pt x="18496" y="38097"/>
                  </a:moveTo>
                  <a:lnTo>
                    <a:pt x="20544" y="38154"/>
                  </a:lnTo>
                  <a:cubicBezTo>
                    <a:pt x="20696" y="38154"/>
                    <a:pt x="20830" y="38154"/>
                    <a:pt x="20973" y="38154"/>
                  </a:cubicBezTo>
                  <a:cubicBezTo>
                    <a:pt x="31298" y="38154"/>
                    <a:pt x="39785" y="29896"/>
                    <a:pt x="40013" y="19513"/>
                  </a:cubicBezTo>
                  <a:cubicBezTo>
                    <a:pt x="40232" y="8998"/>
                    <a:pt x="31888" y="282"/>
                    <a:pt x="21382" y="54"/>
                  </a:cubicBezTo>
                  <a:lnTo>
                    <a:pt x="19611" y="6"/>
                  </a:lnTo>
                  <a:cubicBezTo>
                    <a:pt x="9305" y="-260"/>
                    <a:pt x="332" y="7979"/>
                    <a:pt x="8" y="18485"/>
                  </a:cubicBezTo>
                  <a:cubicBezTo>
                    <a:pt x="-297" y="29010"/>
                    <a:pt x="7971" y="37792"/>
                    <a:pt x="18496" y="3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E13E2655-82EA-4E83-989D-83D0F29349AD}"/>
                </a:ext>
              </a:extLst>
            </p:cNvPr>
            <p:cNvSpPr/>
            <p:nvPr/>
          </p:nvSpPr>
          <p:spPr>
            <a:xfrm>
              <a:off x="10838236" y="-431337"/>
              <a:ext cx="40007" cy="38161"/>
            </a:xfrm>
            <a:custGeom>
              <a:avLst/>
              <a:gdLst>
                <a:gd name="connsiteX0" fmla="*/ 18349 w 40007"/>
                <a:gd name="connsiteY0" fmla="*/ 38085 h 38161"/>
                <a:gd name="connsiteX1" fmla="*/ 20406 w 40007"/>
                <a:gd name="connsiteY1" fmla="*/ 38152 h 38161"/>
                <a:gd name="connsiteX2" fmla="*/ 20968 w 40007"/>
                <a:gd name="connsiteY2" fmla="*/ 38162 h 38161"/>
                <a:gd name="connsiteX3" fmla="*/ 39999 w 40007"/>
                <a:gd name="connsiteY3" fmla="*/ 19664 h 38161"/>
                <a:gd name="connsiteX4" fmla="*/ 21511 w 40007"/>
                <a:gd name="connsiteY4" fmla="*/ 71 h 38161"/>
                <a:gd name="connsiteX5" fmla="*/ 19749 w 40007"/>
                <a:gd name="connsiteY5" fmla="*/ 14 h 38161"/>
                <a:gd name="connsiteX6" fmla="*/ 13 w 40007"/>
                <a:gd name="connsiteY6" fmla="*/ 18350 h 38161"/>
                <a:gd name="connsiteX7" fmla="*/ 18349 w 40007"/>
                <a:gd name="connsiteY7" fmla="*/ 38085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1">
                  <a:moveTo>
                    <a:pt x="18349" y="38085"/>
                  </a:moveTo>
                  <a:lnTo>
                    <a:pt x="20406" y="38152"/>
                  </a:lnTo>
                  <a:cubicBezTo>
                    <a:pt x="20597" y="38152"/>
                    <a:pt x="20778" y="38162"/>
                    <a:pt x="20968" y="38162"/>
                  </a:cubicBezTo>
                  <a:cubicBezTo>
                    <a:pt x="31236" y="38162"/>
                    <a:pt x="39704" y="29989"/>
                    <a:pt x="39999" y="19664"/>
                  </a:cubicBezTo>
                  <a:cubicBezTo>
                    <a:pt x="40304" y="9148"/>
                    <a:pt x="32027" y="376"/>
                    <a:pt x="21511" y="71"/>
                  </a:cubicBezTo>
                  <a:lnTo>
                    <a:pt x="19749" y="14"/>
                  </a:lnTo>
                  <a:cubicBezTo>
                    <a:pt x="9234" y="-386"/>
                    <a:pt x="404" y="7843"/>
                    <a:pt x="13" y="18350"/>
                  </a:cubicBezTo>
                  <a:cubicBezTo>
                    <a:pt x="-377" y="28865"/>
                    <a:pt x="7824" y="37695"/>
                    <a:pt x="18349" y="380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40143E9D-F7C4-4BB0-9D83-6A43C98EB91E}"/>
                </a:ext>
              </a:extLst>
            </p:cNvPr>
            <p:cNvSpPr/>
            <p:nvPr/>
          </p:nvSpPr>
          <p:spPr>
            <a:xfrm>
              <a:off x="10778862" y="-309009"/>
              <a:ext cx="39992" cy="38267"/>
            </a:xfrm>
            <a:custGeom>
              <a:avLst/>
              <a:gdLst>
                <a:gd name="connsiteX0" fmla="*/ 17372 w 39992"/>
                <a:gd name="connsiteY0" fmla="*/ 38020 h 38267"/>
                <a:gd name="connsiteX1" fmla="*/ 19268 w 39992"/>
                <a:gd name="connsiteY1" fmla="*/ 38191 h 38267"/>
                <a:gd name="connsiteX2" fmla="*/ 20963 w 39992"/>
                <a:gd name="connsiteY2" fmla="*/ 38267 h 38267"/>
                <a:gd name="connsiteX3" fmla="*/ 39918 w 39992"/>
                <a:gd name="connsiteY3" fmla="*/ 20894 h 38267"/>
                <a:gd name="connsiteX4" fmla="*/ 22621 w 39992"/>
                <a:gd name="connsiteY4" fmla="*/ 244 h 38267"/>
                <a:gd name="connsiteX5" fmla="*/ 20725 w 39992"/>
                <a:gd name="connsiteY5" fmla="*/ 72 h 38267"/>
                <a:gd name="connsiteX6" fmla="*/ 75 w 39992"/>
                <a:gd name="connsiteY6" fmla="*/ 17369 h 38267"/>
                <a:gd name="connsiteX7" fmla="*/ 17372 w 39992"/>
                <a:gd name="connsiteY7" fmla="*/ 38020 h 3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2" h="38267">
                  <a:moveTo>
                    <a:pt x="17372" y="38020"/>
                  </a:moveTo>
                  <a:lnTo>
                    <a:pt x="19268" y="38191"/>
                  </a:lnTo>
                  <a:cubicBezTo>
                    <a:pt x="19839" y="38239"/>
                    <a:pt x="20401" y="38267"/>
                    <a:pt x="20963" y="38267"/>
                  </a:cubicBezTo>
                  <a:cubicBezTo>
                    <a:pt x="30726" y="38267"/>
                    <a:pt x="39042" y="30800"/>
                    <a:pt x="39918" y="20894"/>
                  </a:cubicBezTo>
                  <a:cubicBezTo>
                    <a:pt x="40842" y="10416"/>
                    <a:pt x="33098" y="1167"/>
                    <a:pt x="22621" y="244"/>
                  </a:cubicBezTo>
                  <a:lnTo>
                    <a:pt x="20725" y="72"/>
                  </a:lnTo>
                  <a:cubicBezTo>
                    <a:pt x="10200" y="-833"/>
                    <a:pt x="1008" y="6892"/>
                    <a:pt x="75" y="17369"/>
                  </a:cubicBezTo>
                  <a:cubicBezTo>
                    <a:pt x="-849" y="27847"/>
                    <a:pt x="6885" y="37096"/>
                    <a:pt x="17372" y="380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5" name="자유형: 도형 474">
              <a:extLst>
                <a:ext uri="{FF2B5EF4-FFF2-40B4-BE49-F238E27FC236}">
                  <a16:creationId xmlns:a16="http://schemas.microsoft.com/office/drawing/2014/main" id="{6719162D-76A4-43B8-B4AF-39399161DB46}"/>
                </a:ext>
              </a:extLst>
            </p:cNvPr>
            <p:cNvSpPr/>
            <p:nvPr/>
          </p:nvSpPr>
          <p:spPr>
            <a:xfrm>
              <a:off x="10544897" y="-323415"/>
              <a:ext cx="40008" cy="38128"/>
            </a:xfrm>
            <a:custGeom>
              <a:avLst/>
              <a:gdLst>
                <a:gd name="connsiteX0" fmla="*/ 18776 w 40008"/>
                <a:gd name="connsiteY0" fmla="*/ 38100 h 38128"/>
                <a:gd name="connsiteX1" fmla="*/ 20681 w 40008"/>
                <a:gd name="connsiteY1" fmla="*/ 38129 h 38128"/>
                <a:gd name="connsiteX2" fmla="*/ 20966 w 40008"/>
                <a:gd name="connsiteY2" fmla="*/ 38129 h 38128"/>
                <a:gd name="connsiteX3" fmla="*/ 40007 w 40008"/>
                <a:gd name="connsiteY3" fmla="*/ 19355 h 38128"/>
                <a:gd name="connsiteX4" fmla="*/ 21233 w 40008"/>
                <a:gd name="connsiteY4" fmla="*/ 29 h 38128"/>
                <a:gd name="connsiteX5" fmla="*/ 19328 w 40008"/>
                <a:gd name="connsiteY5" fmla="*/ 0 h 38128"/>
                <a:gd name="connsiteX6" fmla="*/ 19042 w 40008"/>
                <a:gd name="connsiteY6" fmla="*/ 0 h 38128"/>
                <a:gd name="connsiteX7" fmla="*/ 2 w 40008"/>
                <a:gd name="connsiteY7" fmla="*/ 18774 h 38128"/>
                <a:gd name="connsiteX8" fmla="*/ 18776 w 40008"/>
                <a:gd name="connsiteY8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18776" y="38100"/>
                  </a:moveTo>
                  <a:lnTo>
                    <a:pt x="20681" y="38129"/>
                  </a:lnTo>
                  <a:cubicBezTo>
                    <a:pt x="20776" y="38129"/>
                    <a:pt x="20871" y="38129"/>
                    <a:pt x="20966" y="38129"/>
                  </a:cubicBezTo>
                  <a:cubicBezTo>
                    <a:pt x="31358" y="38129"/>
                    <a:pt x="39854" y="29785"/>
                    <a:pt x="40007" y="19355"/>
                  </a:cubicBezTo>
                  <a:cubicBezTo>
                    <a:pt x="40159" y="8839"/>
                    <a:pt x="31758" y="181"/>
                    <a:pt x="21233" y="29"/>
                  </a:cubicBezTo>
                  <a:lnTo>
                    <a:pt x="19328" y="0"/>
                  </a:lnTo>
                  <a:cubicBezTo>
                    <a:pt x="19233" y="0"/>
                    <a:pt x="19138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41" y="29289"/>
                    <a:pt x="8250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9A3969DB-2E1C-4691-A3FC-EE46BCEC7879}"/>
                </a:ext>
              </a:extLst>
            </p:cNvPr>
            <p:cNvSpPr/>
            <p:nvPr/>
          </p:nvSpPr>
          <p:spPr>
            <a:xfrm>
              <a:off x="10719989" y="-314045"/>
              <a:ext cx="39990" cy="38255"/>
            </a:xfrm>
            <a:custGeom>
              <a:avLst/>
              <a:gdLst>
                <a:gd name="connsiteX0" fmla="*/ 17514 w 39990"/>
                <a:gd name="connsiteY0" fmla="*/ 38046 h 38255"/>
                <a:gd name="connsiteX1" fmla="*/ 19410 w 39990"/>
                <a:gd name="connsiteY1" fmla="*/ 38199 h 38255"/>
                <a:gd name="connsiteX2" fmla="*/ 20962 w 39990"/>
                <a:gd name="connsiteY2" fmla="*/ 38256 h 38255"/>
                <a:gd name="connsiteX3" fmla="*/ 39927 w 39990"/>
                <a:gd name="connsiteY3" fmla="*/ 20739 h 38255"/>
                <a:gd name="connsiteX4" fmla="*/ 22477 w 39990"/>
                <a:gd name="connsiteY4" fmla="*/ 213 h 38255"/>
                <a:gd name="connsiteX5" fmla="*/ 20581 w 39990"/>
                <a:gd name="connsiteY5" fmla="*/ 60 h 38255"/>
                <a:gd name="connsiteX6" fmla="*/ 64 w 39990"/>
                <a:gd name="connsiteY6" fmla="*/ 17520 h 38255"/>
                <a:gd name="connsiteX7" fmla="*/ 17514 w 39990"/>
                <a:gd name="connsiteY7" fmla="*/ 38046 h 3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0" h="38255">
                  <a:moveTo>
                    <a:pt x="17514" y="38046"/>
                  </a:moveTo>
                  <a:lnTo>
                    <a:pt x="19410" y="38199"/>
                  </a:lnTo>
                  <a:cubicBezTo>
                    <a:pt x="19934" y="38237"/>
                    <a:pt x="20448" y="38256"/>
                    <a:pt x="20962" y="38256"/>
                  </a:cubicBezTo>
                  <a:cubicBezTo>
                    <a:pt x="30783" y="38256"/>
                    <a:pt x="39126" y="30712"/>
                    <a:pt x="39927" y="20739"/>
                  </a:cubicBezTo>
                  <a:cubicBezTo>
                    <a:pt x="40784" y="10252"/>
                    <a:pt x="32973" y="1070"/>
                    <a:pt x="22477" y="213"/>
                  </a:cubicBezTo>
                  <a:lnTo>
                    <a:pt x="20581" y="60"/>
                  </a:lnTo>
                  <a:cubicBezTo>
                    <a:pt x="9951" y="-768"/>
                    <a:pt x="912" y="7023"/>
                    <a:pt x="64" y="17520"/>
                  </a:cubicBezTo>
                  <a:cubicBezTo>
                    <a:pt x="-793" y="28007"/>
                    <a:pt x="7018" y="37198"/>
                    <a:pt x="17514" y="38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18626D33-9835-4B79-B828-850A60F8F255}"/>
                </a:ext>
              </a:extLst>
            </p:cNvPr>
            <p:cNvSpPr/>
            <p:nvPr/>
          </p:nvSpPr>
          <p:spPr>
            <a:xfrm>
              <a:off x="10603944" y="-321569"/>
              <a:ext cx="39995" cy="38188"/>
            </a:xfrm>
            <a:custGeom>
              <a:avLst/>
              <a:gdLst>
                <a:gd name="connsiteX0" fmla="*/ 18212 w 39995"/>
                <a:gd name="connsiteY0" fmla="*/ 38083 h 38188"/>
                <a:gd name="connsiteX1" fmla="*/ 20107 w 39995"/>
                <a:gd name="connsiteY1" fmla="*/ 38169 h 38188"/>
                <a:gd name="connsiteX2" fmla="*/ 20965 w 39995"/>
                <a:gd name="connsiteY2" fmla="*/ 38188 h 38188"/>
                <a:gd name="connsiteX3" fmla="*/ 39976 w 39995"/>
                <a:gd name="connsiteY3" fmla="*/ 19976 h 38188"/>
                <a:gd name="connsiteX4" fmla="*/ 21784 w 39995"/>
                <a:gd name="connsiteY4" fmla="*/ 107 h 38188"/>
                <a:gd name="connsiteX5" fmla="*/ 19888 w 39995"/>
                <a:gd name="connsiteY5" fmla="*/ 21 h 38188"/>
                <a:gd name="connsiteX6" fmla="*/ 19 w 39995"/>
                <a:gd name="connsiteY6" fmla="*/ 18214 h 38188"/>
                <a:gd name="connsiteX7" fmla="*/ 18212 w 39995"/>
                <a:gd name="connsiteY7" fmla="*/ 38083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8">
                  <a:moveTo>
                    <a:pt x="18212" y="38083"/>
                  </a:moveTo>
                  <a:lnTo>
                    <a:pt x="20107" y="38169"/>
                  </a:lnTo>
                  <a:cubicBezTo>
                    <a:pt x="20393" y="38178"/>
                    <a:pt x="20679" y="38188"/>
                    <a:pt x="20965" y="38188"/>
                  </a:cubicBezTo>
                  <a:cubicBezTo>
                    <a:pt x="31090" y="38188"/>
                    <a:pt x="39529" y="30206"/>
                    <a:pt x="39976" y="19976"/>
                  </a:cubicBezTo>
                  <a:cubicBezTo>
                    <a:pt x="40443" y="9461"/>
                    <a:pt x="32290" y="564"/>
                    <a:pt x="21784" y="107"/>
                  </a:cubicBezTo>
                  <a:lnTo>
                    <a:pt x="19888" y="21"/>
                  </a:lnTo>
                  <a:cubicBezTo>
                    <a:pt x="9735" y="-474"/>
                    <a:pt x="486" y="7699"/>
                    <a:pt x="19" y="18214"/>
                  </a:cubicBezTo>
                  <a:cubicBezTo>
                    <a:pt x="-448" y="28730"/>
                    <a:pt x="7696" y="37617"/>
                    <a:pt x="18212" y="380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A3FAFAFB-B1C1-49F1-90BE-0A1CABE64A60}"/>
                </a:ext>
              </a:extLst>
            </p:cNvPr>
            <p:cNvSpPr/>
            <p:nvPr/>
          </p:nvSpPr>
          <p:spPr>
            <a:xfrm>
              <a:off x="10837717" y="-303676"/>
              <a:ext cx="40004" cy="38278"/>
            </a:xfrm>
            <a:custGeom>
              <a:avLst/>
              <a:gdLst>
                <a:gd name="connsiteX0" fmla="*/ 17382 w 40004"/>
                <a:gd name="connsiteY0" fmla="*/ 38031 h 38278"/>
                <a:gd name="connsiteX1" fmla="*/ 19144 w 40004"/>
                <a:gd name="connsiteY1" fmla="*/ 38192 h 38278"/>
                <a:gd name="connsiteX2" fmla="*/ 20973 w 40004"/>
                <a:gd name="connsiteY2" fmla="*/ 38278 h 38278"/>
                <a:gd name="connsiteX3" fmla="*/ 39918 w 40004"/>
                <a:gd name="connsiteY3" fmla="*/ 21038 h 38278"/>
                <a:gd name="connsiteX4" fmla="*/ 22763 w 40004"/>
                <a:gd name="connsiteY4" fmla="*/ 264 h 38278"/>
                <a:gd name="connsiteX5" fmla="*/ 20725 w 40004"/>
                <a:gd name="connsiteY5" fmla="*/ 73 h 38278"/>
                <a:gd name="connsiteX6" fmla="*/ 75 w 40004"/>
                <a:gd name="connsiteY6" fmla="*/ 17371 h 38278"/>
                <a:gd name="connsiteX7" fmla="*/ 17382 w 40004"/>
                <a:gd name="connsiteY7" fmla="*/ 38031 h 38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78">
                  <a:moveTo>
                    <a:pt x="17382" y="38031"/>
                  </a:moveTo>
                  <a:lnTo>
                    <a:pt x="19144" y="38192"/>
                  </a:lnTo>
                  <a:cubicBezTo>
                    <a:pt x="19753" y="38250"/>
                    <a:pt x="20373" y="38278"/>
                    <a:pt x="20973" y="38278"/>
                  </a:cubicBezTo>
                  <a:cubicBezTo>
                    <a:pt x="30688" y="38278"/>
                    <a:pt x="38975" y="30896"/>
                    <a:pt x="39918" y="21038"/>
                  </a:cubicBezTo>
                  <a:cubicBezTo>
                    <a:pt x="40908" y="10560"/>
                    <a:pt x="33241" y="1264"/>
                    <a:pt x="22763" y="264"/>
                  </a:cubicBezTo>
                  <a:lnTo>
                    <a:pt x="20725" y="73"/>
                  </a:lnTo>
                  <a:cubicBezTo>
                    <a:pt x="10190" y="-841"/>
                    <a:pt x="1008" y="6893"/>
                    <a:pt x="75" y="17371"/>
                  </a:cubicBezTo>
                  <a:cubicBezTo>
                    <a:pt x="-849" y="27858"/>
                    <a:pt x="6895" y="37107"/>
                    <a:pt x="17382" y="3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C15C8B35-2445-4857-AB75-34F17C67BD79}"/>
                </a:ext>
              </a:extLst>
            </p:cNvPr>
            <p:cNvSpPr/>
            <p:nvPr/>
          </p:nvSpPr>
          <p:spPr>
            <a:xfrm>
              <a:off x="10778660" y="-193141"/>
              <a:ext cx="39996" cy="38109"/>
            </a:xfrm>
            <a:custGeom>
              <a:avLst/>
              <a:gdLst>
                <a:gd name="connsiteX0" fmla="*/ 18908 w 39996"/>
                <a:gd name="connsiteY0" fmla="*/ 38100 h 38109"/>
                <a:gd name="connsiteX1" fmla="*/ 20803 w 39996"/>
                <a:gd name="connsiteY1" fmla="*/ 38110 h 38109"/>
                <a:gd name="connsiteX2" fmla="*/ 20946 w 39996"/>
                <a:gd name="connsiteY2" fmla="*/ 38110 h 38109"/>
                <a:gd name="connsiteX3" fmla="*/ 39996 w 39996"/>
                <a:gd name="connsiteY3" fmla="*/ 19202 h 38109"/>
                <a:gd name="connsiteX4" fmla="*/ 21089 w 39996"/>
                <a:gd name="connsiteY4" fmla="*/ 10 h 38109"/>
                <a:gd name="connsiteX5" fmla="*/ 19194 w 39996"/>
                <a:gd name="connsiteY5" fmla="*/ 0 h 38109"/>
                <a:gd name="connsiteX6" fmla="*/ 19051 w 39996"/>
                <a:gd name="connsiteY6" fmla="*/ 0 h 38109"/>
                <a:gd name="connsiteX7" fmla="*/ 1 w 39996"/>
                <a:gd name="connsiteY7" fmla="*/ 18907 h 38109"/>
                <a:gd name="connsiteX8" fmla="*/ 18908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8908" y="38100"/>
                  </a:moveTo>
                  <a:lnTo>
                    <a:pt x="20803" y="38110"/>
                  </a:lnTo>
                  <a:cubicBezTo>
                    <a:pt x="20851" y="38110"/>
                    <a:pt x="20898" y="38110"/>
                    <a:pt x="20946" y="38110"/>
                  </a:cubicBezTo>
                  <a:cubicBezTo>
                    <a:pt x="31405" y="38110"/>
                    <a:pt x="39920" y="29670"/>
                    <a:pt x="39996" y="19202"/>
                  </a:cubicBezTo>
                  <a:cubicBezTo>
                    <a:pt x="40072" y="8687"/>
                    <a:pt x="31605" y="95"/>
                    <a:pt x="21089" y="10"/>
                  </a:cubicBezTo>
                  <a:lnTo>
                    <a:pt x="19194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85" y="29432"/>
                    <a:pt x="8383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6444FEFC-8225-4631-AB30-0E223C9AD6FC}"/>
                </a:ext>
              </a:extLst>
            </p:cNvPr>
            <p:cNvSpPr/>
            <p:nvPr/>
          </p:nvSpPr>
          <p:spPr>
            <a:xfrm>
              <a:off x="10719623" y="-193675"/>
              <a:ext cx="40007" cy="38119"/>
            </a:xfrm>
            <a:custGeom>
              <a:avLst/>
              <a:gdLst>
                <a:gd name="connsiteX0" fmla="*/ 18776 w 40007"/>
                <a:gd name="connsiteY0" fmla="*/ 38100 h 38119"/>
                <a:gd name="connsiteX1" fmla="*/ 20814 w 40007"/>
                <a:gd name="connsiteY1" fmla="*/ 38119 h 38119"/>
                <a:gd name="connsiteX2" fmla="*/ 20957 w 40007"/>
                <a:gd name="connsiteY2" fmla="*/ 38119 h 38119"/>
                <a:gd name="connsiteX3" fmla="*/ 40007 w 40007"/>
                <a:gd name="connsiteY3" fmla="*/ 19212 h 38119"/>
                <a:gd name="connsiteX4" fmla="*/ 21100 w 40007"/>
                <a:gd name="connsiteY4" fmla="*/ 19 h 38119"/>
                <a:gd name="connsiteX5" fmla="*/ 19328 w 40007"/>
                <a:gd name="connsiteY5" fmla="*/ 0 h 38119"/>
                <a:gd name="connsiteX6" fmla="*/ 19043 w 40007"/>
                <a:gd name="connsiteY6" fmla="*/ 0 h 38119"/>
                <a:gd name="connsiteX7" fmla="*/ 2 w 40007"/>
                <a:gd name="connsiteY7" fmla="*/ 18774 h 38119"/>
                <a:gd name="connsiteX8" fmla="*/ 18776 w 40007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8776" y="38100"/>
                  </a:moveTo>
                  <a:lnTo>
                    <a:pt x="20814" y="38119"/>
                  </a:lnTo>
                  <a:cubicBezTo>
                    <a:pt x="20862" y="38119"/>
                    <a:pt x="20909" y="38119"/>
                    <a:pt x="20957" y="38119"/>
                  </a:cubicBez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96"/>
                    <a:pt x="31616" y="105"/>
                    <a:pt x="21100" y="19"/>
                  </a:cubicBez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3A9ED87D-85B7-478C-80BA-B8E9F8D115F2}"/>
                </a:ext>
              </a:extLst>
            </p:cNvPr>
            <p:cNvSpPr/>
            <p:nvPr/>
          </p:nvSpPr>
          <p:spPr>
            <a:xfrm>
              <a:off x="10485348" y="-195732"/>
              <a:ext cx="40005" cy="38100"/>
            </a:xfrm>
            <a:custGeom>
              <a:avLst/>
              <a:gdLst>
                <a:gd name="connsiteX0" fmla="*/ 19060 w 40005"/>
                <a:gd name="connsiteY0" fmla="*/ 38100 h 38100"/>
                <a:gd name="connsiteX1" fmla="*/ 21098 w 40005"/>
                <a:gd name="connsiteY1" fmla="*/ 38100 h 38100"/>
                <a:gd name="connsiteX2" fmla="*/ 40005 w 40005"/>
                <a:gd name="connsiteY2" fmla="*/ 18907 h 38100"/>
                <a:gd name="connsiteX3" fmla="*/ 20955 w 40005"/>
                <a:gd name="connsiteY3" fmla="*/ 0 h 38100"/>
                <a:gd name="connsiteX4" fmla="*/ 20812 w 40005"/>
                <a:gd name="connsiteY4" fmla="*/ 0 h 38100"/>
                <a:gd name="connsiteX5" fmla="*/ 19050 w 40005"/>
                <a:gd name="connsiteY5" fmla="*/ 0 h 38100"/>
                <a:gd name="connsiteX6" fmla="*/ 0 w 40005"/>
                <a:gd name="connsiteY6" fmla="*/ 19050 h 38100"/>
                <a:gd name="connsiteX7" fmla="*/ 19060 w 4000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19060" y="38100"/>
                  </a:moveTo>
                  <a:lnTo>
                    <a:pt x="21098" y="38100"/>
                  </a:lnTo>
                  <a:cubicBezTo>
                    <a:pt x="31613" y="38024"/>
                    <a:pt x="40081" y="29432"/>
                    <a:pt x="40005" y="18907"/>
                  </a:cubicBezTo>
                  <a:cubicBezTo>
                    <a:pt x="39929" y="8430"/>
                    <a:pt x="31413" y="0"/>
                    <a:pt x="20955" y="0"/>
                  </a:cubicBezTo>
                  <a:cubicBezTo>
                    <a:pt x="20907" y="0"/>
                    <a:pt x="20860" y="0"/>
                    <a:pt x="20812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44" y="38100"/>
                    <a:pt x="1906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310B00E7-138C-4438-A93B-0BBA784D3A8A}"/>
                </a:ext>
              </a:extLst>
            </p:cNvPr>
            <p:cNvSpPr/>
            <p:nvPr/>
          </p:nvSpPr>
          <p:spPr>
            <a:xfrm>
              <a:off x="10837706" y="-192932"/>
              <a:ext cx="40004" cy="38100"/>
            </a:xfrm>
            <a:custGeom>
              <a:avLst/>
              <a:gdLst>
                <a:gd name="connsiteX0" fmla="*/ 19050 w 40004"/>
                <a:gd name="connsiteY0" fmla="*/ 38100 h 38100"/>
                <a:gd name="connsiteX1" fmla="*/ 20955 w 40004"/>
                <a:gd name="connsiteY1" fmla="*/ 38100 h 38100"/>
                <a:gd name="connsiteX2" fmla="*/ 40005 w 40004"/>
                <a:gd name="connsiteY2" fmla="*/ 19050 h 38100"/>
                <a:gd name="connsiteX3" fmla="*/ 20955 w 40004"/>
                <a:gd name="connsiteY3" fmla="*/ 0 h 38100"/>
                <a:gd name="connsiteX4" fmla="*/ 19050 w 40004"/>
                <a:gd name="connsiteY4" fmla="*/ 0 h 38100"/>
                <a:gd name="connsiteX5" fmla="*/ 0 w 40004"/>
                <a:gd name="connsiteY5" fmla="*/ 19050 h 38100"/>
                <a:gd name="connsiteX6" fmla="*/ 19050 w 40004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4" h="38100">
                  <a:moveTo>
                    <a:pt x="19050" y="38100"/>
                  </a:move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9C400E2-AC14-4DAE-9990-4E3DB8752018}"/>
                </a:ext>
              </a:extLst>
            </p:cNvPr>
            <p:cNvSpPr/>
            <p:nvPr/>
          </p:nvSpPr>
          <p:spPr>
            <a:xfrm>
              <a:off x="10544393" y="-195627"/>
              <a:ext cx="40005" cy="38109"/>
            </a:xfrm>
            <a:custGeom>
              <a:avLst/>
              <a:gdLst>
                <a:gd name="connsiteX0" fmla="*/ 18917 w 40005"/>
                <a:gd name="connsiteY0" fmla="*/ 38100 h 38109"/>
                <a:gd name="connsiteX1" fmla="*/ 20955 w 40005"/>
                <a:gd name="connsiteY1" fmla="*/ 38110 h 38109"/>
                <a:gd name="connsiteX2" fmla="*/ 40005 w 40005"/>
                <a:gd name="connsiteY2" fmla="*/ 19060 h 38109"/>
                <a:gd name="connsiteX3" fmla="*/ 20955 w 40005"/>
                <a:gd name="connsiteY3" fmla="*/ 10 h 38109"/>
                <a:gd name="connsiteX4" fmla="*/ 19193 w 40005"/>
                <a:gd name="connsiteY4" fmla="*/ 0 h 38109"/>
                <a:gd name="connsiteX5" fmla="*/ 19050 w 40005"/>
                <a:gd name="connsiteY5" fmla="*/ 0 h 38109"/>
                <a:gd name="connsiteX6" fmla="*/ 0 w 40005"/>
                <a:gd name="connsiteY6" fmla="*/ 18907 h 38109"/>
                <a:gd name="connsiteX7" fmla="*/ 18917 w 40005"/>
                <a:gd name="connsiteY7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9">
                  <a:moveTo>
                    <a:pt x="18917" y="38100"/>
                  </a:moveTo>
                  <a:lnTo>
                    <a:pt x="20955" y="38110"/>
                  </a:lnTo>
                  <a:cubicBezTo>
                    <a:pt x="31471" y="38110"/>
                    <a:pt x="40005" y="29575"/>
                    <a:pt x="40005" y="19060"/>
                  </a:cubicBezTo>
                  <a:cubicBezTo>
                    <a:pt x="40005" y="8544"/>
                    <a:pt x="31471" y="10"/>
                    <a:pt x="20955" y="10"/>
                  </a:cubicBezTo>
                  <a:lnTo>
                    <a:pt x="19193" y="0"/>
                  </a:lnTo>
                  <a:cubicBezTo>
                    <a:pt x="19146" y="0"/>
                    <a:pt x="19098" y="0"/>
                    <a:pt x="19050" y="0"/>
                  </a:cubicBezTo>
                  <a:cubicBezTo>
                    <a:pt x="8592" y="0"/>
                    <a:pt x="77" y="8439"/>
                    <a:pt x="0" y="18907"/>
                  </a:cubicBezTo>
                  <a:cubicBezTo>
                    <a:pt x="-66" y="29432"/>
                    <a:pt x="8392" y="38024"/>
                    <a:pt x="18917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F79A9633-7CF6-4082-A7F4-FA4F5A9047E8}"/>
                </a:ext>
              </a:extLst>
            </p:cNvPr>
            <p:cNvSpPr/>
            <p:nvPr/>
          </p:nvSpPr>
          <p:spPr>
            <a:xfrm>
              <a:off x="10603437" y="-195094"/>
              <a:ext cx="39998" cy="38119"/>
            </a:xfrm>
            <a:custGeom>
              <a:avLst/>
              <a:gdLst>
                <a:gd name="connsiteX0" fmla="*/ 18766 w 39998"/>
                <a:gd name="connsiteY0" fmla="*/ 38100 h 38119"/>
                <a:gd name="connsiteX1" fmla="*/ 20805 w 39998"/>
                <a:gd name="connsiteY1" fmla="*/ 38119 h 38119"/>
                <a:gd name="connsiteX2" fmla="*/ 20947 w 39998"/>
                <a:gd name="connsiteY2" fmla="*/ 38119 h 38119"/>
                <a:gd name="connsiteX3" fmla="*/ 39997 w 39998"/>
                <a:gd name="connsiteY3" fmla="*/ 19212 h 38119"/>
                <a:gd name="connsiteX4" fmla="*/ 21090 w 39998"/>
                <a:gd name="connsiteY4" fmla="*/ 19 h 38119"/>
                <a:gd name="connsiteX5" fmla="*/ 19328 w 39998"/>
                <a:gd name="connsiteY5" fmla="*/ 0 h 38119"/>
                <a:gd name="connsiteX6" fmla="*/ 19043 w 39998"/>
                <a:gd name="connsiteY6" fmla="*/ 0 h 38119"/>
                <a:gd name="connsiteX7" fmla="*/ 2 w 39998"/>
                <a:gd name="connsiteY7" fmla="*/ 18774 h 38119"/>
                <a:gd name="connsiteX8" fmla="*/ 18766 w 39998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19">
                  <a:moveTo>
                    <a:pt x="18766" y="38100"/>
                  </a:moveTo>
                  <a:lnTo>
                    <a:pt x="20805" y="38119"/>
                  </a:lnTo>
                  <a:cubicBezTo>
                    <a:pt x="20852" y="38119"/>
                    <a:pt x="20900" y="38119"/>
                    <a:pt x="20947" y="38119"/>
                  </a:cubicBezTo>
                  <a:cubicBezTo>
                    <a:pt x="31406" y="38119"/>
                    <a:pt x="39921" y="29680"/>
                    <a:pt x="39997" y="19212"/>
                  </a:cubicBezTo>
                  <a:cubicBezTo>
                    <a:pt x="40074" y="8696"/>
                    <a:pt x="31606" y="105"/>
                    <a:pt x="21090" y="19"/>
                  </a:cubicBez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38"/>
                    <a:pt x="1876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5" name="자유형: 도형 484">
              <a:extLst>
                <a:ext uri="{FF2B5EF4-FFF2-40B4-BE49-F238E27FC236}">
                  <a16:creationId xmlns:a16="http://schemas.microsoft.com/office/drawing/2014/main" id="{E2AE28B7-D672-4B1F-AAE9-0F6E858D6F0E}"/>
                </a:ext>
              </a:extLst>
            </p:cNvPr>
            <p:cNvSpPr/>
            <p:nvPr/>
          </p:nvSpPr>
          <p:spPr>
            <a:xfrm>
              <a:off x="10603731" y="75230"/>
              <a:ext cx="40011" cy="38170"/>
            </a:xfrm>
            <a:custGeom>
              <a:avLst/>
              <a:gdLst>
                <a:gd name="connsiteX0" fmla="*/ 18358 w 40011"/>
                <a:gd name="connsiteY0" fmla="*/ 38094 h 38170"/>
                <a:gd name="connsiteX1" fmla="*/ 20272 w 40011"/>
                <a:gd name="connsiteY1" fmla="*/ 38161 h 38170"/>
                <a:gd name="connsiteX2" fmla="*/ 20968 w 40011"/>
                <a:gd name="connsiteY2" fmla="*/ 38170 h 38170"/>
                <a:gd name="connsiteX3" fmla="*/ 39999 w 40011"/>
                <a:gd name="connsiteY3" fmla="*/ 19806 h 38170"/>
                <a:gd name="connsiteX4" fmla="*/ 21644 w 40011"/>
                <a:gd name="connsiteY4" fmla="*/ 80 h 38170"/>
                <a:gd name="connsiteX5" fmla="*/ 19749 w 40011"/>
                <a:gd name="connsiteY5" fmla="*/ 13 h 38170"/>
                <a:gd name="connsiteX6" fmla="*/ 13 w 40011"/>
                <a:gd name="connsiteY6" fmla="*/ 18349 h 38170"/>
                <a:gd name="connsiteX7" fmla="*/ 18358 w 40011"/>
                <a:gd name="connsiteY7" fmla="*/ 38094 h 3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0">
                  <a:moveTo>
                    <a:pt x="18358" y="38094"/>
                  </a:moveTo>
                  <a:lnTo>
                    <a:pt x="20272" y="38161"/>
                  </a:lnTo>
                  <a:cubicBezTo>
                    <a:pt x="20501" y="38170"/>
                    <a:pt x="20739" y="38170"/>
                    <a:pt x="20968" y="38170"/>
                  </a:cubicBezTo>
                  <a:cubicBezTo>
                    <a:pt x="31169" y="38170"/>
                    <a:pt x="39627" y="30084"/>
                    <a:pt x="39999" y="19806"/>
                  </a:cubicBezTo>
                  <a:cubicBezTo>
                    <a:pt x="40380" y="9291"/>
                    <a:pt x="32160" y="461"/>
                    <a:pt x="21644" y="80"/>
                  </a:cubicBezTo>
                  <a:lnTo>
                    <a:pt x="19749" y="13"/>
                  </a:lnTo>
                  <a:cubicBezTo>
                    <a:pt x="9528" y="-377"/>
                    <a:pt x="403" y="7843"/>
                    <a:pt x="13" y="18349"/>
                  </a:cubicBezTo>
                  <a:cubicBezTo>
                    <a:pt x="-368" y="28874"/>
                    <a:pt x="7833" y="37704"/>
                    <a:pt x="18358" y="38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1408FB2E-1415-49A0-BB40-DEFC681C4785}"/>
                </a:ext>
              </a:extLst>
            </p:cNvPr>
            <p:cNvSpPr/>
            <p:nvPr/>
          </p:nvSpPr>
          <p:spPr>
            <a:xfrm>
              <a:off x="10544727" y="72903"/>
              <a:ext cx="40017" cy="38183"/>
            </a:xfrm>
            <a:custGeom>
              <a:avLst/>
              <a:gdLst>
                <a:gd name="connsiteX0" fmla="*/ 18221 w 40017"/>
                <a:gd name="connsiteY0" fmla="*/ 38088 h 38183"/>
                <a:gd name="connsiteX1" fmla="*/ 20279 w 40017"/>
                <a:gd name="connsiteY1" fmla="*/ 38174 h 38183"/>
                <a:gd name="connsiteX2" fmla="*/ 20974 w 40017"/>
                <a:gd name="connsiteY2" fmla="*/ 38184 h 38183"/>
                <a:gd name="connsiteX3" fmla="*/ 40005 w 40017"/>
                <a:gd name="connsiteY3" fmla="*/ 19819 h 38183"/>
                <a:gd name="connsiteX4" fmla="*/ 21650 w 40017"/>
                <a:gd name="connsiteY4" fmla="*/ 93 h 38183"/>
                <a:gd name="connsiteX5" fmla="*/ 19888 w 40017"/>
                <a:gd name="connsiteY5" fmla="*/ 17 h 38183"/>
                <a:gd name="connsiteX6" fmla="*/ 19 w 40017"/>
                <a:gd name="connsiteY6" fmla="*/ 18210 h 38183"/>
                <a:gd name="connsiteX7" fmla="*/ 18221 w 40017"/>
                <a:gd name="connsiteY7" fmla="*/ 38088 h 3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83">
                  <a:moveTo>
                    <a:pt x="18221" y="38088"/>
                  </a:moveTo>
                  <a:lnTo>
                    <a:pt x="20279" y="38174"/>
                  </a:lnTo>
                  <a:cubicBezTo>
                    <a:pt x="20507" y="38184"/>
                    <a:pt x="20746" y="38184"/>
                    <a:pt x="20974" y="38184"/>
                  </a:cubicBezTo>
                  <a:cubicBezTo>
                    <a:pt x="31175" y="38184"/>
                    <a:pt x="39634" y="30097"/>
                    <a:pt x="40005" y="19819"/>
                  </a:cubicBezTo>
                  <a:cubicBezTo>
                    <a:pt x="40386" y="9304"/>
                    <a:pt x="32175" y="474"/>
                    <a:pt x="21650" y="93"/>
                  </a:cubicBezTo>
                  <a:lnTo>
                    <a:pt x="19888" y="17"/>
                  </a:lnTo>
                  <a:cubicBezTo>
                    <a:pt x="9449" y="-421"/>
                    <a:pt x="486" y="7694"/>
                    <a:pt x="19" y="18210"/>
                  </a:cubicBezTo>
                  <a:cubicBezTo>
                    <a:pt x="-448" y="28725"/>
                    <a:pt x="7706" y="37622"/>
                    <a:pt x="18221" y="380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2770736E-3E20-4E34-88C0-C60AFD1831B9}"/>
                </a:ext>
              </a:extLst>
            </p:cNvPr>
            <p:cNvSpPr/>
            <p:nvPr/>
          </p:nvSpPr>
          <p:spPr>
            <a:xfrm>
              <a:off x="10369679" y="64545"/>
              <a:ext cx="40002" cy="38188"/>
            </a:xfrm>
            <a:custGeom>
              <a:avLst/>
              <a:gdLst>
                <a:gd name="connsiteX0" fmla="*/ 18076 w 40002"/>
                <a:gd name="connsiteY0" fmla="*/ 38074 h 38188"/>
                <a:gd name="connsiteX1" fmla="*/ 20114 w 40002"/>
                <a:gd name="connsiteY1" fmla="*/ 38169 h 38188"/>
                <a:gd name="connsiteX2" fmla="*/ 20971 w 40002"/>
                <a:gd name="connsiteY2" fmla="*/ 38188 h 38188"/>
                <a:gd name="connsiteX3" fmla="*/ 39983 w 40002"/>
                <a:gd name="connsiteY3" fmla="*/ 19977 h 38188"/>
                <a:gd name="connsiteX4" fmla="*/ 21790 w 40002"/>
                <a:gd name="connsiteY4" fmla="*/ 107 h 38188"/>
                <a:gd name="connsiteX5" fmla="*/ 20028 w 40002"/>
                <a:gd name="connsiteY5" fmla="*/ 22 h 38188"/>
                <a:gd name="connsiteX6" fmla="*/ 26 w 40002"/>
                <a:gd name="connsiteY6" fmla="*/ 18072 h 38188"/>
                <a:gd name="connsiteX7" fmla="*/ 18076 w 40002"/>
                <a:gd name="connsiteY7" fmla="*/ 38074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88">
                  <a:moveTo>
                    <a:pt x="18076" y="38074"/>
                  </a:moveTo>
                  <a:lnTo>
                    <a:pt x="20114" y="38169"/>
                  </a:lnTo>
                  <a:cubicBezTo>
                    <a:pt x="20390" y="38179"/>
                    <a:pt x="20686" y="38188"/>
                    <a:pt x="20971" y="38188"/>
                  </a:cubicBezTo>
                  <a:cubicBezTo>
                    <a:pt x="31096" y="38188"/>
                    <a:pt x="39536" y="30207"/>
                    <a:pt x="39983" y="19977"/>
                  </a:cubicBezTo>
                  <a:cubicBezTo>
                    <a:pt x="40450" y="9461"/>
                    <a:pt x="32297" y="565"/>
                    <a:pt x="21790" y="107"/>
                  </a:cubicBezTo>
                  <a:lnTo>
                    <a:pt x="20028" y="22"/>
                  </a:lnTo>
                  <a:cubicBezTo>
                    <a:pt x="9560" y="-474"/>
                    <a:pt x="569" y="7556"/>
                    <a:pt x="26" y="18072"/>
                  </a:cubicBezTo>
                  <a:cubicBezTo>
                    <a:pt x="-517" y="28587"/>
                    <a:pt x="7570" y="37531"/>
                    <a:pt x="18076" y="3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A66C490B-9AFF-4F28-BB3F-72774324729C}"/>
                </a:ext>
              </a:extLst>
            </p:cNvPr>
            <p:cNvSpPr/>
            <p:nvPr/>
          </p:nvSpPr>
          <p:spPr>
            <a:xfrm>
              <a:off x="10485748" y="70262"/>
              <a:ext cx="40011" cy="38185"/>
            </a:xfrm>
            <a:custGeom>
              <a:avLst/>
              <a:gdLst>
                <a:gd name="connsiteX0" fmla="*/ 18212 w 40011"/>
                <a:gd name="connsiteY0" fmla="*/ 38081 h 38185"/>
                <a:gd name="connsiteX1" fmla="*/ 19993 w 40011"/>
                <a:gd name="connsiteY1" fmla="*/ 38167 h 38185"/>
                <a:gd name="connsiteX2" fmla="*/ 20984 w 40011"/>
                <a:gd name="connsiteY2" fmla="*/ 38186 h 38185"/>
                <a:gd name="connsiteX3" fmla="*/ 39986 w 40011"/>
                <a:gd name="connsiteY3" fmla="*/ 20107 h 38185"/>
                <a:gd name="connsiteX4" fmla="*/ 21927 w 40011"/>
                <a:gd name="connsiteY4" fmla="*/ 114 h 38185"/>
                <a:gd name="connsiteX5" fmla="*/ 19888 w 40011"/>
                <a:gd name="connsiteY5" fmla="*/ 19 h 38185"/>
                <a:gd name="connsiteX6" fmla="*/ 19031 w 40011"/>
                <a:gd name="connsiteY6" fmla="*/ 0 h 38185"/>
                <a:gd name="connsiteX7" fmla="*/ 19 w 40011"/>
                <a:gd name="connsiteY7" fmla="*/ 18212 h 38185"/>
                <a:gd name="connsiteX8" fmla="*/ 18212 w 40011"/>
                <a:gd name="connsiteY8" fmla="*/ 38081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85">
                  <a:moveTo>
                    <a:pt x="18212" y="38081"/>
                  </a:moveTo>
                  <a:lnTo>
                    <a:pt x="19993" y="38167"/>
                  </a:lnTo>
                  <a:cubicBezTo>
                    <a:pt x="20326" y="38176"/>
                    <a:pt x="20650" y="38186"/>
                    <a:pt x="20984" y="38186"/>
                  </a:cubicBezTo>
                  <a:cubicBezTo>
                    <a:pt x="31061" y="38186"/>
                    <a:pt x="39472" y="30280"/>
                    <a:pt x="39986" y="20107"/>
                  </a:cubicBezTo>
                  <a:cubicBezTo>
                    <a:pt x="40529" y="9592"/>
                    <a:pt x="32433" y="648"/>
                    <a:pt x="21927" y="114"/>
                  </a:cubicBezTo>
                  <a:lnTo>
                    <a:pt x="19888" y="19"/>
                  </a:lnTo>
                  <a:cubicBezTo>
                    <a:pt x="19612" y="9"/>
                    <a:pt x="19317" y="0"/>
                    <a:pt x="19031" y="0"/>
                  </a:cubicBezTo>
                  <a:cubicBezTo>
                    <a:pt x="8906" y="0"/>
                    <a:pt x="467" y="7982"/>
                    <a:pt x="19" y="18212"/>
                  </a:cubicBezTo>
                  <a:cubicBezTo>
                    <a:pt x="-448" y="28718"/>
                    <a:pt x="7706" y="37614"/>
                    <a:pt x="18212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89E1906A-0226-4D61-B518-887925238AF4}"/>
                </a:ext>
              </a:extLst>
            </p:cNvPr>
            <p:cNvSpPr/>
            <p:nvPr/>
          </p:nvSpPr>
          <p:spPr>
            <a:xfrm>
              <a:off x="10719890" y="78197"/>
              <a:ext cx="40007" cy="38119"/>
            </a:xfrm>
            <a:custGeom>
              <a:avLst/>
              <a:gdLst>
                <a:gd name="connsiteX0" fmla="*/ 18766 w 40007"/>
                <a:gd name="connsiteY0" fmla="*/ 38100 h 38119"/>
                <a:gd name="connsiteX1" fmla="*/ 20814 w 40007"/>
                <a:gd name="connsiteY1" fmla="*/ 38119 h 38119"/>
                <a:gd name="connsiteX2" fmla="*/ 20957 w 40007"/>
                <a:gd name="connsiteY2" fmla="*/ 38119 h 38119"/>
                <a:gd name="connsiteX3" fmla="*/ 40007 w 40007"/>
                <a:gd name="connsiteY3" fmla="*/ 19212 h 38119"/>
                <a:gd name="connsiteX4" fmla="*/ 21100 w 40007"/>
                <a:gd name="connsiteY4" fmla="*/ 19 h 38119"/>
                <a:gd name="connsiteX5" fmla="*/ 19328 w 40007"/>
                <a:gd name="connsiteY5" fmla="*/ 0 h 38119"/>
                <a:gd name="connsiteX6" fmla="*/ 19043 w 40007"/>
                <a:gd name="connsiteY6" fmla="*/ 0 h 38119"/>
                <a:gd name="connsiteX7" fmla="*/ 2 w 40007"/>
                <a:gd name="connsiteY7" fmla="*/ 18774 h 38119"/>
                <a:gd name="connsiteX8" fmla="*/ 18766 w 40007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8766" y="38100"/>
                  </a:moveTo>
                  <a:lnTo>
                    <a:pt x="20814" y="38119"/>
                  </a:lnTo>
                  <a:cubicBezTo>
                    <a:pt x="20862" y="38119"/>
                    <a:pt x="20909" y="38119"/>
                    <a:pt x="20957" y="38119"/>
                  </a:cubicBez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96"/>
                    <a:pt x="31616" y="105"/>
                    <a:pt x="21100" y="19"/>
                  </a:cubicBez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99"/>
                    <a:pt x="8241" y="37948"/>
                    <a:pt x="1876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895DDF90-97AE-4CD8-B410-417B5732EA39}"/>
                </a:ext>
              </a:extLst>
            </p:cNvPr>
            <p:cNvSpPr/>
            <p:nvPr/>
          </p:nvSpPr>
          <p:spPr>
            <a:xfrm>
              <a:off x="10778937" y="78312"/>
              <a:ext cx="40007" cy="38127"/>
            </a:xfrm>
            <a:custGeom>
              <a:avLst/>
              <a:gdLst>
                <a:gd name="connsiteX0" fmla="*/ 19041 w 40007"/>
                <a:gd name="connsiteY0" fmla="*/ 38127 h 38127"/>
                <a:gd name="connsiteX1" fmla="*/ 19184 w 40007"/>
                <a:gd name="connsiteY1" fmla="*/ 38127 h 38127"/>
                <a:gd name="connsiteX2" fmla="*/ 21232 w 40007"/>
                <a:gd name="connsiteY2" fmla="*/ 38108 h 38127"/>
                <a:gd name="connsiteX3" fmla="*/ 40005 w 40007"/>
                <a:gd name="connsiteY3" fmla="*/ 18782 h 38127"/>
                <a:gd name="connsiteX4" fmla="*/ 20679 w 40007"/>
                <a:gd name="connsiteY4" fmla="*/ 8 h 38127"/>
                <a:gd name="connsiteX5" fmla="*/ 18908 w 40007"/>
                <a:gd name="connsiteY5" fmla="*/ 27 h 38127"/>
                <a:gd name="connsiteX6" fmla="*/ 1 w 40007"/>
                <a:gd name="connsiteY6" fmla="*/ 19220 h 38127"/>
                <a:gd name="connsiteX7" fmla="*/ 19041 w 40007"/>
                <a:gd name="connsiteY7" fmla="*/ 38127 h 3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27">
                  <a:moveTo>
                    <a:pt x="19041" y="38127"/>
                  </a:moveTo>
                  <a:cubicBezTo>
                    <a:pt x="19089" y="38127"/>
                    <a:pt x="19136" y="38127"/>
                    <a:pt x="19184" y="38127"/>
                  </a:cubicBezTo>
                  <a:lnTo>
                    <a:pt x="21232" y="38108"/>
                  </a:lnTo>
                  <a:cubicBezTo>
                    <a:pt x="31747" y="37956"/>
                    <a:pt x="40148" y="29307"/>
                    <a:pt x="40005" y="18782"/>
                  </a:cubicBezTo>
                  <a:cubicBezTo>
                    <a:pt x="39863" y="8257"/>
                    <a:pt x="31138" y="-306"/>
                    <a:pt x="20679" y="8"/>
                  </a:cubicBezTo>
                  <a:lnTo>
                    <a:pt x="18908" y="27"/>
                  </a:lnTo>
                  <a:cubicBezTo>
                    <a:pt x="8392" y="104"/>
                    <a:pt x="-76" y="8695"/>
                    <a:pt x="1" y="19220"/>
                  </a:cubicBezTo>
                  <a:cubicBezTo>
                    <a:pt x="58" y="29688"/>
                    <a:pt x="8582" y="38127"/>
                    <a:pt x="19041" y="38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8CBB586-63FC-481D-B898-593AAF6D3600}"/>
                </a:ext>
              </a:extLst>
            </p:cNvPr>
            <p:cNvSpPr/>
            <p:nvPr/>
          </p:nvSpPr>
          <p:spPr>
            <a:xfrm>
              <a:off x="10837970" y="76950"/>
              <a:ext cx="40011" cy="38165"/>
            </a:xfrm>
            <a:custGeom>
              <a:avLst/>
              <a:gdLst>
                <a:gd name="connsiteX0" fmla="*/ 19044 w 40011"/>
                <a:gd name="connsiteY0" fmla="*/ 38166 h 38165"/>
                <a:gd name="connsiteX1" fmla="*/ 19749 w 40011"/>
                <a:gd name="connsiteY1" fmla="*/ 38156 h 38165"/>
                <a:gd name="connsiteX2" fmla="*/ 21644 w 40011"/>
                <a:gd name="connsiteY2" fmla="*/ 38089 h 38165"/>
                <a:gd name="connsiteX3" fmla="*/ 39999 w 40011"/>
                <a:gd name="connsiteY3" fmla="*/ 18363 h 38165"/>
                <a:gd name="connsiteX4" fmla="*/ 20272 w 40011"/>
                <a:gd name="connsiteY4" fmla="*/ 18 h 38165"/>
                <a:gd name="connsiteX5" fmla="*/ 18358 w 40011"/>
                <a:gd name="connsiteY5" fmla="*/ 85 h 38165"/>
                <a:gd name="connsiteX6" fmla="*/ 13 w 40011"/>
                <a:gd name="connsiteY6" fmla="*/ 19820 h 38165"/>
                <a:gd name="connsiteX7" fmla="*/ 19044 w 40011"/>
                <a:gd name="connsiteY7" fmla="*/ 38166 h 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5">
                  <a:moveTo>
                    <a:pt x="19044" y="38166"/>
                  </a:moveTo>
                  <a:cubicBezTo>
                    <a:pt x="19272" y="38166"/>
                    <a:pt x="19520" y="38166"/>
                    <a:pt x="19749" y="38156"/>
                  </a:cubicBezTo>
                  <a:lnTo>
                    <a:pt x="21644" y="38089"/>
                  </a:lnTo>
                  <a:cubicBezTo>
                    <a:pt x="32160" y="37708"/>
                    <a:pt x="40380" y="28879"/>
                    <a:pt x="39999" y="18363"/>
                  </a:cubicBezTo>
                  <a:cubicBezTo>
                    <a:pt x="39618" y="7848"/>
                    <a:pt x="30731" y="-439"/>
                    <a:pt x="20272" y="18"/>
                  </a:cubicBezTo>
                  <a:lnTo>
                    <a:pt x="18358" y="85"/>
                  </a:lnTo>
                  <a:cubicBezTo>
                    <a:pt x="7842" y="475"/>
                    <a:pt x="-368" y="9305"/>
                    <a:pt x="13" y="19820"/>
                  </a:cubicBezTo>
                  <a:cubicBezTo>
                    <a:pt x="394" y="30088"/>
                    <a:pt x="8833" y="38166"/>
                    <a:pt x="19044" y="38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1B3A2128-65BD-4F98-81D0-E8298E124D5E}"/>
                </a:ext>
              </a:extLst>
            </p:cNvPr>
            <p:cNvSpPr/>
            <p:nvPr/>
          </p:nvSpPr>
          <p:spPr>
            <a:xfrm>
              <a:off x="10779447" y="181057"/>
              <a:ext cx="40001" cy="38128"/>
            </a:xfrm>
            <a:custGeom>
              <a:avLst/>
              <a:gdLst>
                <a:gd name="connsiteX0" fmla="*/ 19026 w 40001"/>
                <a:gd name="connsiteY0" fmla="*/ 38129 h 38128"/>
                <a:gd name="connsiteX1" fmla="*/ 19455 w 40001"/>
                <a:gd name="connsiteY1" fmla="*/ 38129 h 38128"/>
                <a:gd name="connsiteX2" fmla="*/ 21226 w 40001"/>
                <a:gd name="connsiteY2" fmla="*/ 38100 h 38128"/>
                <a:gd name="connsiteX3" fmla="*/ 40000 w 40001"/>
                <a:gd name="connsiteY3" fmla="*/ 18774 h 38128"/>
                <a:gd name="connsiteX4" fmla="*/ 20960 w 40001"/>
                <a:gd name="connsiteY4" fmla="*/ 0 h 38128"/>
                <a:gd name="connsiteX5" fmla="*/ 20674 w 40001"/>
                <a:gd name="connsiteY5" fmla="*/ 0 h 38128"/>
                <a:gd name="connsiteX6" fmla="*/ 18626 w 40001"/>
                <a:gd name="connsiteY6" fmla="*/ 38 h 38128"/>
                <a:gd name="connsiteX7" fmla="*/ 5 w 40001"/>
                <a:gd name="connsiteY7" fmla="*/ 19498 h 38128"/>
                <a:gd name="connsiteX8" fmla="*/ 19026 w 40001"/>
                <a:gd name="connsiteY8" fmla="*/ 381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1" h="38128">
                  <a:moveTo>
                    <a:pt x="19026" y="38129"/>
                  </a:moveTo>
                  <a:cubicBezTo>
                    <a:pt x="19169" y="38129"/>
                    <a:pt x="19312" y="38129"/>
                    <a:pt x="19455" y="38129"/>
                  </a:cubicBezTo>
                  <a:lnTo>
                    <a:pt x="21226" y="38100"/>
                  </a:lnTo>
                  <a:cubicBezTo>
                    <a:pt x="31742" y="37948"/>
                    <a:pt x="40143" y="29299"/>
                    <a:pt x="40000" y="18774"/>
                  </a:cubicBezTo>
                  <a:cubicBezTo>
                    <a:pt x="39848" y="8344"/>
                    <a:pt x="31351" y="0"/>
                    <a:pt x="20960" y="0"/>
                  </a:cubicBezTo>
                  <a:cubicBezTo>
                    <a:pt x="20864" y="0"/>
                    <a:pt x="20760" y="0"/>
                    <a:pt x="20674" y="0"/>
                  </a:cubicBezTo>
                  <a:lnTo>
                    <a:pt x="18626" y="38"/>
                  </a:lnTo>
                  <a:cubicBezTo>
                    <a:pt x="8110" y="267"/>
                    <a:pt x="-224" y="8982"/>
                    <a:pt x="5" y="19498"/>
                  </a:cubicBezTo>
                  <a:cubicBezTo>
                    <a:pt x="224" y="29880"/>
                    <a:pt x="8701" y="38129"/>
                    <a:pt x="19026" y="38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AEBD4E9A-88E7-4E52-98C7-9448993B90FF}"/>
                </a:ext>
              </a:extLst>
            </p:cNvPr>
            <p:cNvSpPr/>
            <p:nvPr/>
          </p:nvSpPr>
          <p:spPr>
            <a:xfrm>
              <a:off x="10370172" y="196221"/>
              <a:ext cx="40005" cy="38100"/>
            </a:xfrm>
            <a:custGeom>
              <a:avLst/>
              <a:gdLst>
                <a:gd name="connsiteX0" fmla="*/ 20964 w 40005"/>
                <a:gd name="connsiteY0" fmla="*/ 0 h 38100"/>
                <a:gd name="connsiteX1" fmla="*/ 20822 w 40005"/>
                <a:gd name="connsiteY1" fmla="*/ 0 h 38100"/>
                <a:gd name="connsiteX2" fmla="*/ 19050 w 40005"/>
                <a:gd name="connsiteY2" fmla="*/ 0 h 38100"/>
                <a:gd name="connsiteX3" fmla="*/ 0 w 40005"/>
                <a:gd name="connsiteY3" fmla="*/ 19050 h 38100"/>
                <a:gd name="connsiteX4" fmla="*/ 19050 w 40005"/>
                <a:gd name="connsiteY4" fmla="*/ 38100 h 38100"/>
                <a:gd name="connsiteX5" fmla="*/ 21098 w 40005"/>
                <a:gd name="connsiteY5" fmla="*/ 38100 h 38100"/>
                <a:gd name="connsiteX6" fmla="*/ 40005 w 40005"/>
                <a:gd name="connsiteY6" fmla="*/ 18907 h 38100"/>
                <a:gd name="connsiteX7" fmla="*/ 20964 w 4000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20964" y="0"/>
                  </a:moveTo>
                  <a:cubicBezTo>
                    <a:pt x="20917" y="0"/>
                    <a:pt x="20869" y="0"/>
                    <a:pt x="20822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5"/>
                    <a:pt x="8534" y="38100"/>
                    <a:pt x="19050" y="38100"/>
                  </a:cubicBezTo>
                  <a:lnTo>
                    <a:pt x="21098" y="38100"/>
                  </a:lnTo>
                  <a:cubicBezTo>
                    <a:pt x="31613" y="38024"/>
                    <a:pt x="40081" y="29432"/>
                    <a:pt x="40005" y="18907"/>
                  </a:cubicBezTo>
                  <a:cubicBezTo>
                    <a:pt x="39938" y="8439"/>
                    <a:pt x="31423" y="0"/>
                    <a:pt x="2096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AC5ADB8B-1A92-4D78-88DD-4A1F2AB5ABC6}"/>
                </a:ext>
              </a:extLst>
            </p:cNvPr>
            <p:cNvSpPr/>
            <p:nvPr/>
          </p:nvSpPr>
          <p:spPr>
            <a:xfrm>
              <a:off x="10311094" y="195723"/>
              <a:ext cx="40020" cy="38149"/>
            </a:xfrm>
            <a:custGeom>
              <a:avLst/>
              <a:gdLst>
                <a:gd name="connsiteX0" fmla="*/ 18644 w 40020"/>
                <a:gd name="connsiteY0" fmla="*/ 38112 h 38149"/>
                <a:gd name="connsiteX1" fmla="*/ 20692 w 40020"/>
                <a:gd name="connsiteY1" fmla="*/ 38150 h 38149"/>
                <a:gd name="connsiteX2" fmla="*/ 20978 w 40020"/>
                <a:gd name="connsiteY2" fmla="*/ 38150 h 38149"/>
                <a:gd name="connsiteX3" fmla="*/ 40018 w 40020"/>
                <a:gd name="connsiteY3" fmla="*/ 19376 h 38149"/>
                <a:gd name="connsiteX4" fmla="*/ 21245 w 40020"/>
                <a:gd name="connsiteY4" fmla="*/ 50 h 38149"/>
                <a:gd name="connsiteX5" fmla="*/ 19473 w 40020"/>
                <a:gd name="connsiteY5" fmla="*/ 21 h 38149"/>
                <a:gd name="connsiteX6" fmla="*/ 4 w 40020"/>
                <a:gd name="connsiteY6" fmla="*/ 18652 h 38149"/>
                <a:gd name="connsiteX7" fmla="*/ 18644 w 40020"/>
                <a:gd name="connsiteY7" fmla="*/ 38112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0" h="38149">
                  <a:moveTo>
                    <a:pt x="18644" y="38112"/>
                  </a:moveTo>
                  <a:lnTo>
                    <a:pt x="20692" y="38150"/>
                  </a:lnTo>
                  <a:cubicBezTo>
                    <a:pt x="20787" y="38150"/>
                    <a:pt x="20883" y="38150"/>
                    <a:pt x="20978" y="38150"/>
                  </a:cubicBezTo>
                  <a:cubicBezTo>
                    <a:pt x="31370" y="38150"/>
                    <a:pt x="39866" y="29806"/>
                    <a:pt x="40018" y="19376"/>
                  </a:cubicBezTo>
                  <a:cubicBezTo>
                    <a:pt x="40171" y="8860"/>
                    <a:pt x="31770" y="202"/>
                    <a:pt x="21245" y="50"/>
                  </a:cubicBezTo>
                  <a:lnTo>
                    <a:pt x="19473" y="21"/>
                  </a:lnTo>
                  <a:cubicBezTo>
                    <a:pt x="9015" y="-484"/>
                    <a:pt x="232" y="8127"/>
                    <a:pt x="4" y="18652"/>
                  </a:cubicBezTo>
                  <a:cubicBezTo>
                    <a:pt x="-206" y="29158"/>
                    <a:pt x="8129" y="37873"/>
                    <a:pt x="18644" y="381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FA68D82B-22C8-407A-9419-B40E581D47A5}"/>
                </a:ext>
              </a:extLst>
            </p:cNvPr>
            <p:cNvSpPr/>
            <p:nvPr/>
          </p:nvSpPr>
          <p:spPr>
            <a:xfrm>
              <a:off x="10720416" y="182867"/>
              <a:ext cx="40008" cy="38176"/>
            </a:xfrm>
            <a:custGeom>
              <a:avLst/>
              <a:gdLst>
                <a:gd name="connsiteX0" fmla="*/ 19021 w 40008"/>
                <a:gd name="connsiteY0" fmla="*/ 38176 h 38176"/>
                <a:gd name="connsiteX1" fmla="*/ 19879 w 40008"/>
                <a:gd name="connsiteY1" fmla="*/ 38157 h 38176"/>
                <a:gd name="connsiteX2" fmla="*/ 21641 w 40008"/>
                <a:gd name="connsiteY2" fmla="*/ 38081 h 38176"/>
                <a:gd name="connsiteX3" fmla="*/ 39996 w 40008"/>
                <a:gd name="connsiteY3" fmla="*/ 18355 h 38176"/>
                <a:gd name="connsiteX4" fmla="*/ 20269 w 40008"/>
                <a:gd name="connsiteY4" fmla="*/ 10 h 38176"/>
                <a:gd name="connsiteX5" fmla="*/ 18212 w 40008"/>
                <a:gd name="connsiteY5" fmla="*/ 96 h 38176"/>
                <a:gd name="connsiteX6" fmla="*/ 19 w 40008"/>
                <a:gd name="connsiteY6" fmla="*/ 19965 h 38176"/>
                <a:gd name="connsiteX7" fmla="*/ 19021 w 40008"/>
                <a:gd name="connsiteY7" fmla="*/ 38176 h 3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76">
                  <a:moveTo>
                    <a:pt x="19021" y="38176"/>
                  </a:moveTo>
                  <a:cubicBezTo>
                    <a:pt x="19307" y="38176"/>
                    <a:pt x="19602" y="38176"/>
                    <a:pt x="19879" y="38157"/>
                  </a:cubicBezTo>
                  <a:lnTo>
                    <a:pt x="21641" y="38081"/>
                  </a:lnTo>
                  <a:cubicBezTo>
                    <a:pt x="32156" y="37700"/>
                    <a:pt x="40377" y="28871"/>
                    <a:pt x="39996" y="18355"/>
                  </a:cubicBezTo>
                  <a:cubicBezTo>
                    <a:pt x="39615" y="7839"/>
                    <a:pt x="30575" y="-324"/>
                    <a:pt x="20269" y="10"/>
                  </a:cubicBezTo>
                  <a:lnTo>
                    <a:pt x="18212" y="96"/>
                  </a:lnTo>
                  <a:cubicBezTo>
                    <a:pt x="7696" y="562"/>
                    <a:pt x="-448" y="9459"/>
                    <a:pt x="19" y="19965"/>
                  </a:cubicBezTo>
                  <a:cubicBezTo>
                    <a:pt x="457" y="30185"/>
                    <a:pt x="8896" y="38176"/>
                    <a:pt x="19021" y="381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E6898682-F11A-4836-BD11-B0840E70D651}"/>
                </a:ext>
              </a:extLst>
            </p:cNvPr>
            <p:cNvSpPr/>
            <p:nvPr/>
          </p:nvSpPr>
          <p:spPr>
            <a:xfrm>
              <a:off x="10545346" y="191410"/>
              <a:ext cx="40010" cy="38186"/>
            </a:xfrm>
            <a:custGeom>
              <a:avLst/>
              <a:gdLst>
                <a:gd name="connsiteX0" fmla="*/ 19993 w 40010"/>
                <a:gd name="connsiteY0" fmla="*/ 20 h 38186"/>
                <a:gd name="connsiteX1" fmla="*/ 18212 w 40010"/>
                <a:gd name="connsiteY1" fmla="*/ 106 h 38186"/>
                <a:gd name="connsiteX2" fmla="*/ 19 w 40010"/>
                <a:gd name="connsiteY2" fmla="*/ 19975 h 38186"/>
                <a:gd name="connsiteX3" fmla="*/ 19031 w 40010"/>
                <a:gd name="connsiteY3" fmla="*/ 38187 h 38186"/>
                <a:gd name="connsiteX4" fmla="*/ 19888 w 40010"/>
                <a:gd name="connsiteY4" fmla="*/ 38168 h 38186"/>
                <a:gd name="connsiteX5" fmla="*/ 21927 w 40010"/>
                <a:gd name="connsiteY5" fmla="*/ 38072 h 38186"/>
                <a:gd name="connsiteX6" fmla="*/ 39986 w 40010"/>
                <a:gd name="connsiteY6" fmla="*/ 18079 h 38186"/>
                <a:gd name="connsiteX7" fmla="*/ 19993 w 40010"/>
                <a:gd name="connsiteY7" fmla="*/ 20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186">
                  <a:moveTo>
                    <a:pt x="19993" y="20"/>
                  </a:moveTo>
                  <a:lnTo>
                    <a:pt x="18212" y="106"/>
                  </a:lnTo>
                  <a:cubicBezTo>
                    <a:pt x="7696" y="573"/>
                    <a:pt x="-448" y="9469"/>
                    <a:pt x="19" y="19975"/>
                  </a:cubicBezTo>
                  <a:cubicBezTo>
                    <a:pt x="467" y="30195"/>
                    <a:pt x="8906" y="38187"/>
                    <a:pt x="19031" y="38187"/>
                  </a:cubicBezTo>
                  <a:cubicBezTo>
                    <a:pt x="19317" y="38187"/>
                    <a:pt x="19612" y="38187"/>
                    <a:pt x="19888" y="38168"/>
                  </a:cubicBezTo>
                  <a:lnTo>
                    <a:pt x="21927" y="38072"/>
                  </a:lnTo>
                  <a:cubicBezTo>
                    <a:pt x="32433" y="37539"/>
                    <a:pt x="40519" y="28586"/>
                    <a:pt x="39986" y="18079"/>
                  </a:cubicBezTo>
                  <a:cubicBezTo>
                    <a:pt x="39453" y="7573"/>
                    <a:pt x="30728" y="-456"/>
                    <a:pt x="19993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E4963033-37CF-4BEA-B5B1-680E15FE4F8A}"/>
                </a:ext>
              </a:extLst>
            </p:cNvPr>
            <p:cNvSpPr/>
            <p:nvPr/>
          </p:nvSpPr>
          <p:spPr>
            <a:xfrm>
              <a:off x="10604338" y="188501"/>
              <a:ext cx="39997" cy="38189"/>
            </a:xfrm>
            <a:custGeom>
              <a:avLst/>
              <a:gdLst>
                <a:gd name="connsiteX0" fmla="*/ 19989 w 39997"/>
                <a:gd name="connsiteY0" fmla="*/ 14 h 38189"/>
                <a:gd name="connsiteX1" fmla="*/ 18075 w 39997"/>
                <a:gd name="connsiteY1" fmla="*/ 109 h 38189"/>
                <a:gd name="connsiteX2" fmla="*/ 25 w 39997"/>
                <a:gd name="connsiteY2" fmla="*/ 20121 h 38189"/>
                <a:gd name="connsiteX3" fmla="*/ 19027 w 39997"/>
                <a:gd name="connsiteY3" fmla="*/ 38190 h 38189"/>
                <a:gd name="connsiteX4" fmla="*/ 20018 w 39997"/>
                <a:gd name="connsiteY4" fmla="*/ 38171 h 38189"/>
                <a:gd name="connsiteX5" fmla="*/ 21913 w 39997"/>
                <a:gd name="connsiteY5" fmla="*/ 38076 h 38189"/>
                <a:gd name="connsiteX6" fmla="*/ 39973 w 39997"/>
                <a:gd name="connsiteY6" fmla="*/ 18083 h 38189"/>
                <a:gd name="connsiteX7" fmla="*/ 19989 w 39997"/>
                <a:gd name="connsiteY7" fmla="*/ 14 h 3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9">
                  <a:moveTo>
                    <a:pt x="19989" y="14"/>
                  </a:moveTo>
                  <a:lnTo>
                    <a:pt x="18075" y="109"/>
                  </a:lnTo>
                  <a:cubicBezTo>
                    <a:pt x="7559" y="652"/>
                    <a:pt x="-508" y="9606"/>
                    <a:pt x="25" y="20121"/>
                  </a:cubicBezTo>
                  <a:cubicBezTo>
                    <a:pt x="549" y="30294"/>
                    <a:pt x="8959" y="38190"/>
                    <a:pt x="19027" y="38190"/>
                  </a:cubicBezTo>
                  <a:cubicBezTo>
                    <a:pt x="19361" y="38190"/>
                    <a:pt x="19685" y="38181"/>
                    <a:pt x="20018" y="38171"/>
                  </a:cubicBezTo>
                  <a:lnTo>
                    <a:pt x="21913" y="38076"/>
                  </a:lnTo>
                  <a:cubicBezTo>
                    <a:pt x="32420" y="37542"/>
                    <a:pt x="40506" y="28589"/>
                    <a:pt x="39973" y="18083"/>
                  </a:cubicBezTo>
                  <a:cubicBezTo>
                    <a:pt x="39449" y="7567"/>
                    <a:pt x="30553" y="-377"/>
                    <a:pt x="19989" y="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6CB013B1-3FD8-4C72-8864-3C3E10BF1B1A}"/>
                </a:ext>
              </a:extLst>
            </p:cNvPr>
            <p:cNvSpPr/>
            <p:nvPr/>
          </p:nvSpPr>
          <p:spPr>
            <a:xfrm>
              <a:off x="10838486" y="180857"/>
              <a:ext cx="40018" cy="38128"/>
            </a:xfrm>
            <a:custGeom>
              <a:avLst/>
              <a:gdLst>
                <a:gd name="connsiteX0" fmla="*/ 20690 w 40018"/>
                <a:gd name="connsiteY0" fmla="*/ 38129 h 38128"/>
                <a:gd name="connsiteX1" fmla="*/ 20976 w 40018"/>
                <a:gd name="connsiteY1" fmla="*/ 38129 h 38128"/>
                <a:gd name="connsiteX2" fmla="*/ 40016 w 40018"/>
                <a:gd name="connsiteY2" fmla="*/ 19355 h 38128"/>
                <a:gd name="connsiteX3" fmla="*/ 21243 w 40018"/>
                <a:gd name="connsiteY3" fmla="*/ 29 h 38128"/>
                <a:gd name="connsiteX4" fmla="*/ 19328 w 40018"/>
                <a:gd name="connsiteY4" fmla="*/ 0 h 38128"/>
                <a:gd name="connsiteX5" fmla="*/ 2 w 40018"/>
                <a:gd name="connsiteY5" fmla="*/ 18774 h 38128"/>
                <a:gd name="connsiteX6" fmla="*/ 18776 w 40018"/>
                <a:gd name="connsiteY6" fmla="*/ 38100 h 38128"/>
                <a:gd name="connsiteX7" fmla="*/ 20690 w 40018"/>
                <a:gd name="connsiteY7" fmla="*/ 381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8" h="38128">
                  <a:moveTo>
                    <a:pt x="20690" y="38129"/>
                  </a:moveTo>
                  <a:cubicBezTo>
                    <a:pt x="20785" y="38129"/>
                    <a:pt x="20881" y="38129"/>
                    <a:pt x="20976" y="38129"/>
                  </a:cubicBezTo>
                  <a:cubicBezTo>
                    <a:pt x="31368" y="38129"/>
                    <a:pt x="39864" y="29785"/>
                    <a:pt x="40016" y="19355"/>
                  </a:cubicBezTo>
                  <a:cubicBezTo>
                    <a:pt x="40169" y="8839"/>
                    <a:pt x="31768" y="181"/>
                    <a:pt x="21243" y="29"/>
                  </a:cubicBezTo>
                  <a:lnTo>
                    <a:pt x="19328" y="0"/>
                  </a:lnTo>
                  <a:cubicBezTo>
                    <a:pt x="8393" y="-29"/>
                    <a:pt x="145" y="8258"/>
                    <a:pt x="2" y="18774"/>
                  </a:cubicBezTo>
                  <a:cubicBezTo>
                    <a:pt x="-141" y="29289"/>
                    <a:pt x="8250" y="37948"/>
                    <a:pt x="18776" y="38100"/>
                  </a:cubicBezTo>
                  <a:lnTo>
                    <a:pt x="20690" y="381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37FDDFA5-A6FB-431F-9DBE-79B6614AAA6A}"/>
                </a:ext>
              </a:extLst>
            </p:cNvPr>
            <p:cNvSpPr/>
            <p:nvPr/>
          </p:nvSpPr>
          <p:spPr>
            <a:xfrm>
              <a:off x="10486326" y="193855"/>
              <a:ext cx="40007" cy="38160"/>
            </a:xfrm>
            <a:custGeom>
              <a:avLst/>
              <a:gdLst>
                <a:gd name="connsiteX0" fmla="*/ 20415 w 40007"/>
                <a:gd name="connsiteY0" fmla="*/ 13 h 38160"/>
                <a:gd name="connsiteX1" fmla="*/ 18358 w 40007"/>
                <a:gd name="connsiteY1" fmla="*/ 80 h 38160"/>
                <a:gd name="connsiteX2" fmla="*/ 13 w 40007"/>
                <a:gd name="connsiteY2" fmla="*/ 19816 h 38160"/>
                <a:gd name="connsiteX3" fmla="*/ 19044 w 40007"/>
                <a:gd name="connsiteY3" fmla="*/ 38161 h 38160"/>
                <a:gd name="connsiteX4" fmla="*/ 19749 w 40007"/>
                <a:gd name="connsiteY4" fmla="*/ 38151 h 38160"/>
                <a:gd name="connsiteX5" fmla="*/ 21511 w 40007"/>
                <a:gd name="connsiteY5" fmla="*/ 38094 h 38160"/>
                <a:gd name="connsiteX6" fmla="*/ 39999 w 40007"/>
                <a:gd name="connsiteY6" fmla="*/ 18501 h 38160"/>
                <a:gd name="connsiteX7" fmla="*/ 20415 w 40007"/>
                <a:gd name="connsiteY7" fmla="*/ 13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0">
                  <a:moveTo>
                    <a:pt x="20415" y="13"/>
                  </a:moveTo>
                  <a:lnTo>
                    <a:pt x="18358" y="80"/>
                  </a:lnTo>
                  <a:cubicBezTo>
                    <a:pt x="7842" y="470"/>
                    <a:pt x="-368" y="9300"/>
                    <a:pt x="13" y="19816"/>
                  </a:cubicBezTo>
                  <a:cubicBezTo>
                    <a:pt x="394" y="30093"/>
                    <a:pt x="8842" y="38161"/>
                    <a:pt x="19044" y="38161"/>
                  </a:cubicBezTo>
                  <a:cubicBezTo>
                    <a:pt x="19272" y="38161"/>
                    <a:pt x="19520" y="38161"/>
                    <a:pt x="19749" y="38151"/>
                  </a:cubicBezTo>
                  <a:lnTo>
                    <a:pt x="21511" y="38094"/>
                  </a:lnTo>
                  <a:cubicBezTo>
                    <a:pt x="32026" y="37789"/>
                    <a:pt x="40313" y="29017"/>
                    <a:pt x="39999" y="18501"/>
                  </a:cubicBezTo>
                  <a:cubicBezTo>
                    <a:pt x="39713" y="7976"/>
                    <a:pt x="31064" y="-377"/>
                    <a:pt x="20415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526D69C6-769C-40D7-9F76-D66C5BFB8868}"/>
                </a:ext>
              </a:extLst>
            </p:cNvPr>
            <p:cNvSpPr/>
            <p:nvPr/>
          </p:nvSpPr>
          <p:spPr>
            <a:xfrm>
              <a:off x="10839145" y="450079"/>
              <a:ext cx="39389" cy="38169"/>
            </a:xfrm>
            <a:custGeom>
              <a:avLst/>
              <a:gdLst>
                <a:gd name="connsiteX0" fmla="*/ 21031 w 39389"/>
                <a:gd name="connsiteY0" fmla="*/ 38084 h 38169"/>
                <a:gd name="connsiteX1" fmla="*/ 39376 w 39389"/>
                <a:gd name="connsiteY1" fmla="*/ 18348 h 38169"/>
                <a:gd name="connsiteX2" fmla="*/ 19641 w 39389"/>
                <a:gd name="connsiteY2" fmla="*/ 12 h 38169"/>
                <a:gd name="connsiteX3" fmla="*/ 17755 w 39389"/>
                <a:gd name="connsiteY3" fmla="*/ 88 h 38169"/>
                <a:gd name="connsiteX4" fmla="*/ 0 w 39389"/>
                <a:gd name="connsiteY4" fmla="*/ 19824 h 38169"/>
                <a:gd name="connsiteX5" fmla="*/ 19421 w 39389"/>
                <a:gd name="connsiteY5" fmla="*/ 38160 h 38169"/>
                <a:gd name="connsiteX6" fmla="*/ 21031 w 39389"/>
                <a:gd name="connsiteY6" fmla="*/ 38084 h 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89" h="38169">
                  <a:moveTo>
                    <a:pt x="21031" y="38084"/>
                  </a:moveTo>
                  <a:cubicBezTo>
                    <a:pt x="31547" y="37693"/>
                    <a:pt x="39757" y="28863"/>
                    <a:pt x="39376" y="18348"/>
                  </a:cubicBezTo>
                  <a:cubicBezTo>
                    <a:pt x="38986" y="7832"/>
                    <a:pt x="29985" y="-359"/>
                    <a:pt x="19641" y="12"/>
                  </a:cubicBezTo>
                  <a:lnTo>
                    <a:pt x="17755" y="88"/>
                  </a:lnTo>
                  <a:cubicBezTo>
                    <a:pt x="17755" y="88"/>
                    <a:pt x="0" y="460"/>
                    <a:pt x="0" y="19824"/>
                  </a:cubicBezTo>
                  <a:cubicBezTo>
                    <a:pt x="0" y="39188"/>
                    <a:pt x="19421" y="38160"/>
                    <a:pt x="19421" y="38160"/>
                  </a:cubicBezTo>
                  <a:lnTo>
                    <a:pt x="21031" y="38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84CBCFAF-805F-42E7-932A-08F278B7CE34}"/>
                </a:ext>
              </a:extLst>
            </p:cNvPr>
            <p:cNvSpPr/>
            <p:nvPr/>
          </p:nvSpPr>
          <p:spPr>
            <a:xfrm>
              <a:off x="10271131" y="448719"/>
              <a:ext cx="20854" cy="37957"/>
            </a:xfrm>
            <a:custGeom>
              <a:avLst/>
              <a:gdLst>
                <a:gd name="connsiteX0" fmla="*/ 1857 w 20854"/>
                <a:gd name="connsiteY0" fmla="*/ 37957 h 37957"/>
                <a:gd name="connsiteX1" fmla="*/ 20850 w 20854"/>
                <a:gd name="connsiteY1" fmla="*/ 19364 h 37957"/>
                <a:gd name="connsiteX2" fmla="*/ 2715 w 20854"/>
                <a:gd name="connsiteY2" fmla="*/ 0 h 37957"/>
                <a:gd name="connsiteX3" fmla="*/ 2600 w 20854"/>
                <a:gd name="connsiteY3" fmla="*/ 95 h 37957"/>
                <a:gd name="connsiteX4" fmla="*/ 0 w 20854"/>
                <a:gd name="connsiteY4" fmla="*/ 37805 h 37957"/>
                <a:gd name="connsiteX5" fmla="*/ 95 w 20854"/>
                <a:gd name="connsiteY5" fmla="*/ 37910 h 37957"/>
                <a:gd name="connsiteX6" fmla="*/ 1857 w 20854"/>
                <a:gd name="connsiteY6" fmla="*/ 37957 h 3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54" h="37957">
                  <a:moveTo>
                    <a:pt x="1857" y="37957"/>
                  </a:moveTo>
                  <a:cubicBezTo>
                    <a:pt x="12154" y="37957"/>
                    <a:pt x="20622" y="29718"/>
                    <a:pt x="20850" y="19364"/>
                  </a:cubicBezTo>
                  <a:cubicBezTo>
                    <a:pt x="21069" y="9020"/>
                    <a:pt x="12983" y="467"/>
                    <a:pt x="2715" y="0"/>
                  </a:cubicBezTo>
                  <a:cubicBezTo>
                    <a:pt x="2657" y="0"/>
                    <a:pt x="2610" y="38"/>
                    <a:pt x="2600" y="95"/>
                  </a:cubicBezTo>
                  <a:cubicBezTo>
                    <a:pt x="1581" y="12621"/>
                    <a:pt x="743" y="25203"/>
                    <a:pt x="0" y="37805"/>
                  </a:cubicBezTo>
                  <a:cubicBezTo>
                    <a:pt x="0" y="37862"/>
                    <a:pt x="38" y="37910"/>
                    <a:pt x="95" y="37910"/>
                  </a:cubicBezTo>
                  <a:cubicBezTo>
                    <a:pt x="476" y="37929"/>
                    <a:pt x="1743" y="37957"/>
                    <a:pt x="1857" y="37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50330C30-871B-49F0-86C0-2970E58D6A39}"/>
                </a:ext>
              </a:extLst>
            </p:cNvPr>
            <p:cNvSpPr/>
            <p:nvPr/>
          </p:nvSpPr>
          <p:spPr>
            <a:xfrm>
              <a:off x="10779529" y="452012"/>
              <a:ext cx="39999" cy="38160"/>
            </a:xfrm>
            <a:custGeom>
              <a:avLst/>
              <a:gdLst>
                <a:gd name="connsiteX0" fmla="*/ 20526 w 39999"/>
                <a:gd name="connsiteY0" fmla="*/ 12 h 38160"/>
                <a:gd name="connsiteX1" fmla="*/ 18487 w 39999"/>
                <a:gd name="connsiteY1" fmla="*/ 70 h 38160"/>
                <a:gd name="connsiteX2" fmla="*/ 9 w 39999"/>
                <a:gd name="connsiteY2" fmla="*/ 19672 h 38160"/>
                <a:gd name="connsiteX3" fmla="*/ 19040 w 39999"/>
                <a:gd name="connsiteY3" fmla="*/ 38160 h 38160"/>
                <a:gd name="connsiteX4" fmla="*/ 19611 w 39999"/>
                <a:gd name="connsiteY4" fmla="*/ 38151 h 38160"/>
                <a:gd name="connsiteX5" fmla="*/ 21373 w 39999"/>
                <a:gd name="connsiteY5" fmla="*/ 38103 h 38160"/>
                <a:gd name="connsiteX6" fmla="*/ 39995 w 39999"/>
                <a:gd name="connsiteY6" fmla="*/ 18643 h 38160"/>
                <a:gd name="connsiteX7" fmla="*/ 20526 w 39999"/>
                <a:gd name="connsiteY7" fmla="*/ 12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60">
                  <a:moveTo>
                    <a:pt x="20526" y="12"/>
                  </a:moveTo>
                  <a:lnTo>
                    <a:pt x="18487" y="70"/>
                  </a:lnTo>
                  <a:cubicBezTo>
                    <a:pt x="7972" y="374"/>
                    <a:pt x="-306" y="9156"/>
                    <a:pt x="9" y="19672"/>
                  </a:cubicBezTo>
                  <a:cubicBezTo>
                    <a:pt x="313" y="29997"/>
                    <a:pt x="8781" y="38160"/>
                    <a:pt x="19040" y="38160"/>
                  </a:cubicBezTo>
                  <a:cubicBezTo>
                    <a:pt x="19230" y="38160"/>
                    <a:pt x="19421" y="38160"/>
                    <a:pt x="19611" y="38151"/>
                  </a:cubicBezTo>
                  <a:lnTo>
                    <a:pt x="21373" y="38103"/>
                  </a:lnTo>
                  <a:cubicBezTo>
                    <a:pt x="31889" y="37874"/>
                    <a:pt x="40223" y="29159"/>
                    <a:pt x="39995" y="18643"/>
                  </a:cubicBezTo>
                  <a:cubicBezTo>
                    <a:pt x="39766" y="8128"/>
                    <a:pt x="31070" y="-369"/>
                    <a:pt x="20526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468AF761-801F-4EA7-A891-B7CAD60711D4}"/>
                </a:ext>
              </a:extLst>
            </p:cNvPr>
            <p:cNvSpPr/>
            <p:nvPr/>
          </p:nvSpPr>
          <p:spPr>
            <a:xfrm>
              <a:off x="10604325" y="454025"/>
              <a:ext cx="40014" cy="38100"/>
            </a:xfrm>
            <a:custGeom>
              <a:avLst/>
              <a:gdLst>
                <a:gd name="connsiteX0" fmla="*/ 19050 w 40014"/>
                <a:gd name="connsiteY0" fmla="*/ 0 h 38100"/>
                <a:gd name="connsiteX1" fmla="*/ 0 w 40014"/>
                <a:gd name="connsiteY1" fmla="*/ 19050 h 38100"/>
                <a:gd name="connsiteX2" fmla="*/ 19050 w 40014"/>
                <a:gd name="connsiteY2" fmla="*/ 38100 h 38100"/>
                <a:gd name="connsiteX3" fmla="*/ 20964 w 40014"/>
                <a:gd name="connsiteY3" fmla="*/ 38100 h 38100"/>
                <a:gd name="connsiteX4" fmla="*/ 40014 w 40014"/>
                <a:gd name="connsiteY4" fmla="*/ 19050 h 38100"/>
                <a:gd name="connsiteX5" fmla="*/ 20964 w 40014"/>
                <a:gd name="connsiteY5" fmla="*/ 0 h 38100"/>
                <a:gd name="connsiteX6" fmla="*/ 19050 w 40014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4" h="38100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64" y="38100"/>
                  </a:lnTo>
                  <a:cubicBezTo>
                    <a:pt x="31480" y="38100"/>
                    <a:pt x="40014" y="29566"/>
                    <a:pt x="40014" y="19050"/>
                  </a:cubicBezTo>
                  <a:cubicBezTo>
                    <a:pt x="40014" y="8534"/>
                    <a:pt x="31480" y="0"/>
                    <a:pt x="20964" y="0"/>
                  </a:cubicBezTo>
                  <a:lnTo>
                    <a:pt x="190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E6D02116-2166-439B-A2DB-23E65A75344B}"/>
                </a:ext>
              </a:extLst>
            </p:cNvPr>
            <p:cNvSpPr/>
            <p:nvPr/>
          </p:nvSpPr>
          <p:spPr>
            <a:xfrm>
              <a:off x="10370034" y="451368"/>
              <a:ext cx="40011" cy="38146"/>
            </a:xfrm>
            <a:custGeom>
              <a:avLst/>
              <a:gdLst>
                <a:gd name="connsiteX0" fmla="*/ 21245 w 40011"/>
                <a:gd name="connsiteY0" fmla="*/ 47 h 38146"/>
                <a:gd name="connsiteX1" fmla="*/ 19473 w 40011"/>
                <a:gd name="connsiteY1" fmla="*/ 18 h 38146"/>
                <a:gd name="connsiteX2" fmla="*/ 4 w 40011"/>
                <a:gd name="connsiteY2" fmla="*/ 18649 h 38146"/>
                <a:gd name="connsiteX3" fmla="*/ 18635 w 40011"/>
                <a:gd name="connsiteY3" fmla="*/ 38109 h 38146"/>
                <a:gd name="connsiteX4" fmla="*/ 20683 w 40011"/>
                <a:gd name="connsiteY4" fmla="*/ 38147 h 38146"/>
                <a:gd name="connsiteX5" fmla="*/ 20969 w 40011"/>
                <a:gd name="connsiteY5" fmla="*/ 38147 h 38146"/>
                <a:gd name="connsiteX6" fmla="*/ 40009 w 40011"/>
                <a:gd name="connsiteY6" fmla="*/ 19373 h 38146"/>
                <a:gd name="connsiteX7" fmla="*/ 21245 w 40011"/>
                <a:gd name="connsiteY7" fmla="*/ 47 h 3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46">
                  <a:moveTo>
                    <a:pt x="21245" y="47"/>
                  </a:moveTo>
                  <a:lnTo>
                    <a:pt x="19473" y="18"/>
                  </a:lnTo>
                  <a:cubicBezTo>
                    <a:pt x="8681" y="-449"/>
                    <a:pt x="233" y="8124"/>
                    <a:pt x="4" y="18649"/>
                  </a:cubicBezTo>
                  <a:cubicBezTo>
                    <a:pt x="-215" y="29165"/>
                    <a:pt x="8119" y="37880"/>
                    <a:pt x="18635" y="38109"/>
                  </a:cubicBezTo>
                  <a:lnTo>
                    <a:pt x="20683" y="38147"/>
                  </a:lnTo>
                  <a:cubicBezTo>
                    <a:pt x="20778" y="38147"/>
                    <a:pt x="20873" y="38147"/>
                    <a:pt x="20969" y="38147"/>
                  </a:cubicBezTo>
                  <a:cubicBezTo>
                    <a:pt x="31361" y="38147"/>
                    <a:pt x="39857" y="29803"/>
                    <a:pt x="40009" y="19373"/>
                  </a:cubicBezTo>
                  <a:cubicBezTo>
                    <a:pt x="40171" y="8848"/>
                    <a:pt x="31770" y="199"/>
                    <a:pt x="21245" y="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42E15509-0460-40FC-9B66-3A35A4D161DB}"/>
                </a:ext>
              </a:extLst>
            </p:cNvPr>
            <p:cNvSpPr/>
            <p:nvPr/>
          </p:nvSpPr>
          <p:spPr>
            <a:xfrm>
              <a:off x="10311017" y="450038"/>
              <a:ext cx="40008" cy="38162"/>
            </a:xfrm>
            <a:custGeom>
              <a:avLst/>
              <a:gdLst>
                <a:gd name="connsiteX0" fmla="*/ 18626 w 40008"/>
                <a:gd name="connsiteY0" fmla="*/ 38115 h 38162"/>
                <a:gd name="connsiteX1" fmla="*/ 20408 w 40008"/>
                <a:gd name="connsiteY1" fmla="*/ 38153 h 38162"/>
                <a:gd name="connsiteX2" fmla="*/ 20969 w 40008"/>
                <a:gd name="connsiteY2" fmla="*/ 38162 h 38162"/>
                <a:gd name="connsiteX3" fmla="*/ 40000 w 40008"/>
                <a:gd name="connsiteY3" fmla="*/ 19665 h 38162"/>
                <a:gd name="connsiteX4" fmla="*/ 21512 w 40008"/>
                <a:gd name="connsiteY4" fmla="*/ 72 h 38162"/>
                <a:gd name="connsiteX5" fmla="*/ 19474 w 40008"/>
                <a:gd name="connsiteY5" fmla="*/ 24 h 38162"/>
                <a:gd name="connsiteX6" fmla="*/ 5 w 40008"/>
                <a:gd name="connsiteY6" fmla="*/ 18655 h 38162"/>
                <a:gd name="connsiteX7" fmla="*/ 18626 w 40008"/>
                <a:gd name="connsiteY7" fmla="*/ 38115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62">
                  <a:moveTo>
                    <a:pt x="18626" y="38115"/>
                  </a:moveTo>
                  <a:lnTo>
                    <a:pt x="20408" y="38153"/>
                  </a:lnTo>
                  <a:cubicBezTo>
                    <a:pt x="20598" y="38153"/>
                    <a:pt x="20779" y="38162"/>
                    <a:pt x="20969" y="38162"/>
                  </a:cubicBezTo>
                  <a:cubicBezTo>
                    <a:pt x="31237" y="38162"/>
                    <a:pt x="39705" y="29990"/>
                    <a:pt x="40000" y="19665"/>
                  </a:cubicBezTo>
                  <a:cubicBezTo>
                    <a:pt x="40305" y="9149"/>
                    <a:pt x="32028" y="377"/>
                    <a:pt x="21512" y="72"/>
                  </a:cubicBezTo>
                  <a:lnTo>
                    <a:pt x="19474" y="24"/>
                  </a:lnTo>
                  <a:cubicBezTo>
                    <a:pt x="9120" y="-519"/>
                    <a:pt x="234" y="8140"/>
                    <a:pt x="5" y="18655"/>
                  </a:cubicBezTo>
                  <a:cubicBezTo>
                    <a:pt x="-233" y="29171"/>
                    <a:pt x="8101" y="37886"/>
                    <a:pt x="18626" y="38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C1AA1891-97CD-41D3-A928-D623DE98327A}"/>
                </a:ext>
              </a:extLst>
            </p:cNvPr>
            <p:cNvSpPr/>
            <p:nvPr/>
          </p:nvSpPr>
          <p:spPr>
            <a:xfrm>
              <a:off x="10545279" y="453813"/>
              <a:ext cx="40006" cy="38111"/>
            </a:xfrm>
            <a:custGeom>
              <a:avLst/>
              <a:gdLst>
                <a:gd name="connsiteX0" fmla="*/ 19193 w 40006"/>
                <a:gd name="connsiteY0" fmla="*/ 2 h 38111"/>
                <a:gd name="connsiteX1" fmla="*/ 1 w 40006"/>
                <a:gd name="connsiteY1" fmla="*/ 18909 h 38111"/>
                <a:gd name="connsiteX2" fmla="*/ 18908 w 40006"/>
                <a:gd name="connsiteY2" fmla="*/ 38102 h 38111"/>
                <a:gd name="connsiteX3" fmla="*/ 20813 w 40006"/>
                <a:gd name="connsiteY3" fmla="*/ 38111 h 38111"/>
                <a:gd name="connsiteX4" fmla="*/ 20956 w 40006"/>
                <a:gd name="connsiteY4" fmla="*/ 38111 h 38111"/>
                <a:gd name="connsiteX5" fmla="*/ 40006 w 40006"/>
                <a:gd name="connsiteY5" fmla="*/ 19204 h 38111"/>
                <a:gd name="connsiteX6" fmla="*/ 21098 w 40006"/>
                <a:gd name="connsiteY6" fmla="*/ 11 h 38111"/>
                <a:gd name="connsiteX7" fmla="*/ 19193 w 40006"/>
                <a:gd name="connsiteY7" fmla="*/ 2 h 3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11">
                  <a:moveTo>
                    <a:pt x="19193" y="2"/>
                  </a:moveTo>
                  <a:cubicBezTo>
                    <a:pt x="8373" y="-132"/>
                    <a:pt x="77" y="8393"/>
                    <a:pt x="1" y="18909"/>
                  </a:cubicBezTo>
                  <a:cubicBezTo>
                    <a:pt x="-76" y="29424"/>
                    <a:pt x="8392" y="38016"/>
                    <a:pt x="18908" y="38102"/>
                  </a:cubicBezTo>
                  <a:lnTo>
                    <a:pt x="20813" y="38111"/>
                  </a:lnTo>
                  <a:cubicBezTo>
                    <a:pt x="20860" y="38111"/>
                    <a:pt x="20908" y="38111"/>
                    <a:pt x="20956" y="38111"/>
                  </a:cubicBezTo>
                  <a:cubicBezTo>
                    <a:pt x="31414" y="38111"/>
                    <a:pt x="39929" y="29672"/>
                    <a:pt x="40006" y="19204"/>
                  </a:cubicBezTo>
                  <a:cubicBezTo>
                    <a:pt x="40082" y="8688"/>
                    <a:pt x="31614" y="97"/>
                    <a:pt x="21098" y="11"/>
                  </a:cubicBezTo>
                  <a:lnTo>
                    <a:pt x="19193" y="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ABFAB213-8881-4A82-A433-A33DD511B91E}"/>
                </a:ext>
              </a:extLst>
            </p:cNvPr>
            <p:cNvSpPr/>
            <p:nvPr/>
          </p:nvSpPr>
          <p:spPr>
            <a:xfrm>
              <a:off x="10720519" y="453224"/>
              <a:ext cx="39999" cy="38128"/>
            </a:xfrm>
            <a:custGeom>
              <a:avLst/>
              <a:gdLst>
                <a:gd name="connsiteX0" fmla="*/ 20957 w 39999"/>
                <a:gd name="connsiteY0" fmla="*/ 0 h 38128"/>
                <a:gd name="connsiteX1" fmla="*/ 20671 w 39999"/>
                <a:gd name="connsiteY1" fmla="*/ 0 h 38128"/>
                <a:gd name="connsiteX2" fmla="*/ 18776 w 39999"/>
                <a:gd name="connsiteY2" fmla="*/ 29 h 38128"/>
                <a:gd name="connsiteX3" fmla="*/ 2 w 39999"/>
                <a:gd name="connsiteY3" fmla="*/ 19355 h 38128"/>
                <a:gd name="connsiteX4" fmla="*/ 19042 w 39999"/>
                <a:gd name="connsiteY4" fmla="*/ 38129 h 38128"/>
                <a:gd name="connsiteX5" fmla="*/ 19328 w 39999"/>
                <a:gd name="connsiteY5" fmla="*/ 38129 h 38128"/>
                <a:gd name="connsiteX6" fmla="*/ 21223 w 39999"/>
                <a:gd name="connsiteY6" fmla="*/ 38100 h 38128"/>
                <a:gd name="connsiteX7" fmla="*/ 39997 w 39999"/>
                <a:gd name="connsiteY7" fmla="*/ 18774 h 38128"/>
                <a:gd name="connsiteX8" fmla="*/ 20957 w 39999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9" h="38128">
                  <a:moveTo>
                    <a:pt x="20957" y="0"/>
                  </a:moveTo>
                  <a:cubicBezTo>
                    <a:pt x="20852" y="0"/>
                    <a:pt x="20757" y="0"/>
                    <a:pt x="20671" y="0"/>
                  </a:cubicBezTo>
                  <a:lnTo>
                    <a:pt x="18776" y="29"/>
                  </a:lnTo>
                  <a:cubicBezTo>
                    <a:pt x="8260" y="191"/>
                    <a:pt x="-141" y="8839"/>
                    <a:pt x="2" y="19355"/>
                  </a:cubicBezTo>
                  <a:cubicBezTo>
                    <a:pt x="164" y="29785"/>
                    <a:pt x="8650" y="38129"/>
                    <a:pt x="19042" y="38129"/>
                  </a:cubicBezTo>
                  <a:cubicBezTo>
                    <a:pt x="19147" y="38129"/>
                    <a:pt x="19242" y="38129"/>
                    <a:pt x="19328" y="38129"/>
                  </a:cubicBezTo>
                  <a:lnTo>
                    <a:pt x="21223" y="38100"/>
                  </a:lnTo>
                  <a:cubicBezTo>
                    <a:pt x="31739" y="37938"/>
                    <a:pt x="40140" y="29289"/>
                    <a:pt x="39997" y="18774"/>
                  </a:cubicBezTo>
                  <a:cubicBezTo>
                    <a:pt x="39835" y="8344"/>
                    <a:pt x="31349" y="0"/>
                    <a:pt x="2095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97850A52-E5DD-4D53-9E6A-D385013CEABF}"/>
                </a:ext>
              </a:extLst>
            </p:cNvPr>
            <p:cNvSpPr/>
            <p:nvPr/>
          </p:nvSpPr>
          <p:spPr>
            <a:xfrm>
              <a:off x="10486222" y="453272"/>
              <a:ext cx="40017" cy="38119"/>
            </a:xfrm>
            <a:custGeom>
              <a:avLst/>
              <a:gdLst>
                <a:gd name="connsiteX0" fmla="*/ 19328 w 40017"/>
                <a:gd name="connsiteY0" fmla="*/ 0 h 38119"/>
                <a:gd name="connsiteX1" fmla="*/ 19043 w 40017"/>
                <a:gd name="connsiteY1" fmla="*/ 0 h 38119"/>
                <a:gd name="connsiteX2" fmla="*/ 2 w 40017"/>
                <a:gd name="connsiteY2" fmla="*/ 18774 h 38119"/>
                <a:gd name="connsiteX3" fmla="*/ 18776 w 40017"/>
                <a:gd name="connsiteY3" fmla="*/ 38100 h 38119"/>
                <a:gd name="connsiteX4" fmla="*/ 20824 w 40017"/>
                <a:gd name="connsiteY4" fmla="*/ 38119 h 38119"/>
                <a:gd name="connsiteX5" fmla="*/ 20967 w 40017"/>
                <a:gd name="connsiteY5" fmla="*/ 38119 h 38119"/>
                <a:gd name="connsiteX6" fmla="*/ 40017 w 40017"/>
                <a:gd name="connsiteY6" fmla="*/ 19212 h 38119"/>
                <a:gd name="connsiteX7" fmla="*/ 21109 w 40017"/>
                <a:gd name="connsiteY7" fmla="*/ 19 h 38119"/>
                <a:gd name="connsiteX8" fmla="*/ 19328 w 40017"/>
                <a:gd name="connsiteY8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19">
                  <a:moveTo>
                    <a:pt x="19328" y="0"/>
                  </a:move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824" y="38119"/>
                  </a:lnTo>
                  <a:cubicBezTo>
                    <a:pt x="20871" y="38119"/>
                    <a:pt x="20919" y="38119"/>
                    <a:pt x="20967" y="38119"/>
                  </a:cubicBezTo>
                  <a:cubicBezTo>
                    <a:pt x="31425" y="38119"/>
                    <a:pt x="39940" y="29680"/>
                    <a:pt x="40017" y="19212"/>
                  </a:cubicBezTo>
                  <a:cubicBezTo>
                    <a:pt x="40093" y="8696"/>
                    <a:pt x="31625" y="95"/>
                    <a:pt x="21109" y="19"/>
                  </a:cubicBezTo>
                  <a:lnTo>
                    <a:pt x="1932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264EFEEB-230D-4BE9-B04E-A19A8E13097B}"/>
                </a:ext>
              </a:extLst>
            </p:cNvPr>
            <p:cNvSpPr/>
            <p:nvPr/>
          </p:nvSpPr>
          <p:spPr>
            <a:xfrm>
              <a:off x="10838369" y="589946"/>
              <a:ext cx="40013" cy="38138"/>
            </a:xfrm>
            <a:custGeom>
              <a:avLst/>
              <a:gdLst>
                <a:gd name="connsiteX0" fmla="*/ 19045 w 40013"/>
                <a:gd name="connsiteY0" fmla="*/ 38138 h 38138"/>
                <a:gd name="connsiteX1" fmla="*/ 19473 w 40013"/>
                <a:gd name="connsiteY1" fmla="*/ 38138 h 38138"/>
                <a:gd name="connsiteX2" fmla="*/ 21378 w 40013"/>
                <a:gd name="connsiteY2" fmla="*/ 38100 h 38138"/>
                <a:gd name="connsiteX3" fmla="*/ 40009 w 40013"/>
                <a:gd name="connsiteY3" fmla="*/ 18640 h 38138"/>
                <a:gd name="connsiteX4" fmla="*/ 20969 w 40013"/>
                <a:gd name="connsiteY4" fmla="*/ 0 h 38138"/>
                <a:gd name="connsiteX5" fmla="*/ 20540 w 40013"/>
                <a:gd name="connsiteY5" fmla="*/ 0 h 38138"/>
                <a:gd name="connsiteX6" fmla="*/ 18635 w 40013"/>
                <a:gd name="connsiteY6" fmla="*/ 38 h 38138"/>
                <a:gd name="connsiteX7" fmla="*/ 4 w 40013"/>
                <a:gd name="connsiteY7" fmla="*/ 19498 h 38138"/>
                <a:gd name="connsiteX8" fmla="*/ 19045 w 40013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38">
                  <a:moveTo>
                    <a:pt x="19045" y="38138"/>
                  </a:moveTo>
                  <a:cubicBezTo>
                    <a:pt x="19188" y="38138"/>
                    <a:pt x="19330" y="38138"/>
                    <a:pt x="19473" y="38138"/>
                  </a:cubicBezTo>
                  <a:lnTo>
                    <a:pt x="21378" y="38100"/>
                  </a:lnTo>
                  <a:cubicBezTo>
                    <a:pt x="31894" y="37871"/>
                    <a:pt x="40228" y="29166"/>
                    <a:pt x="40009" y="18640"/>
                  </a:cubicBezTo>
                  <a:cubicBezTo>
                    <a:pt x="39781" y="8268"/>
                    <a:pt x="31294" y="0"/>
                    <a:pt x="20969" y="0"/>
                  </a:cubicBezTo>
                  <a:cubicBezTo>
                    <a:pt x="20826" y="0"/>
                    <a:pt x="20692" y="0"/>
                    <a:pt x="20540" y="0"/>
                  </a:cubicBezTo>
                  <a:lnTo>
                    <a:pt x="18635" y="38"/>
                  </a:lnTo>
                  <a:cubicBezTo>
                    <a:pt x="8119" y="267"/>
                    <a:pt x="-215" y="8982"/>
                    <a:pt x="4" y="19498"/>
                  </a:cubicBezTo>
                  <a:cubicBezTo>
                    <a:pt x="233" y="29880"/>
                    <a:pt x="8720" y="38138"/>
                    <a:pt x="19045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D9446A66-9AEC-48DF-9194-DBEEBA667D19}"/>
                </a:ext>
              </a:extLst>
            </p:cNvPr>
            <p:cNvSpPr/>
            <p:nvPr/>
          </p:nvSpPr>
          <p:spPr>
            <a:xfrm>
              <a:off x="10545008" y="581821"/>
              <a:ext cx="39997" cy="38214"/>
            </a:xfrm>
            <a:custGeom>
              <a:avLst/>
              <a:gdLst>
                <a:gd name="connsiteX0" fmla="*/ 17941 w 39997"/>
                <a:gd name="connsiteY0" fmla="*/ 38081 h 38214"/>
                <a:gd name="connsiteX1" fmla="*/ 19979 w 39997"/>
                <a:gd name="connsiteY1" fmla="*/ 38196 h 38214"/>
                <a:gd name="connsiteX2" fmla="*/ 20970 w 39997"/>
                <a:gd name="connsiteY2" fmla="*/ 38215 h 38214"/>
                <a:gd name="connsiteX3" fmla="*/ 39972 w 39997"/>
                <a:gd name="connsiteY3" fmla="*/ 20146 h 38214"/>
                <a:gd name="connsiteX4" fmla="*/ 21922 w 39997"/>
                <a:gd name="connsiteY4" fmla="*/ 134 h 38214"/>
                <a:gd name="connsiteX5" fmla="*/ 20160 w 39997"/>
                <a:gd name="connsiteY5" fmla="*/ 39 h 38214"/>
                <a:gd name="connsiteX6" fmla="*/ 34 w 39997"/>
                <a:gd name="connsiteY6" fmla="*/ 17936 h 38214"/>
                <a:gd name="connsiteX7" fmla="*/ 17941 w 39997"/>
                <a:gd name="connsiteY7" fmla="*/ 38081 h 3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14">
                  <a:moveTo>
                    <a:pt x="17941" y="38081"/>
                  </a:moveTo>
                  <a:lnTo>
                    <a:pt x="19979" y="38196"/>
                  </a:lnTo>
                  <a:cubicBezTo>
                    <a:pt x="20312" y="38205"/>
                    <a:pt x="20636" y="38215"/>
                    <a:pt x="20970" y="38215"/>
                  </a:cubicBezTo>
                  <a:cubicBezTo>
                    <a:pt x="31037" y="38215"/>
                    <a:pt x="39448" y="30319"/>
                    <a:pt x="39972" y="20146"/>
                  </a:cubicBezTo>
                  <a:cubicBezTo>
                    <a:pt x="40515" y="9630"/>
                    <a:pt x="32438" y="686"/>
                    <a:pt x="21922" y="134"/>
                  </a:cubicBezTo>
                  <a:lnTo>
                    <a:pt x="20160" y="39"/>
                  </a:lnTo>
                  <a:cubicBezTo>
                    <a:pt x="9711" y="-628"/>
                    <a:pt x="643" y="7420"/>
                    <a:pt x="34" y="17936"/>
                  </a:cubicBezTo>
                  <a:cubicBezTo>
                    <a:pt x="-586" y="28442"/>
                    <a:pt x="7434" y="37462"/>
                    <a:pt x="17941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C39E6D37-262E-48B4-8461-7657300E9D82}"/>
                </a:ext>
              </a:extLst>
            </p:cNvPr>
            <p:cNvSpPr/>
            <p:nvPr/>
          </p:nvSpPr>
          <p:spPr>
            <a:xfrm>
              <a:off x="10310929" y="566661"/>
              <a:ext cx="39996" cy="38210"/>
            </a:xfrm>
            <a:custGeom>
              <a:avLst/>
              <a:gdLst>
                <a:gd name="connsiteX0" fmla="*/ 17914 w 39996"/>
                <a:gd name="connsiteY0" fmla="*/ 38068 h 38210"/>
                <a:gd name="connsiteX1" fmla="*/ 19838 w 39996"/>
                <a:gd name="connsiteY1" fmla="*/ 38182 h 38210"/>
                <a:gd name="connsiteX2" fmla="*/ 20962 w 39996"/>
                <a:gd name="connsiteY2" fmla="*/ 38211 h 38210"/>
                <a:gd name="connsiteX3" fmla="*/ 39964 w 39996"/>
                <a:gd name="connsiteY3" fmla="*/ 20266 h 38210"/>
                <a:gd name="connsiteX4" fmla="*/ 22048 w 39996"/>
                <a:gd name="connsiteY4" fmla="*/ 149 h 38210"/>
                <a:gd name="connsiteX5" fmla="*/ 20181 w 39996"/>
                <a:gd name="connsiteY5" fmla="*/ 35 h 38210"/>
                <a:gd name="connsiteX6" fmla="*/ 36 w 39996"/>
                <a:gd name="connsiteY6" fmla="*/ 17913 h 38210"/>
                <a:gd name="connsiteX7" fmla="*/ 17914 w 39996"/>
                <a:gd name="connsiteY7" fmla="*/ 38068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210">
                  <a:moveTo>
                    <a:pt x="17914" y="38068"/>
                  </a:moveTo>
                  <a:lnTo>
                    <a:pt x="19838" y="38182"/>
                  </a:lnTo>
                  <a:cubicBezTo>
                    <a:pt x="20219" y="38201"/>
                    <a:pt x="20591" y="38211"/>
                    <a:pt x="20962" y="38211"/>
                  </a:cubicBezTo>
                  <a:cubicBezTo>
                    <a:pt x="30982" y="38211"/>
                    <a:pt x="39374" y="30391"/>
                    <a:pt x="39964" y="20266"/>
                  </a:cubicBezTo>
                  <a:cubicBezTo>
                    <a:pt x="40565" y="9760"/>
                    <a:pt x="32554" y="759"/>
                    <a:pt x="22048" y="149"/>
                  </a:cubicBezTo>
                  <a:lnTo>
                    <a:pt x="20181" y="35"/>
                  </a:lnTo>
                  <a:cubicBezTo>
                    <a:pt x="9523" y="-594"/>
                    <a:pt x="655" y="7417"/>
                    <a:pt x="36" y="17913"/>
                  </a:cubicBezTo>
                  <a:cubicBezTo>
                    <a:pt x="-603" y="28419"/>
                    <a:pt x="7408" y="37439"/>
                    <a:pt x="17914" y="38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DA7CEC17-8205-446A-9536-201597724295}"/>
                </a:ext>
              </a:extLst>
            </p:cNvPr>
            <p:cNvSpPr/>
            <p:nvPr/>
          </p:nvSpPr>
          <p:spPr>
            <a:xfrm>
              <a:off x="10369922" y="570551"/>
              <a:ext cx="40018" cy="38225"/>
            </a:xfrm>
            <a:custGeom>
              <a:avLst/>
              <a:gdLst>
                <a:gd name="connsiteX0" fmla="*/ 17804 w 40018"/>
                <a:gd name="connsiteY0" fmla="*/ 38054 h 38225"/>
                <a:gd name="connsiteX1" fmla="*/ 19595 w 40018"/>
                <a:gd name="connsiteY1" fmla="*/ 38178 h 38225"/>
                <a:gd name="connsiteX2" fmla="*/ 20986 w 40018"/>
                <a:gd name="connsiteY2" fmla="*/ 38226 h 38225"/>
                <a:gd name="connsiteX3" fmla="*/ 39969 w 40018"/>
                <a:gd name="connsiteY3" fmla="*/ 20557 h 38225"/>
                <a:gd name="connsiteX4" fmla="*/ 22338 w 40018"/>
                <a:gd name="connsiteY4" fmla="*/ 183 h 38225"/>
                <a:gd name="connsiteX5" fmla="*/ 20309 w 40018"/>
                <a:gd name="connsiteY5" fmla="*/ 40 h 38225"/>
                <a:gd name="connsiteX6" fmla="*/ 40 w 40018"/>
                <a:gd name="connsiteY6" fmla="*/ 17795 h 38225"/>
                <a:gd name="connsiteX7" fmla="*/ 17804 w 40018"/>
                <a:gd name="connsiteY7" fmla="*/ 38054 h 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8" h="38225">
                  <a:moveTo>
                    <a:pt x="17804" y="38054"/>
                  </a:moveTo>
                  <a:lnTo>
                    <a:pt x="19595" y="38178"/>
                  </a:lnTo>
                  <a:cubicBezTo>
                    <a:pt x="20062" y="38216"/>
                    <a:pt x="20528" y="38226"/>
                    <a:pt x="20986" y="38226"/>
                  </a:cubicBezTo>
                  <a:cubicBezTo>
                    <a:pt x="30882" y="38226"/>
                    <a:pt x="39245" y="30577"/>
                    <a:pt x="39969" y="20557"/>
                  </a:cubicBezTo>
                  <a:cubicBezTo>
                    <a:pt x="40721" y="10060"/>
                    <a:pt x="32835" y="936"/>
                    <a:pt x="22338" y="183"/>
                  </a:cubicBezTo>
                  <a:lnTo>
                    <a:pt x="20309" y="40"/>
                  </a:lnTo>
                  <a:cubicBezTo>
                    <a:pt x="9622" y="-636"/>
                    <a:pt x="735" y="7298"/>
                    <a:pt x="40" y="17795"/>
                  </a:cubicBezTo>
                  <a:cubicBezTo>
                    <a:pt x="-636" y="28291"/>
                    <a:pt x="7308" y="37359"/>
                    <a:pt x="17804" y="38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7641A95C-5201-4202-8A41-8B896A2A5A15}"/>
                </a:ext>
              </a:extLst>
            </p:cNvPr>
            <p:cNvSpPr/>
            <p:nvPr/>
          </p:nvSpPr>
          <p:spPr>
            <a:xfrm>
              <a:off x="10779318" y="590365"/>
              <a:ext cx="40006" cy="38109"/>
            </a:xfrm>
            <a:custGeom>
              <a:avLst/>
              <a:gdLst>
                <a:gd name="connsiteX0" fmla="*/ 18908 w 40006"/>
                <a:gd name="connsiteY0" fmla="*/ 38100 h 38109"/>
                <a:gd name="connsiteX1" fmla="*/ 20813 w 40006"/>
                <a:gd name="connsiteY1" fmla="*/ 38110 h 38109"/>
                <a:gd name="connsiteX2" fmla="*/ 20956 w 40006"/>
                <a:gd name="connsiteY2" fmla="*/ 38110 h 38109"/>
                <a:gd name="connsiteX3" fmla="*/ 40006 w 40006"/>
                <a:gd name="connsiteY3" fmla="*/ 19202 h 38109"/>
                <a:gd name="connsiteX4" fmla="*/ 21098 w 40006"/>
                <a:gd name="connsiteY4" fmla="*/ 10 h 38109"/>
                <a:gd name="connsiteX5" fmla="*/ 19193 w 40006"/>
                <a:gd name="connsiteY5" fmla="*/ 0 h 38109"/>
                <a:gd name="connsiteX6" fmla="*/ 19051 w 40006"/>
                <a:gd name="connsiteY6" fmla="*/ 0 h 38109"/>
                <a:gd name="connsiteX7" fmla="*/ 1 w 40006"/>
                <a:gd name="connsiteY7" fmla="*/ 18907 h 38109"/>
                <a:gd name="connsiteX8" fmla="*/ 18908 w 4000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6" h="38109">
                  <a:moveTo>
                    <a:pt x="18908" y="38100"/>
                  </a:moveTo>
                  <a:lnTo>
                    <a:pt x="20813" y="38110"/>
                  </a:lnTo>
                  <a:cubicBezTo>
                    <a:pt x="20860" y="38110"/>
                    <a:pt x="20908" y="38110"/>
                    <a:pt x="20956" y="38110"/>
                  </a:cubicBezTo>
                  <a:cubicBezTo>
                    <a:pt x="31414" y="38110"/>
                    <a:pt x="39929" y="29670"/>
                    <a:pt x="40006" y="19202"/>
                  </a:cubicBezTo>
                  <a:cubicBezTo>
                    <a:pt x="40082" y="8687"/>
                    <a:pt x="31614" y="86"/>
                    <a:pt x="21098" y="10"/>
                  </a:cubicBez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32"/>
                    <a:pt x="8383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DA2A40FE-C078-4494-A363-F7B46C1063D4}"/>
                </a:ext>
              </a:extLst>
            </p:cNvPr>
            <p:cNvSpPr/>
            <p:nvPr/>
          </p:nvSpPr>
          <p:spPr>
            <a:xfrm>
              <a:off x="10485993" y="578291"/>
              <a:ext cx="40003" cy="38211"/>
            </a:xfrm>
            <a:custGeom>
              <a:avLst/>
              <a:gdLst>
                <a:gd name="connsiteX0" fmla="*/ 17805 w 40003"/>
                <a:gd name="connsiteY0" fmla="*/ 38049 h 38211"/>
                <a:gd name="connsiteX1" fmla="*/ 19844 w 40003"/>
                <a:gd name="connsiteY1" fmla="*/ 38183 h 38211"/>
                <a:gd name="connsiteX2" fmla="*/ 20977 w 40003"/>
                <a:gd name="connsiteY2" fmla="*/ 38211 h 38211"/>
                <a:gd name="connsiteX3" fmla="*/ 39970 w 40003"/>
                <a:gd name="connsiteY3" fmla="*/ 20285 h 38211"/>
                <a:gd name="connsiteX4" fmla="*/ 22073 w 40003"/>
                <a:gd name="connsiteY4" fmla="*/ 149 h 38211"/>
                <a:gd name="connsiteX5" fmla="*/ 20310 w 40003"/>
                <a:gd name="connsiteY5" fmla="*/ 35 h 38211"/>
                <a:gd name="connsiteX6" fmla="*/ 41 w 40003"/>
                <a:gd name="connsiteY6" fmla="*/ 17790 h 38211"/>
                <a:gd name="connsiteX7" fmla="*/ 17805 w 40003"/>
                <a:gd name="connsiteY7" fmla="*/ 38049 h 3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211">
                  <a:moveTo>
                    <a:pt x="17805" y="38049"/>
                  </a:moveTo>
                  <a:lnTo>
                    <a:pt x="19844" y="38183"/>
                  </a:lnTo>
                  <a:cubicBezTo>
                    <a:pt x="20225" y="38202"/>
                    <a:pt x="20596" y="38211"/>
                    <a:pt x="20977" y="38211"/>
                  </a:cubicBezTo>
                  <a:cubicBezTo>
                    <a:pt x="30988" y="38211"/>
                    <a:pt x="39379" y="30401"/>
                    <a:pt x="39970" y="20285"/>
                  </a:cubicBezTo>
                  <a:cubicBezTo>
                    <a:pt x="40589" y="9779"/>
                    <a:pt x="32579" y="769"/>
                    <a:pt x="22073" y="149"/>
                  </a:cubicBezTo>
                  <a:lnTo>
                    <a:pt x="20310" y="35"/>
                  </a:lnTo>
                  <a:cubicBezTo>
                    <a:pt x="9938" y="-594"/>
                    <a:pt x="737" y="7284"/>
                    <a:pt x="41" y="17790"/>
                  </a:cubicBezTo>
                  <a:cubicBezTo>
                    <a:pt x="-645" y="28286"/>
                    <a:pt x="7299" y="37354"/>
                    <a:pt x="17805" y="38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E4DE6DB2-9EBC-4B7A-9D89-A7910B0D0B13}"/>
                </a:ext>
              </a:extLst>
            </p:cNvPr>
            <p:cNvSpPr/>
            <p:nvPr/>
          </p:nvSpPr>
          <p:spPr>
            <a:xfrm>
              <a:off x="10604005" y="584960"/>
              <a:ext cx="40001" cy="38190"/>
            </a:xfrm>
            <a:custGeom>
              <a:avLst/>
              <a:gdLst>
                <a:gd name="connsiteX0" fmla="*/ 18075 w 40001"/>
                <a:gd name="connsiteY0" fmla="*/ 38076 h 38190"/>
                <a:gd name="connsiteX1" fmla="*/ 20113 w 40001"/>
                <a:gd name="connsiteY1" fmla="*/ 38171 h 38190"/>
                <a:gd name="connsiteX2" fmla="*/ 20971 w 40001"/>
                <a:gd name="connsiteY2" fmla="*/ 38190 h 38190"/>
                <a:gd name="connsiteX3" fmla="*/ 39982 w 40001"/>
                <a:gd name="connsiteY3" fmla="*/ 19978 h 38190"/>
                <a:gd name="connsiteX4" fmla="*/ 21790 w 40001"/>
                <a:gd name="connsiteY4" fmla="*/ 109 h 38190"/>
                <a:gd name="connsiteX5" fmla="*/ 20028 w 40001"/>
                <a:gd name="connsiteY5" fmla="*/ 23 h 38190"/>
                <a:gd name="connsiteX6" fmla="*/ 25 w 40001"/>
                <a:gd name="connsiteY6" fmla="*/ 18073 h 38190"/>
                <a:gd name="connsiteX7" fmla="*/ 18075 w 40001"/>
                <a:gd name="connsiteY7" fmla="*/ 38076 h 3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90">
                  <a:moveTo>
                    <a:pt x="18075" y="38076"/>
                  </a:moveTo>
                  <a:lnTo>
                    <a:pt x="20113" y="38171"/>
                  </a:lnTo>
                  <a:cubicBezTo>
                    <a:pt x="20389" y="38181"/>
                    <a:pt x="20685" y="38190"/>
                    <a:pt x="20971" y="38190"/>
                  </a:cubicBezTo>
                  <a:cubicBezTo>
                    <a:pt x="31096" y="38190"/>
                    <a:pt x="39535" y="30208"/>
                    <a:pt x="39982" y="19978"/>
                  </a:cubicBezTo>
                  <a:cubicBezTo>
                    <a:pt x="40449" y="9463"/>
                    <a:pt x="32296" y="566"/>
                    <a:pt x="21790" y="109"/>
                  </a:cubicBezTo>
                  <a:lnTo>
                    <a:pt x="20028" y="23"/>
                  </a:lnTo>
                  <a:cubicBezTo>
                    <a:pt x="9512" y="-491"/>
                    <a:pt x="568" y="7558"/>
                    <a:pt x="25" y="18073"/>
                  </a:cubicBezTo>
                  <a:cubicBezTo>
                    <a:pt x="-508" y="28579"/>
                    <a:pt x="7559" y="37533"/>
                    <a:pt x="18075" y="38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5539CC43-D7C4-4155-A5C9-62EEFCF4BEBA}"/>
                </a:ext>
              </a:extLst>
            </p:cNvPr>
            <p:cNvSpPr/>
            <p:nvPr/>
          </p:nvSpPr>
          <p:spPr>
            <a:xfrm>
              <a:off x="10267950" y="566363"/>
              <a:ext cx="23876" cy="38184"/>
            </a:xfrm>
            <a:custGeom>
              <a:avLst/>
              <a:gdLst>
                <a:gd name="connsiteX0" fmla="*/ 4067 w 23876"/>
                <a:gd name="connsiteY0" fmla="*/ 38156 h 38184"/>
                <a:gd name="connsiteX1" fmla="*/ 5448 w 23876"/>
                <a:gd name="connsiteY1" fmla="*/ 38071 h 38184"/>
                <a:gd name="connsiteX2" fmla="*/ 23822 w 23876"/>
                <a:gd name="connsiteY2" fmla="*/ 17573 h 38184"/>
                <a:gd name="connsiteX3" fmla="*/ 3734 w 23876"/>
                <a:gd name="connsiteY3" fmla="*/ 37 h 38184"/>
                <a:gd name="connsiteX4" fmla="*/ 1838 w 23876"/>
                <a:gd name="connsiteY4" fmla="*/ 152 h 38184"/>
                <a:gd name="connsiteX5" fmla="*/ 371 w 23876"/>
                <a:gd name="connsiteY5" fmla="*/ 390 h 38184"/>
                <a:gd name="connsiteX6" fmla="*/ 276 w 23876"/>
                <a:gd name="connsiteY6" fmla="*/ 504 h 38184"/>
                <a:gd name="connsiteX7" fmla="*/ 0 w 23876"/>
                <a:gd name="connsiteY7" fmla="*/ 22688 h 38184"/>
                <a:gd name="connsiteX8" fmla="*/ 191 w 23876"/>
                <a:gd name="connsiteY8" fmla="*/ 37823 h 38184"/>
                <a:gd name="connsiteX9" fmla="*/ 286 w 23876"/>
                <a:gd name="connsiteY9" fmla="*/ 37937 h 38184"/>
                <a:gd name="connsiteX10" fmla="*/ 2934 w 23876"/>
                <a:gd name="connsiteY10" fmla="*/ 38185 h 38184"/>
                <a:gd name="connsiteX11" fmla="*/ 4067 w 23876"/>
                <a:gd name="connsiteY11" fmla="*/ 38156 h 3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76" h="38184">
                  <a:moveTo>
                    <a:pt x="4067" y="38156"/>
                  </a:moveTo>
                  <a:lnTo>
                    <a:pt x="5448" y="38071"/>
                  </a:lnTo>
                  <a:cubicBezTo>
                    <a:pt x="16088" y="37442"/>
                    <a:pt x="24641" y="28203"/>
                    <a:pt x="23822" y="17573"/>
                  </a:cubicBezTo>
                  <a:cubicBezTo>
                    <a:pt x="23022" y="7248"/>
                    <a:pt x="13964" y="-610"/>
                    <a:pt x="3734" y="37"/>
                  </a:cubicBezTo>
                  <a:lnTo>
                    <a:pt x="1838" y="152"/>
                  </a:lnTo>
                  <a:cubicBezTo>
                    <a:pt x="1333" y="180"/>
                    <a:pt x="867" y="313"/>
                    <a:pt x="371" y="390"/>
                  </a:cubicBezTo>
                  <a:cubicBezTo>
                    <a:pt x="314" y="399"/>
                    <a:pt x="276" y="447"/>
                    <a:pt x="276" y="504"/>
                  </a:cubicBezTo>
                  <a:cubicBezTo>
                    <a:pt x="181" y="7895"/>
                    <a:pt x="0" y="15277"/>
                    <a:pt x="0" y="22688"/>
                  </a:cubicBezTo>
                  <a:cubicBezTo>
                    <a:pt x="0" y="27746"/>
                    <a:pt x="143" y="32775"/>
                    <a:pt x="191" y="37823"/>
                  </a:cubicBezTo>
                  <a:cubicBezTo>
                    <a:pt x="191" y="37880"/>
                    <a:pt x="229" y="37928"/>
                    <a:pt x="286" y="37937"/>
                  </a:cubicBezTo>
                  <a:cubicBezTo>
                    <a:pt x="1153" y="38061"/>
                    <a:pt x="2029" y="38185"/>
                    <a:pt x="2934" y="38185"/>
                  </a:cubicBezTo>
                  <a:cubicBezTo>
                    <a:pt x="3315" y="38185"/>
                    <a:pt x="3686" y="38175"/>
                    <a:pt x="4067" y="38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7" name="자유형: 도형 516">
              <a:extLst>
                <a:ext uri="{FF2B5EF4-FFF2-40B4-BE49-F238E27FC236}">
                  <a16:creationId xmlns:a16="http://schemas.microsoft.com/office/drawing/2014/main" id="{7089CCDD-9C8A-4054-A85C-622C32FF2802}"/>
                </a:ext>
              </a:extLst>
            </p:cNvPr>
            <p:cNvSpPr/>
            <p:nvPr/>
          </p:nvSpPr>
          <p:spPr>
            <a:xfrm>
              <a:off x="10720229" y="589383"/>
              <a:ext cx="39999" cy="38148"/>
            </a:xfrm>
            <a:custGeom>
              <a:avLst/>
              <a:gdLst>
                <a:gd name="connsiteX0" fmla="*/ 18617 w 39999"/>
                <a:gd name="connsiteY0" fmla="*/ 38101 h 38148"/>
                <a:gd name="connsiteX1" fmla="*/ 20398 w 39999"/>
                <a:gd name="connsiteY1" fmla="*/ 38139 h 38148"/>
                <a:gd name="connsiteX2" fmla="*/ 20960 w 39999"/>
                <a:gd name="connsiteY2" fmla="*/ 38149 h 38148"/>
                <a:gd name="connsiteX3" fmla="*/ 39991 w 39999"/>
                <a:gd name="connsiteY3" fmla="*/ 19651 h 38148"/>
                <a:gd name="connsiteX4" fmla="*/ 21503 w 39999"/>
                <a:gd name="connsiteY4" fmla="*/ 58 h 38148"/>
                <a:gd name="connsiteX5" fmla="*/ 19465 w 39999"/>
                <a:gd name="connsiteY5" fmla="*/ 11 h 38148"/>
                <a:gd name="connsiteX6" fmla="*/ 5 w 39999"/>
                <a:gd name="connsiteY6" fmla="*/ 18641 h 38148"/>
                <a:gd name="connsiteX7" fmla="*/ 18617 w 39999"/>
                <a:gd name="connsiteY7" fmla="*/ 38101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48">
                  <a:moveTo>
                    <a:pt x="18617" y="38101"/>
                  </a:moveTo>
                  <a:lnTo>
                    <a:pt x="20398" y="38139"/>
                  </a:lnTo>
                  <a:cubicBezTo>
                    <a:pt x="20589" y="38139"/>
                    <a:pt x="20770" y="38149"/>
                    <a:pt x="20960" y="38149"/>
                  </a:cubicBezTo>
                  <a:cubicBezTo>
                    <a:pt x="31228" y="38149"/>
                    <a:pt x="39696" y="29976"/>
                    <a:pt x="39991" y="19651"/>
                  </a:cubicBezTo>
                  <a:cubicBezTo>
                    <a:pt x="40296" y="9135"/>
                    <a:pt x="32019" y="363"/>
                    <a:pt x="21503" y="58"/>
                  </a:cubicBezTo>
                  <a:lnTo>
                    <a:pt x="19465" y="11"/>
                  </a:lnTo>
                  <a:cubicBezTo>
                    <a:pt x="8721" y="-342"/>
                    <a:pt x="224" y="8126"/>
                    <a:pt x="5" y="18641"/>
                  </a:cubicBezTo>
                  <a:cubicBezTo>
                    <a:pt x="-242" y="29157"/>
                    <a:pt x="8092" y="37872"/>
                    <a:pt x="18617" y="38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8" name="자유형: 도형 517">
              <a:extLst>
                <a:ext uri="{FF2B5EF4-FFF2-40B4-BE49-F238E27FC236}">
                  <a16:creationId xmlns:a16="http://schemas.microsoft.com/office/drawing/2014/main" id="{B9D4B123-19B7-428F-872F-559D7583E1BC}"/>
                </a:ext>
              </a:extLst>
            </p:cNvPr>
            <p:cNvSpPr/>
            <p:nvPr/>
          </p:nvSpPr>
          <p:spPr>
            <a:xfrm>
              <a:off x="10838516" y="688724"/>
              <a:ext cx="40001" cy="38191"/>
            </a:xfrm>
            <a:custGeom>
              <a:avLst/>
              <a:gdLst>
                <a:gd name="connsiteX0" fmla="*/ 19031 w 40001"/>
                <a:gd name="connsiteY0" fmla="*/ 38192 h 38191"/>
                <a:gd name="connsiteX1" fmla="*/ 19888 w 40001"/>
                <a:gd name="connsiteY1" fmla="*/ 38173 h 38191"/>
                <a:gd name="connsiteX2" fmla="*/ 21927 w 40001"/>
                <a:gd name="connsiteY2" fmla="*/ 38078 h 38191"/>
                <a:gd name="connsiteX3" fmla="*/ 39976 w 40001"/>
                <a:gd name="connsiteY3" fmla="*/ 18066 h 38191"/>
                <a:gd name="connsiteX4" fmla="*/ 19974 w 40001"/>
                <a:gd name="connsiteY4" fmla="*/ 16 h 38191"/>
                <a:gd name="connsiteX5" fmla="*/ 18212 w 40001"/>
                <a:gd name="connsiteY5" fmla="*/ 102 h 38191"/>
                <a:gd name="connsiteX6" fmla="*/ 19 w 40001"/>
                <a:gd name="connsiteY6" fmla="*/ 19971 h 38191"/>
                <a:gd name="connsiteX7" fmla="*/ 19031 w 40001"/>
                <a:gd name="connsiteY7" fmla="*/ 38192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91">
                  <a:moveTo>
                    <a:pt x="19031" y="38192"/>
                  </a:moveTo>
                  <a:cubicBezTo>
                    <a:pt x="19317" y="38192"/>
                    <a:pt x="19612" y="38192"/>
                    <a:pt x="19888" y="38173"/>
                  </a:cubicBezTo>
                  <a:lnTo>
                    <a:pt x="21927" y="38078"/>
                  </a:lnTo>
                  <a:cubicBezTo>
                    <a:pt x="32442" y="37535"/>
                    <a:pt x="40510" y="28581"/>
                    <a:pt x="39976" y="18066"/>
                  </a:cubicBezTo>
                  <a:cubicBezTo>
                    <a:pt x="39443" y="7550"/>
                    <a:pt x="30585" y="-403"/>
                    <a:pt x="19974" y="16"/>
                  </a:cubicBezTo>
                  <a:lnTo>
                    <a:pt x="18212" y="102"/>
                  </a:lnTo>
                  <a:cubicBezTo>
                    <a:pt x="7696" y="568"/>
                    <a:pt x="-448" y="9465"/>
                    <a:pt x="19" y="19971"/>
                  </a:cubicBezTo>
                  <a:cubicBezTo>
                    <a:pt x="467" y="30210"/>
                    <a:pt x="8906" y="38192"/>
                    <a:pt x="19031" y="381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9D729EAA-3929-4229-9743-BBF706AB248F}"/>
                </a:ext>
              </a:extLst>
            </p:cNvPr>
            <p:cNvSpPr/>
            <p:nvPr/>
          </p:nvSpPr>
          <p:spPr>
            <a:xfrm>
              <a:off x="10604306" y="693140"/>
              <a:ext cx="39995" cy="38100"/>
            </a:xfrm>
            <a:custGeom>
              <a:avLst/>
              <a:gdLst>
                <a:gd name="connsiteX0" fmla="*/ 19040 w 39995"/>
                <a:gd name="connsiteY0" fmla="*/ 38100 h 38100"/>
                <a:gd name="connsiteX1" fmla="*/ 20803 w 39995"/>
                <a:gd name="connsiteY1" fmla="*/ 38100 h 38100"/>
                <a:gd name="connsiteX2" fmla="*/ 20945 w 39995"/>
                <a:gd name="connsiteY2" fmla="*/ 38100 h 38100"/>
                <a:gd name="connsiteX3" fmla="*/ 39995 w 39995"/>
                <a:gd name="connsiteY3" fmla="*/ 19193 h 38100"/>
                <a:gd name="connsiteX4" fmla="*/ 21088 w 39995"/>
                <a:gd name="connsiteY4" fmla="*/ 0 h 38100"/>
                <a:gd name="connsiteX5" fmla="*/ 19050 w 39995"/>
                <a:gd name="connsiteY5" fmla="*/ 0 h 38100"/>
                <a:gd name="connsiteX6" fmla="*/ 0 w 39995"/>
                <a:gd name="connsiteY6" fmla="*/ 19050 h 38100"/>
                <a:gd name="connsiteX7" fmla="*/ 19040 w 3999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00">
                  <a:moveTo>
                    <a:pt x="19040" y="38100"/>
                  </a:moveTo>
                  <a:lnTo>
                    <a:pt x="20803" y="38100"/>
                  </a:lnTo>
                  <a:cubicBezTo>
                    <a:pt x="20850" y="38100"/>
                    <a:pt x="20898" y="38100"/>
                    <a:pt x="20945" y="38100"/>
                  </a:cubicBezTo>
                  <a:cubicBezTo>
                    <a:pt x="31404" y="38100"/>
                    <a:pt x="39919" y="29661"/>
                    <a:pt x="39995" y="19193"/>
                  </a:cubicBezTo>
                  <a:cubicBezTo>
                    <a:pt x="40072" y="8677"/>
                    <a:pt x="31604" y="86"/>
                    <a:pt x="21088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5"/>
                    <a:pt x="8515" y="38100"/>
                    <a:pt x="1904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B6C89C42-94B3-4D02-A56F-B896EC3E5E66}"/>
                </a:ext>
              </a:extLst>
            </p:cNvPr>
            <p:cNvSpPr/>
            <p:nvPr/>
          </p:nvSpPr>
          <p:spPr>
            <a:xfrm>
              <a:off x="10310999" y="693414"/>
              <a:ext cx="40007" cy="38149"/>
            </a:xfrm>
            <a:custGeom>
              <a:avLst/>
              <a:gdLst>
                <a:gd name="connsiteX0" fmla="*/ 19053 w 40007"/>
                <a:gd name="connsiteY0" fmla="*/ 38150 h 38149"/>
                <a:gd name="connsiteX1" fmla="*/ 19758 w 40007"/>
                <a:gd name="connsiteY1" fmla="*/ 38140 h 38149"/>
                <a:gd name="connsiteX2" fmla="*/ 21520 w 40007"/>
                <a:gd name="connsiteY2" fmla="*/ 38083 h 38149"/>
                <a:gd name="connsiteX3" fmla="*/ 39999 w 40007"/>
                <a:gd name="connsiteY3" fmla="*/ 18481 h 38149"/>
                <a:gd name="connsiteX4" fmla="*/ 20396 w 40007"/>
                <a:gd name="connsiteY4" fmla="*/ 2 h 38149"/>
                <a:gd name="connsiteX5" fmla="*/ 18358 w 40007"/>
                <a:gd name="connsiteY5" fmla="*/ 69 h 38149"/>
                <a:gd name="connsiteX6" fmla="*/ 13 w 40007"/>
                <a:gd name="connsiteY6" fmla="*/ 19805 h 38149"/>
                <a:gd name="connsiteX7" fmla="*/ 19053 w 40007"/>
                <a:gd name="connsiteY7" fmla="*/ 38150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9">
                  <a:moveTo>
                    <a:pt x="19053" y="38150"/>
                  </a:moveTo>
                  <a:cubicBezTo>
                    <a:pt x="19282" y="38150"/>
                    <a:pt x="19529" y="38150"/>
                    <a:pt x="19758" y="38140"/>
                  </a:cubicBezTo>
                  <a:lnTo>
                    <a:pt x="21520" y="38083"/>
                  </a:lnTo>
                  <a:cubicBezTo>
                    <a:pt x="32036" y="37778"/>
                    <a:pt x="40313" y="28996"/>
                    <a:pt x="39999" y="18481"/>
                  </a:cubicBezTo>
                  <a:cubicBezTo>
                    <a:pt x="39684" y="7965"/>
                    <a:pt x="30712" y="-150"/>
                    <a:pt x="20396" y="2"/>
                  </a:cubicBezTo>
                  <a:lnTo>
                    <a:pt x="18358" y="69"/>
                  </a:lnTo>
                  <a:cubicBezTo>
                    <a:pt x="7842" y="459"/>
                    <a:pt x="-368" y="9289"/>
                    <a:pt x="13" y="19805"/>
                  </a:cubicBezTo>
                  <a:cubicBezTo>
                    <a:pt x="403" y="30082"/>
                    <a:pt x="8842" y="38150"/>
                    <a:pt x="19053" y="3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1" name="자유형: 도형 520">
              <a:extLst>
                <a:ext uri="{FF2B5EF4-FFF2-40B4-BE49-F238E27FC236}">
                  <a16:creationId xmlns:a16="http://schemas.microsoft.com/office/drawing/2014/main" id="{BB4EE3FB-1080-4AD8-9CB7-024E1D52BFA4}"/>
                </a:ext>
              </a:extLst>
            </p:cNvPr>
            <p:cNvSpPr/>
            <p:nvPr/>
          </p:nvSpPr>
          <p:spPr>
            <a:xfrm>
              <a:off x="10779519" y="691000"/>
              <a:ext cx="40007" cy="38163"/>
            </a:xfrm>
            <a:custGeom>
              <a:avLst/>
              <a:gdLst>
                <a:gd name="connsiteX0" fmla="*/ 19030 w 40007"/>
                <a:gd name="connsiteY0" fmla="*/ 38164 h 38163"/>
                <a:gd name="connsiteX1" fmla="*/ 19602 w 40007"/>
                <a:gd name="connsiteY1" fmla="*/ 38154 h 38163"/>
                <a:gd name="connsiteX2" fmla="*/ 21640 w 40007"/>
                <a:gd name="connsiteY2" fmla="*/ 38087 h 38163"/>
                <a:gd name="connsiteX3" fmla="*/ 39995 w 40007"/>
                <a:gd name="connsiteY3" fmla="*/ 18361 h 38163"/>
                <a:gd name="connsiteX4" fmla="*/ 20268 w 40007"/>
                <a:gd name="connsiteY4" fmla="*/ 16 h 38163"/>
                <a:gd name="connsiteX5" fmla="*/ 18487 w 40007"/>
                <a:gd name="connsiteY5" fmla="*/ 73 h 38163"/>
                <a:gd name="connsiteX6" fmla="*/ 9 w 40007"/>
                <a:gd name="connsiteY6" fmla="*/ 19676 h 38163"/>
                <a:gd name="connsiteX7" fmla="*/ 19030 w 40007"/>
                <a:gd name="connsiteY7" fmla="*/ 38164 h 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3">
                  <a:moveTo>
                    <a:pt x="19030" y="38164"/>
                  </a:moveTo>
                  <a:cubicBezTo>
                    <a:pt x="19221" y="38164"/>
                    <a:pt x="19411" y="38164"/>
                    <a:pt x="19602" y="38154"/>
                  </a:cubicBezTo>
                  <a:lnTo>
                    <a:pt x="21640" y="38087"/>
                  </a:lnTo>
                  <a:cubicBezTo>
                    <a:pt x="32156" y="37706"/>
                    <a:pt x="40376" y="28877"/>
                    <a:pt x="39995" y="18361"/>
                  </a:cubicBezTo>
                  <a:cubicBezTo>
                    <a:pt x="39614" y="7846"/>
                    <a:pt x="30746" y="-413"/>
                    <a:pt x="20268" y="16"/>
                  </a:cubicBezTo>
                  <a:lnTo>
                    <a:pt x="18487" y="73"/>
                  </a:lnTo>
                  <a:cubicBezTo>
                    <a:pt x="7972" y="378"/>
                    <a:pt x="-306" y="9160"/>
                    <a:pt x="9" y="19676"/>
                  </a:cubicBezTo>
                  <a:cubicBezTo>
                    <a:pt x="304" y="30001"/>
                    <a:pt x="8772" y="38164"/>
                    <a:pt x="19030" y="3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2" name="자유형: 도형 521">
              <a:extLst>
                <a:ext uri="{FF2B5EF4-FFF2-40B4-BE49-F238E27FC236}">
                  <a16:creationId xmlns:a16="http://schemas.microsoft.com/office/drawing/2014/main" id="{A18AE1A5-F558-4987-B0E7-1EFDF6357BBD}"/>
                </a:ext>
              </a:extLst>
            </p:cNvPr>
            <p:cNvSpPr/>
            <p:nvPr/>
          </p:nvSpPr>
          <p:spPr>
            <a:xfrm>
              <a:off x="10486214" y="692261"/>
              <a:ext cx="39996" cy="38112"/>
            </a:xfrm>
            <a:custGeom>
              <a:avLst/>
              <a:gdLst>
                <a:gd name="connsiteX0" fmla="*/ 18908 w 39996"/>
                <a:gd name="connsiteY0" fmla="*/ 38103 h 38112"/>
                <a:gd name="connsiteX1" fmla="*/ 20803 w 39996"/>
                <a:gd name="connsiteY1" fmla="*/ 38113 h 38112"/>
                <a:gd name="connsiteX2" fmla="*/ 20946 w 39996"/>
                <a:gd name="connsiteY2" fmla="*/ 38113 h 38112"/>
                <a:gd name="connsiteX3" fmla="*/ 39996 w 39996"/>
                <a:gd name="connsiteY3" fmla="*/ 19206 h 38112"/>
                <a:gd name="connsiteX4" fmla="*/ 21089 w 39996"/>
                <a:gd name="connsiteY4" fmla="*/ 13 h 38112"/>
                <a:gd name="connsiteX5" fmla="*/ 19193 w 39996"/>
                <a:gd name="connsiteY5" fmla="*/ 3 h 38112"/>
                <a:gd name="connsiteX6" fmla="*/ 1 w 39996"/>
                <a:gd name="connsiteY6" fmla="*/ 18910 h 38112"/>
                <a:gd name="connsiteX7" fmla="*/ 18908 w 39996"/>
                <a:gd name="connsiteY7" fmla="*/ 38103 h 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12">
                  <a:moveTo>
                    <a:pt x="18908" y="38103"/>
                  </a:moveTo>
                  <a:lnTo>
                    <a:pt x="20803" y="38113"/>
                  </a:lnTo>
                  <a:cubicBezTo>
                    <a:pt x="20851" y="38113"/>
                    <a:pt x="20898" y="38113"/>
                    <a:pt x="20946" y="38113"/>
                  </a:cubicBezTo>
                  <a:cubicBezTo>
                    <a:pt x="31404" y="38113"/>
                    <a:pt x="39920" y="29674"/>
                    <a:pt x="39996" y="19206"/>
                  </a:cubicBezTo>
                  <a:cubicBezTo>
                    <a:pt x="40072" y="8690"/>
                    <a:pt x="31604" y="98"/>
                    <a:pt x="21089" y="13"/>
                  </a:cubicBezTo>
                  <a:lnTo>
                    <a:pt x="19193" y="3"/>
                  </a:lnTo>
                  <a:cubicBezTo>
                    <a:pt x="8640" y="-187"/>
                    <a:pt x="77" y="8395"/>
                    <a:pt x="1" y="18910"/>
                  </a:cubicBezTo>
                  <a:cubicBezTo>
                    <a:pt x="-76" y="29426"/>
                    <a:pt x="8392" y="38018"/>
                    <a:pt x="18908" y="3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3" name="자유형: 도형 522">
              <a:extLst>
                <a:ext uri="{FF2B5EF4-FFF2-40B4-BE49-F238E27FC236}">
                  <a16:creationId xmlns:a16="http://schemas.microsoft.com/office/drawing/2014/main" id="{9B7DAB99-AF4A-4D74-B145-1312A7F96EF8}"/>
                </a:ext>
              </a:extLst>
            </p:cNvPr>
            <p:cNvSpPr/>
            <p:nvPr/>
          </p:nvSpPr>
          <p:spPr>
            <a:xfrm>
              <a:off x="10271434" y="695929"/>
              <a:ext cx="20579" cy="37959"/>
            </a:xfrm>
            <a:custGeom>
              <a:avLst/>
              <a:gdLst>
                <a:gd name="connsiteX0" fmla="*/ 18918 w 20579"/>
                <a:gd name="connsiteY0" fmla="*/ 11042 h 37959"/>
                <a:gd name="connsiteX1" fmla="*/ 925 w 20579"/>
                <a:gd name="connsiteY1" fmla="*/ 21 h 37959"/>
                <a:gd name="connsiteX2" fmla="*/ 96 w 20579"/>
                <a:gd name="connsiteY2" fmla="*/ 59 h 37959"/>
                <a:gd name="connsiteX3" fmla="*/ 1 w 20579"/>
                <a:gd name="connsiteY3" fmla="*/ 164 h 37959"/>
                <a:gd name="connsiteX4" fmla="*/ 2725 w 20579"/>
                <a:gd name="connsiteY4" fmla="*/ 37864 h 37959"/>
                <a:gd name="connsiteX5" fmla="*/ 2840 w 20579"/>
                <a:gd name="connsiteY5" fmla="*/ 37959 h 37959"/>
                <a:gd name="connsiteX6" fmla="*/ 18918 w 20579"/>
                <a:gd name="connsiteY6" fmla="*/ 11042 h 3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79" h="37959">
                  <a:moveTo>
                    <a:pt x="18918" y="11042"/>
                  </a:moveTo>
                  <a:cubicBezTo>
                    <a:pt x="15927" y="3946"/>
                    <a:pt x="8621" y="-341"/>
                    <a:pt x="925" y="21"/>
                  </a:cubicBezTo>
                  <a:lnTo>
                    <a:pt x="96" y="59"/>
                  </a:lnTo>
                  <a:cubicBezTo>
                    <a:pt x="39" y="59"/>
                    <a:pt x="-8" y="107"/>
                    <a:pt x="1" y="164"/>
                  </a:cubicBezTo>
                  <a:cubicBezTo>
                    <a:pt x="782" y="12766"/>
                    <a:pt x="1678" y="25329"/>
                    <a:pt x="2725" y="37864"/>
                  </a:cubicBezTo>
                  <a:cubicBezTo>
                    <a:pt x="2725" y="37921"/>
                    <a:pt x="2783" y="37959"/>
                    <a:pt x="2840" y="37959"/>
                  </a:cubicBezTo>
                  <a:cubicBezTo>
                    <a:pt x="15451" y="37121"/>
                    <a:pt x="24442" y="24148"/>
                    <a:pt x="18918" y="11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4" name="자유형: 도형 523">
              <a:extLst>
                <a:ext uri="{FF2B5EF4-FFF2-40B4-BE49-F238E27FC236}">
                  <a16:creationId xmlns:a16="http://schemas.microsoft.com/office/drawing/2014/main" id="{1DA79527-D47C-443B-B758-DBCD0B205274}"/>
                </a:ext>
              </a:extLst>
            </p:cNvPr>
            <p:cNvSpPr/>
            <p:nvPr/>
          </p:nvSpPr>
          <p:spPr>
            <a:xfrm>
              <a:off x="10370018" y="692140"/>
              <a:ext cx="40007" cy="38119"/>
            </a:xfrm>
            <a:custGeom>
              <a:avLst/>
              <a:gdLst>
                <a:gd name="connsiteX0" fmla="*/ 19052 w 40007"/>
                <a:gd name="connsiteY0" fmla="*/ 38119 h 38119"/>
                <a:gd name="connsiteX1" fmla="*/ 19338 w 40007"/>
                <a:gd name="connsiteY1" fmla="*/ 38119 h 38119"/>
                <a:gd name="connsiteX2" fmla="*/ 21100 w 40007"/>
                <a:gd name="connsiteY2" fmla="*/ 38100 h 38119"/>
                <a:gd name="connsiteX3" fmla="*/ 40007 w 40007"/>
                <a:gd name="connsiteY3" fmla="*/ 18907 h 38119"/>
                <a:gd name="connsiteX4" fmla="*/ 20957 w 40007"/>
                <a:gd name="connsiteY4" fmla="*/ 0 h 38119"/>
                <a:gd name="connsiteX5" fmla="*/ 20814 w 40007"/>
                <a:gd name="connsiteY5" fmla="*/ 0 h 38119"/>
                <a:gd name="connsiteX6" fmla="*/ 18776 w 40007"/>
                <a:gd name="connsiteY6" fmla="*/ 19 h 38119"/>
                <a:gd name="connsiteX7" fmla="*/ 2 w 40007"/>
                <a:gd name="connsiteY7" fmla="*/ 19345 h 38119"/>
                <a:gd name="connsiteX8" fmla="*/ 19052 w 40007"/>
                <a:gd name="connsiteY8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9052" y="38119"/>
                  </a:moveTo>
                  <a:cubicBezTo>
                    <a:pt x="19157" y="38119"/>
                    <a:pt x="19252" y="38119"/>
                    <a:pt x="19338" y="38119"/>
                  </a:cubicBezTo>
                  <a:lnTo>
                    <a:pt x="21100" y="38100"/>
                  </a:lnTo>
                  <a:cubicBezTo>
                    <a:pt x="31615" y="38024"/>
                    <a:pt x="40083" y="29432"/>
                    <a:pt x="40007" y="18907"/>
                  </a:cubicBezTo>
                  <a:cubicBezTo>
                    <a:pt x="39931" y="8430"/>
                    <a:pt x="31415" y="0"/>
                    <a:pt x="20957" y="0"/>
                  </a:cubicBezTo>
                  <a:cubicBezTo>
                    <a:pt x="20909" y="0"/>
                    <a:pt x="20861" y="0"/>
                    <a:pt x="20814" y="0"/>
                  </a:cubicBezTo>
                  <a:lnTo>
                    <a:pt x="18776" y="19"/>
                  </a:lnTo>
                  <a:cubicBezTo>
                    <a:pt x="8260" y="181"/>
                    <a:pt x="-141" y="8830"/>
                    <a:pt x="2" y="19345"/>
                  </a:cubicBezTo>
                  <a:cubicBezTo>
                    <a:pt x="164" y="29775"/>
                    <a:pt x="8660" y="38119"/>
                    <a:pt x="19052" y="381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04A6D855-261E-4BE2-82CC-FA2A92833DF8}"/>
                </a:ext>
              </a:extLst>
            </p:cNvPr>
            <p:cNvSpPr/>
            <p:nvPr/>
          </p:nvSpPr>
          <p:spPr>
            <a:xfrm>
              <a:off x="10545250" y="692769"/>
              <a:ext cx="39996" cy="38109"/>
            </a:xfrm>
            <a:custGeom>
              <a:avLst/>
              <a:gdLst>
                <a:gd name="connsiteX0" fmla="*/ 18908 w 39996"/>
                <a:gd name="connsiteY0" fmla="*/ 38100 h 38109"/>
                <a:gd name="connsiteX1" fmla="*/ 20803 w 39996"/>
                <a:gd name="connsiteY1" fmla="*/ 38109 h 38109"/>
                <a:gd name="connsiteX2" fmla="*/ 20946 w 39996"/>
                <a:gd name="connsiteY2" fmla="*/ 38109 h 38109"/>
                <a:gd name="connsiteX3" fmla="*/ 39996 w 39996"/>
                <a:gd name="connsiteY3" fmla="*/ 19202 h 38109"/>
                <a:gd name="connsiteX4" fmla="*/ 21089 w 39996"/>
                <a:gd name="connsiteY4" fmla="*/ 9 h 38109"/>
                <a:gd name="connsiteX5" fmla="*/ 19194 w 39996"/>
                <a:gd name="connsiteY5" fmla="*/ 0 h 38109"/>
                <a:gd name="connsiteX6" fmla="*/ 19051 w 39996"/>
                <a:gd name="connsiteY6" fmla="*/ 0 h 38109"/>
                <a:gd name="connsiteX7" fmla="*/ 1 w 39996"/>
                <a:gd name="connsiteY7" fmla="*/ 18907 h 38109"/>
                <a:gd name="connsiteX8" fmla="*/ 18908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8908" y="38100"/>
                  </a:moveTo>
                  <a:lnTo>
                    <a:pt x="20803" y="38109"/>
                  </a:lnTo>
                  <a:cubicBezTo>
                    <a:pt x="20851" y="38109"/>
                    <a:pt x="20898" y="38109"/>
                    <a:pt x="20946" y="38109"/>
                  </a:cubicBezTo>
                  <a:cubicBezTo>
                    <a:pt x="31405" y="38109"/>
                    <a:pt x="39920" y="29670"/>
                    <a:pt x="39996" y="19202"/>
                  </a:cubicBezTo>
                  <a:cubicBezTo>
                    <a:pt x="40072" y="8687"/>
                    <a:pt x="31605" y="95"/>
                    <a:pt x="21089" y="9"/>
                  </a:cubicBezTo>
                  <a:lnTo>
                    <a:pt x="19194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85" y="29432"/>
                    <a:pt x="8383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6" name="자유형: 도형 525">
              <a:extLst>
                <a:ext uri="{FF2B5EF4-FFF2-40B4-BE49-F238E27FC236}">
                  <a16:creationId xmlns:a16="http://schemas.microsoft.com/office/drawing/2014/main" id="{A5B9894C-4F40-49D0-B1A8-C8FEF27699EA}"/>
                </a:ext>
              </a:extLst>
            </p:cNvPr>
            <p:cNvSpPr/>
            <p:nvPr/>
          </p:nvSpPr>
          <p:spPr>
            <a:xfrm>
              <a:off x="10720471" y="692416"/>
              <a:ext cx="40020" cy="38138"/>
            </a:xfrm>
            <a:custGeom>
              <a:avLst/>
              <a:gdLst>
                <a:gd name="connsiteX0" fmla="*/ 19052 w 40020"/>
                <a:gd name="connsiteY0" fmla="*/ 38138 h 38138"/>
                <a:gd name="connsiteX1" fmla="*/ 19338 w 40020"/>
                <a:gd name="connsiteY1" fmla="*/ 38138 h 38138"/>
                <a:gd name="connsiteX2" fmla="*/ 21385 w 40020"/>
                <a:gd name="connsiteY2" fmla="*/ 38100 h 38138"/>
                <a:gd name="connsiteX3" fmla="*/ 40016 w 40020"/>
                <a:gd name="connsiteY3" fmla="*/ 18640 h 38138"/>
                <a:gd name="connsiteX4" fmla="*/ 20976 w 40020"/>
                <a:gd name="connsiteY4" fmla="*/ 0 h 38138"/>
                <a:gd name="connsiteX5" fmla="*/ 20547 w 40020"/>
                <a:gd name="connsiteY5" fmla="*/ 0 h 38138"/>
                <a:gd name="connsiteX6" fmla="*/ 18776 w 40020"/>
                <a:gd name="connsiteY6" fmla="*/ 29 h 38138"/>
                <a:gd name="connsiteX7" fmla="*/ 2 w 40020"/>
                <a:gd name="connsiteY7" fmla="*/ 19355 h 38138"/>
                <a:gd name="connsiteX8" fmla="*/ 19052 w 40020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8">
                  <a:moveTo>
                    <a:pt x="19052" y="38138"/>
                  </a:moveTo>
                  <a:cubicBezTo>
                    <a:pt x="19157" y="38138"/>
                    <a:pt x="19252" y="38138"/>
                    <a:pt x="19338" y="38138"/>
                  </a:cubicBezTo>
                  <a:lnTo>
                    <a:pt x="21385" y="38100"/>
                  </a:lnTo>
                  <a:cubicBezTo>
                    <a:pt x="31901" y="37871"/>
                    <a:pt x="40235" y="29166"/>
                    <a:pt x="40016" y="18640"/>
                  </a:cubicBezTo>
                  <a:cubicBezTo>
                    <a:pt x="39788" y="8268"/>
                    <a:pt x="31301" y="0"/>
                    <a:pt x="20976" y="0"/>
                  </a:cubicBezTo>
                  <a:cubicBezTo>
                    <a:pt x="20833" y="0"/>
                    <a:pt x="20700" y="0"/>
                    <a:pt x="20547" y="0"/>
                  </a:cubicBezTo>
                  <a:lnTo>
                    <a:pt x="18776" y="29"/>
                  </a:lnTo>
                  <a:cubicBezTo>
                    <a:pt x="8260" y="191"/>
                    <a:pt x="-141" y="8839"/>
                    <a:pt x="2" y="19355"/>
                  </a:cubicBezTo>
                  <a:cubicBezTo>
                    <a:pt x="164" y="29794"/>
                    <a:pt x="8660" y="38138"/>
                    <a:pt x="19052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6622B462-B6C9-454C-8FE2-E3CA97D0E5A0}"/>
                </a:ext>
              </a:extLst>
            </p:cNvPr>
            <p:cNvSpPr/>
            <p:nvPr/>
          </p:nvSpPr>
          <p:spPr>
            <a:xfrm>
              <a:off x="10370867" y="816717"/>
              <a:ext cx="40024" cy="38100"/>
            </a:xfrm>
            <a:custGeom>
              <a:avLst/>
              <a:gdLst>
                <a:gd name="connsiteX0" fmla="*/ 21107 w 40024"/>
                <a:gd name="connsiteY0" fmla="*/ 0 h 38100"/>
                <a:gd name="connsiteX1" fmla="*/ 19050 w 40024"/>
                <a:gd name="connsiteY1" fmla="*/ 0 h 38100"/>
                <a:gd name="connsiteX2" fmla="*/ 0 w 40024"/>
                <a:gd name="connsiteY2" fmla="*/ 19050 h 38100"/>
                <a:gd name="connsiteX3" fmla="*/ 19050 w 40024"/>
                <a:gd name="connsiteY3" fmla="*/ 38100 h 38100"/>
                <a:gd name="connsiteX4" fmla="*/ 20831 w 40024"/>
                <a:gd name="connsiteY4" fmla="*/ 38100 h 38100"/>
                <a:gd name="connsiteX5" fmla="*/ 20974 w 40024"/>
                <a:gd name="connsiteY5" fmla="*/ 38100 h 38100"/>
                <a:gd name="connsiteX6" fmla="*/ 40024 w 40024"/>
                <a:gd name="connsiteY6" fmla="*/ 19193 h 38100"/>
                <a:gd name="connsiteX7" fmla="*/ 21107 w 40024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4" h="38100">
                  <a:moveTo>
                    <a:pt x="21107" y="0"/>
                  </a:move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831" y="38100"/>
                  </a:lnTo>
                  <a:cubicBezTo>
                    <a:pt x="20879" y="38100"/>
                    <a:pt x="20926" y="38100"/>
                    <a:pt x="20974" y="38100"/>
                  </a:cubicBezTo>
                  <a:cubicBezTo>
                    <a:pt x="31433" y="38100"/>
                    <a:pt x="39948" y="29661"/>
                    <a:pt x="40024" y="19193"/>
                  </a:cubicBezTo>
                  <a:cubicBezTo>
                    <a:pt x="40091" y="8668"/>
                    <a:pt x="31623" y="76"/>
                    <a:pt x="2110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8" name="자유형: 도형 527">
              <a:extLst>
                <a:ext uri="{FF2B5EF4-FFF2-40B4-BE49-F238E27FC236}">
                  <a16:creationId xmlns:a16="http://schemas.microsoft.com/office/drawing/2014/main" id="{6AED3B4C-4D22-48BC-99F0-6F3803736581}"/>
                </a:ext>
              </a:extLst>
            </p:cNvPr>
            <p:cNvSpPr/>
            <p:nvPr/>
          </p:nvSpPr>
          <p:spPr>
            <a:xfrm>
              <a:off x="10780519" y="821357"/>
              <a:ext cx="40017" cy="38156"/>
            </a:xfrm>
            <a:custGeom>
              <a:avLst/>
              <a:gdLst>
                <a:gd name="connsiteX0" fmla="*/ 20535 w 40017"/>
                <a:gd name="connsiteY0" fmla="*/ 9 h 38156"/>
                <a:gd name="connsiteX1" fmla="*/ 18487 w 40017"/>
                <a:gd name="connsiteY1" fmla="*/ 66 h 38156"/>
                <a:gd name="connsiteX2" fmla="*/ 9 w 40017"/>
                <a:gd name="connsiteY2" fmla="*/ 19669 h 38156"/>
                <a:gd name="connsiteX3" fmla="*/ 19040 w 40017"/>
                <a:gd name="connsiteY3" fmla="*/ 38157 h 38156"/>
                <a:gd name="connsiteX4" fmla="*/ 19611 w 40017"/>
                <a:gd name="connsiteY4" fmla="*/ 38147 h 38156"/>
                <a:gd name="connsiteX5" fmla="*/ 21383 w 40017"/>
                <a:gd name="connsiteY5" fmla="*/ 38099 h 38156"/>
                <a:gd name="connsiteX6" fmla="*/ 40014 w 40017"/>
                <a:gd name="connsiteY6" fmla="*/ 18640 h 38156"/>
                <a:gd name="connsiteX7" fmla="*/ 20535 w 40017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56">
                  <a:moveTo>
                    <a:pt x="20535" y="9"/>
                  </a:moveTo>
                  <a:lnTo>
                    <a:pt x="18487" y="66"/>
                  </a:lnTo>
                  <a:cubicBezTo>
                    <a:pt x="7972" y="371"/>
                    <a:pt x="-306" y="9153"/>
                    <a:pt x="9" y="19669"/>
                  </a:cubicBezTo>
                  <a:cubicBezTo>
                    <a:pt x="313" y="29994"/>
                    <a:pt x="8781" y="38157"/>
                    <a:pt x="19040" y="38157"/>
                  </a:cubicBezTo>
                  <a:cubicBezTo>
                    <a:pt x="19230" y="38157"/>
                    <a:pt x="19421" y="38157"/>
                    <a:pt x="19611" y="38147"/>
                  </a:cubicBezTo>
                  <a:lnTo>
                    <a:pt x="21383" y="38099"/>
                  </a:lnTo>
                  <a:cubicBezTo>
                    <a:pt x="31898" y="37871"/>
                    <a:pt x="40233" y="29165"/>
                    <a:pt x="40014" y="18640"/>
                  </a:cubicBezTo>
                  <a:cubicBezTo>
                    <a:pt x="39766" y="8124"/>
                    <a:pt x="31470" y="-315"/>
                    <a:pt x="20535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9" name="자유형: 도형 528">
              <a:extLst>
                <a:ext uri="{FF2B5EF4-FFF2-40B4-BE49-F238E27FC236}">
                  <a16:creationId xmlns:a16="http://schemas.microsoft.com/office/drawing/2014/main" id="{7089D6BB-FCF5-414D-9875-D8567B9A33BF}"/>
                </a:ext>
              </a:extLst>
            </p:cNvPr>
            <p:cNvSpPr/>
            <p:nvPr/>
          </p:nvSpPr>
          <p:spPr>
            <a:xfrm>
              <a:off x="10546135" y="818260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043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9 h 38128"/>
                <a:gd name="connsiteX6" fmla="*/ 20967 w 40008"/>
                <a:gd name="connsiteY6" fmla="*/ 38129 h 38128"/>
                <a:gd name="connsiteX7" fmla="*/ 40007 w 40008"/>
                <a:gd name="connsiteY7" fmla="*/ 19355 h 38128"/>
                <a:gd name="connsiteX8" fmla="*/ 21233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71" y="38129"/>
                    <a:pt x="20967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0" y="8830"/>
                    <a:pt x="31749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0" name="자유형: 도형 529">
              <a:extLst>
                <a:ext uri="{FF2B5EF4-FFF2-40B4-BE49-F238E27FC236}">
                  <a16:creationId xmlns:a16="http://schemas.microsoft.com/office/drawing/2014/main" id="{FF063CEF-151B-4C3B-9A9C-EFE346C52B57}"/>
                </a:ext>
              </a:extLst>
            </p:cNvPr>
            <p:cNvSpPr/>
            <p:nvPr/>
          </p:nvSpPr>
          <p:spPr>
            <a:xfrm>
              <a:off x="10605168" y="819322"/>
              <a:ext cx="40013" cy="38143"/>
            </a:xfrm>
            <a:custGeom>
              <a:avLst/>
              <a:gdLst>
                <a:gd name="connsiteX0" fmla="*/ 21378 w 40013"/>
                <a:gd name="connsiteY0" fmla="*/ 53 h 38143"/>
                <a:gd name="connsiteX1" fmla="*/ 19473 w 40013"/>
                <a:gd name="connsiteY1" fmla="*/ 15 h 38143"/>
                <a:gd name="connsiteX2" fmla="*/ 4 w 40013"/>
                <a:gd name="connsiteY2" fmla="*/ 18646 h 38143"/>
                <a:gd name="connsiteX3" fmla="*/ 18635 w 40013"/>
                <a:gd name="connsiteY3" fmla="*/ 38105 h 38143"/>
                <a:gd name="connsiteX4" fmla="*/ 20540 w 40013"/>
                <a:gd name="connsiteY4" fmla="*/ 38143 h 38143"/>
                <a:gd name="connsiteX5" fmla="*/ 20969 w 40013"/>
                <a:gd name="connsiteY5" fmla="*/ 38143 h 38143"/>
                <a:gd name="connsiteX6" fmla="*/ 40009 w 40013"/>
                <a:gd name="connsiteY6" fmla="*/ 19503 h 38143"/>
                <a:gd name="connsiteX7" fmla="*/ 21378 w 40013"/>
                <a:gd name="connsiteY7" fmla="*/ 53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3">
                  <a:moveTo>
                    <a:pt x="21378" y="53"/>
                  </a:moveTo>
                  <a:lnTo>
                    <a:pt x="19473" y="15"/>
                  </a:lnTo>
                  <a:cubicBezTo>
                    <a:pt x="8653" y="-404"/>
                    <a:pt x="233" y="8121"/>
                    <a:pt x="4" y="18646"/>
                  </a:cubicBezTo>
                  <a:cubicBezTo>
                    <a:pt x="-215" y="29161"/>
                    <a:pt x="8119" y="37877"/>
                    <a:pt x="18635" y="38105"/>
                  </a:cubicBezTo>
                  <a:lnTo>
                    <a:pt x="20540" y="38143"/>
                  </a:lnTo>
                  <a:cubicBezTo>
                    <a:pt x="20692" y="38143"/>
                    <a:pt x="20826" y="38143"/>
                    <a:pt x="20969" y="38143"/>
                  </a:cubicBezTo>
                  <a:cubicBezTo>
                    <a:pt x="31294" y="38143"/>
                    <a:pt x="39781" y="29885"/>
                    <a:pt x="40009" y="19503"/>
                  </a:cubicBezTo>
                  <a:cubicBezTo>
                    <a:pt x="40238" y="8997"/>
                    <a:pt x="31894" y="282"/>
                    <a:pt x="21378" y="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1" name="자유형: 도형 530">
              <a:extLst>
                <a:ext uri="{FF2B5EF4-FFF2-40B4-BE49-F238E27FC236}">
                  <a16:creationId xmlns:a16="http://schemas.microsoft.com/office/drawing/2014/main" id="{F62408A0-5872-42DC-91CD-FAEBFE8F2760}"/>
                </a:ext>
              </a:extLst>
            </p:cNvPr>
            <p:cNvSpPr/>
            <p:nvPr/>
          </p:nvSpPr>
          <p:spPr>
            <a:xfrm>
              <a:off x="10839631" y="819552"/>
              <a:ext cx="40016" cy="38161"/>
            </a:xfrm>
            <a:custGeom>
              <a:avLst/>
              <a:gdLst>
                <a:gd name="connsiteX0" fmla="*/ 20268 w 40016"/>
                <a:gd name="connsiteY0" fmla="*/ 14 h 38161"/>
                <a:gd name="connsiteX1" fmla="*/ 18487 w 40016"/>
                <a:gd name="connsiteY1" fmla="*/ 71 h 38161"/>
                <a:gd name="connsiteX2" fmla="*/ 9 w 40016"/>
                <a:gd name="connsiteY2" fmla="*/ 19674 h 38161"/>
                <a:gd name="connsiteX3" fmla="*/ 19040 w 40016"/>
                <a:gd name="connsiteY3" fmla="*/ 38161 h 38161"/>
                <a:gd name="connsiteX4" fmla="*/ 19611 w 40016"/>
                <a:gd name="connsiteY4" fmla="*/ 38152 h 38161"/>
                <a:gd name="connsiteX5" fmla="*/ 21649 w 40016"/>
                <a:gd name="connsiteY5" fmla="*/ 38085 h 38161"/>
                <a:gd name="connsiteX6" fmla="*/ 40004 w 40016"/>
                <a:gd name="connsiteY6" fmla="*/ 18359 h 38161"/>
                <a:gd name="connsiteX7" fmla="*/ 20268 w 40016"/>
                <a:gd name="connsiteY7" fmla="*/ 14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1">
                  <a:moveTo>
                    <a:pt x="20268" y="14"/>
                  </a:moveTo>
                  <a:lnTo>
                    <a:pt x="18487" y="71"/>
                  </a:lnTo>
                  <a:cubicBezTo>
                    <a:pt x="7972" y="376"/>
                    <a:pt x="-306" y="9158"/>
                    <a:pt x="9" y="19674"/>
                  </a:cubicBezTo>
                  <a:cubicBezTo>
                    <a:pt x="314" y="29998"/>
                    <a:pt x="8781" y="38161"/>
                    <a:pt x="19040" y="38161"/>
                  </a:cubicBezTo>
                  <a:cubicBezTo>
                    <a:pt x="19230" y="38161"/>
                    <a:pt x="19421" y="38161"/>
                    <a:pt x="19611" y="38152"/>
                  </a:cubicBezTo>
                  <a:lnTo>
                    <a:pt x="21649" y="38085"/>
                  </a:lnTo>
                  <a:cubicBezTo>
                    <a:pt x="32165" y="37704"/>
                    <a:pt x="40385" y="28875"/>
                    <a:pt x="40004" y="18359"/>
                  </a:cubicBezTo>
                  <a:cubicBezTo>
                    <a:pt x="39623" y="7853"/>
                    <a:pt x="30746" y="-386"/>
                    <a:pt x="20268" y="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2" name="자유형: 도형 531">
              <a:extLst>
                <a:ext uri="{FF2B5EF4-FFF2-40B4-BE49-F238E27FC236}">
                  <a16:creationId xmlns:a16="http://schemas.microsoft.com/office/drawing/2014/main" id="{A7D03B08-7BCA-45BB-A26D-46C067D5FB1E}"/>
                </a:ext>
              </a:extLst>
            </p:cNvPr>
            <p:cNvSpPr/>
            <p:nvPr/>
          </p:nvSpPr>
          <p:spPr>
            <a:xfrm>
              <a:off x="10721339" y="822509"/>
              <a:ext cx="40005" cy="38100"/>
            </a:xfrm>
            <a:custGeom>
              <a:avLst/>
              <a:gdLst>
                <a:gd name="connsiteX0" fmla="*/ 20965 w 40005"/>
                <a:gd name="connsiteY0" fmla="*/ 0 h 38100"/>
                <a:gd name="connsiteX1" fmla="*/ 19203 w 40005"/>
                <a:gd name="connsiteY1" fmla="*/ 0 h 38100"/>
                <a:gd name="connsiteX2" fmla="*/ 19051 w 40005"/>
                <a:gd name="connsiteY2" fmla="*/ 0 h 38100"/>
                <a:gd name="connsiteX3" fmla="*/ 1 w 40005"/>
                <a:gd name="connsiteY3" fmla="*/ 18898 h 38100"/>
                <a:gd name="connsiteX4" fmla="*/ 18898 w 40005"/>
                <a:gd name="connsiteY4" fmla="*/ 38100 h 38100"/>
                <a:gd name="connsiteX5" fmla="*/ 20956 w 40005"/>
                <a:gd name="connsiteY5" fmla="*/ 38100 h 38100"/>
                <a:gd name="connsiteX6" fmla="*/ 40006 w 40005"/>
                <a:gd name="connsiteY6" fmla="*/ 19050 h 38100"/>
                <a:gd name="connsiteX7" fmla="*/ 20965 w 4000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20965" y="0"/>
                  </a:moveTo>
                  <a:lnTo>
                    <a:pt x="1920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86" y="8430"/>
                    <a:pt x="1" y="18898"/>
                  </a:cubicBezTo>
                  <a:cubicBezTo>
                    <a:pt x="-85" y="29423"/>
                    <a:pt x="8383" y="38014"/>
                    <a:pt x="18898" y="38100"/>
                  </a:cubicBezTo>
                  <a:lnTo>
                    <a:pt x="20956" y="38100"/>
                  </a:lnTo>
                  <a:cubicBezTo>
                    <a:pt x="31471" y="38100"/>
                    <a:pt x="40006" y="29566"/>
                    <a:pt x="40006" y="19050"/>
                  </a:cubicBezTo>
                  <a:cubicBezTo>
                    <a:pt x="40006" y="8534"/>
                    <a:pt x="31481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3" name="자유형: 도형 532">
              <a:extLst>
                <a:ext uri="{FF2B5EF4-FFF2-40B4-BE49-F238E27FC236}">
                  <a16:creationId xmlns:a16="http://schemas.microsoft.com/office/drawing/2014/main" id="{B37DA911-3B5F-4009-94F9-D868D0FBF9EB}"/>
                </a:ext>
              </a:extLst>
            </p:cNvPr>
            <p:cNvSpPr/>
            <p:nvPr/>
          </p:nvSpPr>
          <p:spPr>
            <a:xfrm>
              <a:off x="10487062" y="817508"/>
              <a:ext cx="40007" cy="38118"/>
            </a:xfrm>
            <a:custGeom>
              <a:avLst/>
              <a:gdLst>
                <a:gd name="connsiteX0" fmla="*/ 21241 w 40007"/>
                <a:gd name="connsiteY0" fmla="*/ 19 h 38118"/>
                <a:gd name="connsiteX1" fmla="*/ 19193 w 40007"/>
                <a:gd name="connsiteY1" fmla="*/ 0 h 38118"/>
                <a:gd name="connsiteX2" fmla="*/ 19051 w 40007"/>
                <a:gd name="connsiteY2" fmla="*/ 0 h 38118"/>
                <a:gd name="connsiteX3" fmla="*/ 1 w 40007"/>
                <a:gd name="connsiteY3" fmla="*/ 18907 h 38118"/>
                <a:gd name="connsiteX4" fmla="*/ 18908 w 40007"/>
                <a:gd name="connsiteY4" fmla="*/ 38100 h 38118"/>
                <a:gd name="connsiteX5" fmla="*/ 20679 w 40007"/>
                <a:gd name="connsiteY5" fmla="*/ 38119 h 38118"/>
                <a:gd name="connsiteX6" fmla="*/ 20965 w 40007"/>
                <a:gd name="connsiteY6" fmla="*/ 38119 h 38118"/>
                <a:gd name="connsiteX7" fmla="*/ 40006 w 40007"/>
                <a:gd name="connsiteY7" fmla="*/ 19345 h 38118"/>
                <a:gd name="connsiteX8" fmla="*/ 21241 w 40007"/>
                <a:gd name="connsiteY8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8">
                  <a:moveTo>
                    <a:pt x="21241" y="19"/>
                  </a:move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679" y="38119"/>
                  </a:lnTo>
                  <a:cubicBezTo>
                    <a:pt x="20775" y="38119"/>
                    <a:pt x="20879" y="38119"/>
                    <a:pt x="20965" y="38119"/>
                  </a:cubicBezTo>
                  <a:cubicBezTo>
                    <a:pt x="31357" y="38119"/>
                    <a:pt x="39853" y="29775"/>
                    <a:pt x="40006" y="19345"/>
                  </a:cubicBezTo>
                  <a:cubicBezTo>
                    <a:pt x="40167" y="8820"/>
                    <a:pt x="31766" y="171"/>
                    <a:pt x="21241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4" name="자유형: 도형 533">
              <a:extLst>
                <a:ext uri="{FF2B5EF4-FFF2-40B4-BE49-F238E27FC236}">
                  <a16:creationId xmlns:a16="http://schemas.microsoft.com/office/drawing/2014/main" id="{7A5796B1-902A-4339-B7A4-14EDEC334182}"/>
                </a:ext>
              </a:extLst>
            </p:cNvPr>
            <p:cNvSpPr/>
            <p:nvPr/>
          </p:nvSpPr>
          <p:spPr>
            <a:xfrm>
              <a:off x="10311793" y="816574"/>
              <a:ext cx="40014" cy="38100"/>
            </a:xfrm>
            <a:custGeom>
              <a:avLst/>
              <a:gdLst>
                <a:gd name="connsiteX0" fmla="*/ 20965 w 40014"/>
                <a:gd name="connsiteY0" fmla="*/ 0 h 38100"/>
                <a:gd name="connsiteX1" fmla="*/ 19050 w 40014"/>
                <a:gd name="connsiteY1" fmla="*/ 0 h 38100"/>
                <a:gd name="connsiteX2" fmla="*/ 0 w 40014"/>
                <a:gd name="connsiteY2" fmla="*/ 19050 h 38100"/>
                <a:gd name="connsiteX3" fmla="*/ 19050 w 40014"/>
                <a:gd name="connsiteY3" fmla="*/ 38100 h 38100"/>
                <a:gd name="connsiteX4" fmla="*/ 20965 w 40014"/>
                <a:gd name="connsiteY4" fmla="*/ 38100 h 38100"/>
                <a:gd name="connsiteX5" fmla="*/ 40015 w 40014"/>
                <a:gd name="connsiteY5" fmla="*/ 19050 h 38100"/>
                <a:gd name="connsiteX6" fmla="*/ 20965 w 40014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4" h="38100">
                  <a:moveTo>
                    <a:pt x="20965" y="0"/>
                  </a:move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65" y="38100"/>
                  </a:lnTo>
                  <a:cubicBezTo>
                    <a:pt x="31480" y="38100"/>
                    <a:pt x="40015" y="29566"/>
                    <a:pt x="40015" y="19050"/>
                  </a:cubicBezTo>
                  <a:cubicBezTo>
                    <a:pt x="40015" y="8535"/>
                    <a:pt x="31480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5" name="자유형: 도형 534">
              <a:extLst>
                <a:ext uri="{FF2B5EF4-FFF2-40B4-BE49-F238E27FC236}">
                  <a16:creationId xmlns:a16="http://schemas.microsoft.com/office/drawing/2014/main" id="{E4BE71EE-ABDD-47EA-965E-5F9DE4C3679B}"/>
                </a:ext>
              </a:extLst>
            </p:cNvPr>
            <p:cNvSpPr/>
            <p:nvPr/>
          </p:nvSpPr>
          <p:spPr>
            <a:xfrm>
              <a:off x="10486848" y="961617"/>
              <a:ext cx="40008" cy="38151"/>
            </a:xfrm>
            <a:custGeom>
              <a:avLst/>
              <a:gdLst>
                <a:gd name="connsiteX0" fmla="*/ 21502 w 40008"/>
                <a:gd name="connsiteY0" fmla="*/ 61 h 38151"/>
                <a:gd name="connsiteX1" fmla="*/ 19464 w 40008"/>
                <a:gd name="connsiteY1" fmla="*/ 14 h 38151"/>
                <a:gd name="connsiteX2" fmla="*/ 5 w 40008"/>
                <a:gd name="connsiteY2" fmla="*/ 18644 h 38151"/>
                <a:gd name="connsiteX3" fmla="*/ 18626 w 40008"/>
                <a:gd name="connsiteY3" fmla="*/ 38104 h 38151"/>
                <a:gd name="connsiteX4" fmla="*/ 20407 w 40008"/>
                <a:gd name="connsiteY4" fmla="*/ 38142 h 38151"/>
                <a:gd name="connsiteX5" fmla="*/ 20969 w 40008"/>
                <a:gd name="connsiteY5" fmla="*/ 38152 h 38151"/>
                <a:gd name="connsiteX6" fmla="*/ 40000 w 40008"/>
                <a:gd name="connsiteY6" fmla="*/ 19654 h 38151"/>
                <a:gd name="connsiteX7" fmla="*/ 21502 w 40008"/>
                <a:gd name="connsiteY7" fmla="*/ 61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51">
                  <a:moveTo>
                    <a:pt x="21502" y="61"/>
                  </a:moveTo>
                  <a:lnTo>
                    <a:pt x="19464" y="14"/>
                  </a:lnTo>
                  <a:cubicBezTo>
                    <a:pt x="9072" y="-386"/>
                    <a:pt x="224" y="8119"/>
                    <a:pt x="5" y="18644"/>
                  </a:cubicBezTo>
                  <a:cubicBezTo>
                    <a:pt x="-224" y="29160"/>
                    <a:pt x="8110" y="37875"/>
                    <a:pt x="18626" y="38104"/>
                  </a:cubicBezTo>
                  <a:lnTo>
                    <a:pt x="20407" y="38142"/>
                  </a:lnTo>
                  <a:cubicBezTo>
                    <a:pt x="20598" y="38142"/>
                    <a:pt x="20779" y="38152"/>
                    <a:pt x="20969" y="38152"/>
                  </a:cubicBezTo>
                  <a:cubicBezTo>
                    <a:pt x="31237" y="38152"/>
                    <a:pt x="39705" y="29979"/>
                    <a:pt x="40000" y="19654"/>
                  </a:cubicBezTo>
                  <a:cubicBezTo>
                    <a:pt x="40305" y="9139"/>
                    <a:pt x="32028" y="366"/>
                    <a:pt x="21502" y="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6" name="자유형: 도형 535">
              <a:extLst>
                <a:ext uri="{FF2B5EF4-FFF2-40B4-BE49-F238E27FC236}">
                  <a16:creationId xmlns:a16="http://schemas.microsoft.com/office/drawing/2014/main" id="{31F4636F-ABD5-47C9-947F-24C8461FABAA}"/>
                </a:ext>
              </a:extLst>
            </p:cNvPr>
            <p:cNvSpPr/>
            <p:nvPr/>
          </p:nvSpPr>
          <p:spPr>
            <a:xfrm>
              <a:off x="10545894" y="962955"/>
              <a:ext cx="40002" cy="38138"/>
            </a:xfrm>
            <a:custGeom>
              <a:avLst/>
              <a:gdLst>
                <a:gd name="connsiteX0" fmla="*/ 21236 w 40002"/>
                <a:gd name="connsiteY0" fmla="*/ 38 h 38138"/>
                <a:gd name="connsiteX1" fmla="*/ 19464 w 40002"/>
                <a:gd name="connsiteY1" fmla="*/ 10 h 38138"/>
                <a:gd name="connsiteX2" fmla="*/ 5 w 40002"/>
                <a:gd name="connsiteY2" fmla="*/ 18640 h 38138"/>
                <a:gd name="connsiteX3" fmla="*/ 18626 w 40002"/>
                <a:gd name="connsiteY3" fmla="*/ 38100 h 38138"/>
                <a:gd name="connsiteX4" fmla="*/ 20674 w 40002"/>
                <a:gd name="connsiteY4" fmla="*/ 38138 h 38138"/>
                <a:gd name="connsiteX5" fmla="*/ 20960 w 40002"/>
                <a:gd name="connsiteY5" fmla="*/ 38138 h 38138"/>
                <a:gd name="connsiteX6" fmla="*/ 40000 w 40002"/>
                <a:gd name="connsiteY6" fmla="*/ 19364 h 38138"/>
                <a:gd name="connsiteX7" fmla="*/ 21236 w 40002"/>
                <a:gd name="connsiteY7" fmla="*/ 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38">
                  <a:moveTo>
                    <a:pt x="21236" y="38"/>
                  </a:moveTo>
                  <a:lnTo>
                    <a:pt x="19464" y="10"/>
                  </a:lnTo>
                  <a:cubicBezTo>
                    <a:pt x="8625" y="-324"/>
                    <a:pt x="224" y="8125"/>
                    <a:pt x="5" y="18640"/>
                  </a:cubicBezTo>
                  <a:cubicBezTo>
                    <a:pt x="-224" y="29156"/>
                    <a:pt x="8110" y="37871"/>
                    <a:pt x="18626" y="38100"/>
                  </a:cubicBezTo>
                  <a:lnTo>
                    <a:pt x="20674" y="38138"/>
                  </a:lnTo>
                  <a:cubicBezTo>
                    <a:pt x="20769" y="38138"/>
                    <a:pt x="20874" y="38138"/>
                    <a:pt x="20960" y="38138"/>
                  </a:cubicBezTo>
                  <a:cubicBezTo>
                    <a:pt x="31351" y="38138"/>
                    <a:pt x="39848" y="29794"/>
                    <a:pt x="40000" y="19364"/>
                  </a:cubicBezTo>
                  <a:cubicBezTo>
                    <a:pt x="40153" y="8839"/>
                    <a:pt x="31761" y="190"/>
                    <a:pt x="21236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7" name="자유형: 도형 536">
              <a:extLst>
                <a:ext uri="{FF2B5EF4-FFF2-40B4-BE49-F238E27FC236}">
                  <a16:creationId xmlns:a16="http://schemas.microsoft.com/office/drawing/2014/main" id="{9D5A9F1A-EC8D-4B40-871E-ADEB47CD1DBF}"/>
                </a:ext>
              </a:extLst>
            </p:cNvPr>
            <p:cNvSpPr/>
            <p:nvPr/>
          </p:nvSpPr>
          <p:spPr>
            <a:xfrm>
              <a:off x="10370659" y="958495"/>
              <a:ext cx="40002" cy="38149"/>
            </a:xfrm>
            <a:custGeom>
              <a:avLst/>
              <a:gdLst>
                <a:gd name="connsiteX0" fmla="*/ 21506 w 40002"/>
                <a:gd name="connsiteY0" fmla="*/ 59 h 38149"/>
                <a:gd name="connsiteX1" fmla="*/ 19611 w 40002"/>
                <a:gd name="connsiteY1" fmla="*/ 2 h 38149"/>
                <a:gd name="connsiteX2" fmla="*/ 8 w 40002"/>
                <a:gd name="connsiteY2" fmla="*/ 18480 h 38149"/>
                <a:gd name="connsiteX3" fmla="*/ 18487 w 40002"/>
                <a:gd name="connsiteY3" fmla="*/ 38083 h 38149"/>
                <a:gd name="connsiteX4" fmla="*/ 20401 w 40002"/>
                <a:gd name="connsiteY4" fmla="*/ 38140 h 38149"/>
                <a:gd name="connsiteX5" fmla="*/ 20963 w 40002"/>
                <a:gd name="connsiteY5" fmla="*/ 38149 h 38149"/>
                <a:gd name="connsiteX6" fmla="*/ 39994 w 40002"/>
                <a:gd name="connsiteY6" fmla="*/ 19652 h 38149"/>
                <a:gd name="connsiteX7" fmla="*/ 21506 w 40002"/>
                <a:gd name="connsiteY7" fmla="*/ 59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9">
                  <a:moveTo>
                    <a:pt x="21506" y="59"/>
                  </a:moveTo>
                  <a:lnTo>
                    <a:pt x="19611" y="2"/>
                  </a:lnTo>
                  <a:cubicBezTo>
                    <a:pt x="9228" y="-141"/>
                    <a:pt x="332" y="7974"/>
                    <a:pt x="8" y="18480"/>
                  </a:cubicBezTo>
                  <a:cubicBezTo>
                    <a:pt x="-297" y="28996"/>
                    <a:pt x="7971" y="37768"/>
                    <a:pt x="18487" y="38083"/>
                  </a:cubicBezTo>
                  <a:lnTo>
                    <a:pt x="20401" y="38140"/>
                  </a:lnTo>
                  <a:cubicBezTo>
                    <a:pt x="20592" y="38140"/>
                    <a:pt x="20773" y="38149"/>
                    <a:pt x="20963" y="38149"/>
                  </a:cubicBezTo>
                  <a:cubicBezTo>
                    <a:pt x="31231" y="38149"/>
                    <a:pt x="39699" y="29977"/>
                    <a:pt x="39994" y="19652"/>
                  </a:cubicBezTo>
                  <a:cubicBezTo>
                    <a:pt x="40308" y="9136"/>
                    <a:pt x="32031" y="364"/>
                    <a:pt x="21506" y="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8" name="자유형: 도형 537">
              <a:extLst>
                <a:ext uri="{FF2B5EF4-FFF2-40B4-BE49-F238E27FC236}">
                  <a16:creationId xmlns:a16="http://schemas.microsoft.com/office/drawing/2014/main" id="{63D1E558-C3B8-4FA8-AC3A-9861068D5C50}"/>
                </a:ext>
              </a:extLst>
            </p:cNvPr>
            <p:cNvSpPr/>
            <p:nvPr/>
          </p:nvSpPr>
          <p:spPr>
            <a:xfrm>
              <a:off x="10604951" y="963964"/>
              <a:ext cx="40009" cy="38128"/>
            </a:xfrm>
            <a:custGeom>
              <a:avLst/>
              <a:gdLst>
                <a:gd name="connsiteX0" fmla="*/ 21233 w 40009"/>
                <a:gd name="connsiteY0" fmla="*/ 29 h 38128"/>
                <a:gd name="connsiteX1" fmla="*/ 19328 w 40009"/>
                <a:gd name="connsiteY1" fmla="*/ 0 h 38128"/>
                <a:gd name="connsiteX2" fmla="*/ 19043 w 40009"/>
                <a:gd name="connsiteY2" fmla="*/ 0 h 38128"/>
                <a:gd name="connsiteX3" fmla="*/ 2 w 40009"/>
                <a:gd name="connsiteY3" fmla="*/ 18774 h 38128"/>
                <a:gd name="connsiteX4" fmla="*/ 18776 w 40009"/>
                <a:gd name="connsiteY4" fmla="*/ 38100 h 38128"/>
                <a:gd name="connsiteX5" fmla="*/ 20681 w 40009"/>
                <a:gd name="connsiteY5" fmla="*/ 38129 h 38128"/>
                <a:gd name="connsiteX6" fmla="*/ 20967 w 40009"/>
                <a:gd name="connsiteY6" fmla="*/ 38129 h 38128"/>
                <a:gd name="connsiteX7" fmla="*/ 40007 w 40009"/>
                <a:gd name="connsiteY7" fmla="*/ 19355 h 38128"/>
                <a:gd name="connsiteX8" fmla="*/ 21233 w 40009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9" h="38128">
                  <a:moveTo>
                    <a:pt x="21233" y="2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71" y="38129"/>
                    <a:pt x="20967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0"/>
                    <a:pt x="31758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9" name="자유형: 도형 538">
              <a:extLst>
                <a:ext uri="{FF2B5EF4-FFF2-40B4-BE49-F238E27FC236}">
                  <a16:creationId xmlns:a16="http://schemas.microsoft.com/office/drawing/2014/main" id="{037D999B-76D7-4AF0-8552-C4E8A672D0B0}"/>
                </a:ext>
              </a:extLst>
            </p:cNvPr>
            <p:cNvSpPr/>
            <p:nvPr/>
          </p:nvSpPr>
          <p:spPr>
            <a:xfrm>
              <a:off x="10839192" y="959908"/>
              <a:ext cx="40004" cy="38184"/>
            </a:xfrm>
            <a:custGeom>
              <a:avLst/>
              <a:gdLst>
                <a:gd name="connsiteX0" fmla="*/ 20126 w 40004"/>
                <a:gd name="connsiteY0" fmla="*/ 18 h 38184"/>
                <a:gd name="connsiteX1" fmla="*/ 18212 w 40004"/>
                <a:gd name="connsiteY1" fmla="*/ 103 h 38184"/>
                <a:gd name="connsiteX2" fmla="*/ 19 w 40004"/>
                <a:gd name="connsiteY2" fmla="*/ 19972 h 38184"/>
                <a:gd name="connsiteX3" fmla="*/ 19031 w 40004"/>
                <a:gd name="connsiteY3" fmla="*/ 38184 h 38184"/>
                <a:gd name="connsiteX4" fmla="*/ 19888 w 40004"/>
                <a:gd name="connsiteY4" fmla="*/ 38165 h 38184"/>
                <a:gd name="connsiteX5" fmla="*/ 21784 w 40004"/>
                <a:gd name="connsiteY5" fmla="*/ 38080 h 38184"/>
                <a:gd name="connsiteX6" fmla="*/ 39986 w 40004"/>
                <a:gd name="connsiteY6" fmla="*/ 18220 h 38184"/>
                <a:gd name="connsiteX7" fmla="*/ 20126 w 40004"/>
                <a:gd name="connsiteY7" fmla="*/ 18 h 3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4">
                  <a:moveTo>
                    <a:pt x="20126" y="18"/>
                  </a:moveTo>
                  <a:lnTo>
                    <a:pt x="18212" y="103"/>
                  </a:lnTo>
                  <a:cubicBezTo>
                    <a:pt x="7696" y="570"/>
                    <a:pt x="-448" y="9466"/>
                    <a:pt x="19" y="19972"/>
                  </a:cubicBezTo>
                  <a:cubicBezTo>
                    <a:pt x="467" y="30193"/>
                    <a:pt x="8906" y="38184"/>
                    <a:pt x="19031" y="38184"/>
                  </a:cubicBezTo>
                  <a:cubicBezTo>
                    <a:pt x="19317" y="38184"/>
                    <a:pt x="19612" y="38184"/>
                    <a:pt x="19888" y="38165"/>
                  </a:cubicBezTo>
                  <a:lnTo>
                    <a:pt x="21784" y="38080"/>
                  </a:lnTo>
                  <a:cubicBezTo>
                    <a:pt x="32299" y="37622"/>
                    <a:pt x="40443" y="28735"/>
                    <a:pt x="39986" y="18220"/>
                  </a:cubicBezTo>
                  <a:cubicBezTo>
                    <a:pt x="39529" y="7714"/>
                    <a:pt x="30661" y="-430"/>
                    <a:pt x="20126" y="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0" name="자유형: 도형 539">
              <a:extLst>
                <a:ext uri="{FF2B5EF4-FFF2-40B4-BE49-F238E27FC236}">
                  <a16:creationId xmlns:a16="http://schemas.microsoft.com/office/drawing/2014/main" id="{B3E23267-CE17-4653-AD7F-B7580CE50EC9}"/>
                </a:ext>
              </a:extLst>
            </p:cNvPr>
            <p:cNvSpPr/>
            <p:nvPr/>
          </p:nvSpPr>
          <p:spPr>
            <a:xfrm>
              <a:off x="10780210" y="962968"/>
              <a:ext cx="40007" cy="38153"/>
            </a:xfrm>
            <a:custGeom>
              <a:avLst/>
              <a:gdLst>
                <a:gd name="connsiteX0" fmla="*/ 20415 w 40007"/>
                <a:gd name="connsiteY0" fmla="*/ 6 h 38153"/>
                <a:gd name="connsiteX1" fmla="*/ 18358 w 40007"/>
                <a:gd name="connsiteY1" fmla="*/ 72 h 38153"/>
                <a:gd name="connsiteX2" fmla="*/ 13 w 40007"/>
                <a:gd name="connsiteY2" fmla="*/ 19808 h 38153"/>
                <a:gd name="connsiteX3" fmla="*/ 19044 w 40007"/>
                <a:gd name="connsiteY3" fmla="*/ 38153 h 38153"/>
                <a:gd name="connsiteX4" fmla="*/ 19749 w 40007"/>
                <a:gd name="connsiteY4" fmla="*/ 38144 h 38153"/>
                <a:gd name="connsiteX5" fmla="*/ 21511 w 40007"/>
                <a:gd name="connsiteY5" fmla="*/ 38087 h 38153"/>
                <a:gd name="connsiteX6" fmla="*/ 39999 w 40007"/>
                <a:gd name="connsiteY6" fmla="*/ 18494 h 38153"/>
                <a:gd name="connsiteX7" fmla="*/ 20415 w 40007"/>
                <a:gd name="connsiteY7" fmla="*/ 6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3">
                  <a:moveTo>
                    <a:pt x="20415" y="6"/>
                  </a:moveTo>
                  <a:lnTo>
                    <a:pt x="18358" y="72"/>
                  </a:lnTo>
                  <a:cubicBezTo>
                    <a:pt x="7842" y="463"/>
                    <a:pt x="-368" y="9293"/>
                    <a:pt x="13" y="19808"/>
                  </a:cubicBezTo>
                  <a:cubicBezTo>
                    <a:pt x="394" y="30086"/>
                    <a:pt x="8842" y="38153"/>
                    <a:pt x="19044" y="38153"/>
                  </a:cubicBezTo>
                  <a:cubicBezTo>
                    <a:pt x="19272" y="38153"/>
                    <a:pt x="19520" y="38153"/>
                    <a:pt x="19749" y="38144"/>
                  </a:cubicBezTo>
                  <a:lnTo>
                    <a:pt x="21511" y="38087"/>
                  </a:lnTo>
                  <a:cubicBezTo>
                    <a:pt x="32026" y="37782"/>
                    <a:pt x="40313" y="29009"/>
                    <a:pt x="39999" y="18494"/>
                  </a:cubicBezTo>
                  <a:cubicBezTo>
                    <a:pt x="39703" y="7969"/>
                    <a:pt x="30959" y="-251"/>
                    <a:pt x="20415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1" name="자유형: 도형 540">
              <a:extLst>
                <a:ext uri="{FF2B5EF4-FFF2-40B4-BE49-F238E27FC236}">
                  <a16:creationId xmlns:a16="http://schemas.microsoft.com/office/drawing/2014/main" id="{15E583D3-2EF1-4EF3-A6C5-7F569480B7DC}"/>
                </a:ext>
              </a:extLst>
            </p:cNvPr>
            <p:cNvSpPr/>
            <p:nvPr/>
          </p:nvSpPr>
          <p:spPr>
            <a:xfrm>
              <a:off x="10721177" y="964298"/>
              <a:ext cx="40005" cy="38119"/>
            </a:xfrm>
            <a:custGeom>
              <a:avLst/>
              <a:gdLst>
                <a:gd name="connsiteX0" fmla="*/ 20955 w 40005"/>
                <a:gd name="connsiteY0" fmla="*/ 0 h 38119"/>
                <a:gd name="connsiteX1" fmla="*/ 20813 w 40005"/>
                <a:gd name="connsiteY1" fmla="*/ 0 h 38119"/>
                <a:gd name="connsiteX2" fmla="*/ 19774 w 40005"/>
                <a:gd name="connsiteY2" fmla="*/ 10 h 38119"/>
                <a:gd name="connsiteX3" fmla="*/ 18908 w 40005"/>
                <a:gd name="connsiteY3" fmla="*/ 19 h 38119"/>
                <a:gd name="connsiteX4" fmla="*/ 1 w 40005"/>
                <a:gd name="connsiteY4" fmla="*/ 19212 h 38119"/>
                <a:gd name="connsiteX5" fmla="*/ 19051 w 40005"/>
                <a:gd name="connsiteY5" fmla="*/ 38119 h 38119"/>
                <a:gd name="connsiteX6" fmla="*/ 19193 w 40005"/>
                <a:gd name="connsiteY6" fmla="*/ 38119 h 38119"/>
                <a:gd name="connsiteX7" fmla="*/ 21098 w 40005"/>
                <a:gd name="connsiteY7" fmla="*/ 38100 h 38119"/>
                <a:gd name="connsiteX8" fmla="*/ 40005 w 40005"/>
                <a:gd name="connsiteY8" fmla="*/ 18907 h 38119"/>
                <a:gd name="connsiteX9" fmla="*/ 20955 w 40005"/>
                <a:gd name="connsiteY9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" h="38119">
                  <a:moveTo>
                    <a:pt x="20955" y="0"/>
                  </a:moveTo>
                  <a:cubicBezTo>
                    <a:pt x="20908" y="0"/>
                    <a:pt x="20860" y="0"/>
                    <a:pt x="20813" y="0"/>
                  </a:cubicBezTo>
                  <a:lnTo>
                    <a:pt x="19774" y="10"/>
                  </a:lnTo>
                  <a:lnTo>
                    <a:pt x="18908" y="19"/>
                  </a:lnTo>
                  <a:cubicBezTo>
                    <a:pt x="8392" y="95"/>
                    <a:pt x="-76" y="8687"/>
                    <a:pt x="1" y="19212"/>
                  </a:cubicBezTo>
                  <a:cubicBezTo>
                    <a:pt x="77" y="29689"/>
                    <a:pt x="8592" y="38119"/>
                    <a:pt x="19051" y="38119"/>
                  </a:cubicBezTo>
                  <a:cubicBezTo>
                    <a:pt x="19098" y="38119"/>
                    <a:pt x="19146" y="38119"/>
                    <a:pt x="19193" y="38119"/>
                  </a:cubicBezTo>
                  <a:cubicBezTo>
                    <a:pt x="19222" y="38119"/>
                    <a:pt x="21070" y="38100"/>
                    <a:pt x="21098" y="38100"/>
                  </a:cubicBezTo>
                  <a:cubicBezTo>
                    <a:pt x="31614" y="38024"/>
                    <a:pt x="40082" y="29432"/>
                    <a:pt x="40005" y="18907"/>
                  </a:cubicBezTo>
                  <a:cubicBezTo>
                    <a:pt x="39929" y="8439"/>
                    <a:pt x="31414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2" name="자유형: 도형 541">
              <a:extLst>
                <a:ext uri="{FF2B5EF4-FFF2-40B4-BE49-F238E27FC236}">
                  <a16:creationId xmlns:a16="http://schemas.microsoft.com/office/drawing/2014/main" id="{C44443DF-4AC9-428A-A2F7-8D54E351B922}"/>
                </a:ext>
              </a:extLst>
            </p:cNvPr>
            <p:cNvSpPr/>
            <p:nvPr/>
          </p:nvSpPr>
          <p:spPr>
            <a:xfrm>
              <a:off x="10311631" y="956786"/>
              <a:ext cx="39984" cy="38153"/>
            </a:xfrm>
            <a:custGeom>
              <a:avLst/>
              <a:gdLst>
                <a:gd name="connsiteX0" fmla="*/ 18469 w 39984"/>
                <a:gd name="connsiteY0" fmla="*/ 38087 h 38153"/>
                <a:gd name="connsiteX1" fmla="*/ 20383 w 39984"/>
                <a:gd name="connsiteY1" fmla="*/ 38144 h 38153"/>
                <a:gd name="connsiteX2" fmla="*/ 20946 w 39984"/>
                <a:gd name="connsiteY2" fmla="*/ 38154 h 38153"/>
                <a:gd name="connsiteX3" fmla="*/ 39976 w 39984"/>
                <a:gd name="connsiteY3" fmla="*/ 19656 h 38153"/>
                <a:gd name="connsiteX4" fmla="*/ 21488 w 39984"/>
                <a:gd name="connsiteY4" fmla="*/ 63 h 38153"/>
                <a:gd name="connsiteX5" fmla="*/ 19593 w 39984"/>
                <a:gd name="connsiteY5" fmla="*/ 6 h 38153"/>
                <a:gd name="connsiteX6" fmla="*/ 0 w 39984"/>
                <a:gd name="connsiteY6" fmla="*/ 18427 h 38153"/>
                <a:gd name="connsiteX7" fmla="*/ 2305 w 39984"/>
                <a:gd name="connsiteY7" fmla="*/ 27990 h 38153"/>
                <a:gd name="connsiteX8" fmla="*/ 18469 w 39984"/>
                <a:gd name="connsiteY8" fmla="*/ 38087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4" h="38153">
                  <a:moveTo>
                    <a:pt x="18469" y="38087"/>
                  </a:moveTo>
                  <a:lnTo>
                    <a:pt x="20383" y="38144"/>
                  </a:lnTo>
                  <a:cubicBezTo>
                    <a:pt x="20574" y="38144"/>
                    <a:pt x="20755" y="38154"/>
                    <a:pt x="20946" y="38154"/>
                  </a:cubicBezTo>
                  <a:cubicBezTo>
                    <a:pt x="31213" y="38154"/>
                    <a:pt x="39681" y="29981"/>
                    <a:pt x="39976" y="19656"/>
                  </a:cubicBezTo>
                  <a:cubicBezTo>
                    <a:pt x="40281" y="9141"/>
                    <a:pt x="32004" y="368"/>
                    <a:pt x="21488" y="63"/>
                  </a:cubicBezTo>
                  <a:lnTo>
                    <a:pt x="19593" y="6"/>
                  </a:lnTo>
                  <a:cubicBezTo>
                    <a:pt x="9258" y="-251"/>
                    <a:pt x="352" y="7950"/>
                    <a:pt x="0" y="18427"/>
                  </a:cubicBezTo>
                  <a:cubicBezTo>
                    <a:pt x="733" y="21628"/>
                    <a:pt x="1553" y="24799"/>
                    <a:pt x="2305" y="27990"/>
                  </a:cubicBezTo>
                  <a:cubicBezTo>
                    <a:pt x="5420" y="33810"/>
                    <a:pt x="11401" y="37887"/>
                    <a:pt x="18469" y="380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3" name="자유형: 도형 542">
              <a:extLst>
                <a:ext uri="{FF2B5EF4-FFF2-40B4-BE49-F238E27FC236}">
                  <a16:creationId xmlns:a16="http://schemas.microsoft.com/office/drawing/2014/main" id="{F926D112-B040-4314-9031-9693BCB14841}"/>
                </a:ext>
              </a:extLst>
            </p:cNvPr>
            <p:cNvSpPr/>
            <p:nvPr/>
          </p:nvSpPr>
          <p:spPr>
            <a:xfrm>
              <a:off x="10604485" y="1086951"/>
              <a:ext cx="40010" cy="38128"/>
            </a:xfrm>
            <a:custGeom>
              <a:avLst/>
              <a:gdLst>
                <a:gd name="connsiteX0" fmla="*/ 20976 w 40010"/>
                <a:gd name="connsiteY0" fmla="*/ 0 h 38128"/>
                <a:gd name="connsiteX1" fmla="*/ 20547 w 40010"/>
                <a:gd name="connsiteY1" fmla="*/ 0 h 38128"/>
                <a:gd name="connsiteX2" fmla="*/ 18776 w 40010"/>
                <a:gd name="connsiteY2" fmla="*/ 28 h 38128"/>
                <a:gd name="connsiteX3" fmla="*/ 2 w 40010"/>
                <a:gd name="connsiteY3" fmla="*/ 19355 h 38128"/>
                <a:gd name="connsiteX4" fmla="*/ 19042 w 40010"/>
                <a:gd name="connsiteY4" fmla="*/ 38128 h 38128"/>
                <a:gd name="connsiteX5" fmla="*/ 19328 w 40010"/>
                <a:gd name="connsiteY5" fmla="*/ 38128 h 38128"/>
                <a:gd name="connsiteX6" fmla="*/ 21376 w 40010"/>
                <a:gd name="connsiteY6" fmla="*/ 38090 h 38128"/>
                <a:gd name="connsiteX7" fmla="*/ 40007 w 40010"/>
                <a:gd name="connsiteY7" fmla="*/ 18631 h 38128"/>
                <a:gd name="connsiteX8" fmla="*/ 20976 w 40010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0" h="38128">
                  <a:moveTo>
                    <a:pt x="20976" y="0"/>
                  </a:moveTo>
                  <a:cubicBezTo>
                    <a:pt x="20833" y="0"/>
                    <a:pt x="20700" y="0"/>
                    <a:pt x="20547" y="0"/>
                  </a:cubicBezTo>
                  <a:lnTo>
                    <a:pt x="18776" y="28"/>
                  </a:lnTo>
                  <a:cubicBezTo>
                    <a:pt x="8260" y="190"/>
                    <a:pt x="-141" y="8839"/>
                    <a:pt x="2" y="19355"/>
                  </a:cubicBezTo>
                  <a:cubicBezTo>
                    <a:pt x="164" y="29785"/>
                    <a:pt x="8650" y="38128"/>
                    <a:pt x="19042" y="38128"/>
                  </a:cubicBezTo>
                  <a:cubicBezTo>
                    <a:pt x="19147" y="38128"/>
                    <a:pt x="19242" y="38128"/>
                    <a:pt x="19328" y="38128"/>
                  </a:cubicBezTo>
                  <a:lnTo>
                    <a:pt x="21376" y="38090"/>
                  </a:lnTo>
                  <a:cubicBezTo>
                    <a:pt x="31891" y="37862"/>
                    <a:pt x="40226" y="29156"/>
                    <a:pt x="40007" y="18631"/>
                  </a:cubicBezTo>
                  <a:cubicBezTo>
                    <a:pt x="39788" y="8258"/>
                    <a:pt x="31301" y="0"/>
                    <a:pt x="209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4" name="자유형: 도형 543">
              <a:extLst>
                <a:ext uri="{FF2B5EF4-FFF2-40B4-BE49-F238E27FC236}">
                  <a16:creationId xmlns:a16="http://schemas.microsoft.com/office/drawing/2014/main" id="{27DA73B4-6910-44FD-9CC4-CCA191139A36}"/>
                </a:ext>
              </a:extLst>
            </p:cNvPr>
            <p:cNvSpPr/>
            <p:nvPr/>
          </p:nvSpPr>
          <p:spPr>
            <a:xfrm>
              <a:off x="10370189" y="1087256"/>
              <a:ext cx="40008" cy="38128"/>
            </a:xfrm>
            <a:custGeom>
              <a:avLst/>
              <a:gdLst>
                <a:gd name="connsiteX0" fmla="*/ 21233 w 40008"/>
                <a:gd name="connsiteY0" fmla="*/ 29 h 38128"/>
                <a:gd name="connsiteX1" fmla="*/ 19328 w 40008"/>
                <a:gd name="connsiteY1" fmla="*/ 0 h 38128"/>
                <a:gd name="connsiteX2" fmla="*/ 19043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9 h 38128"/>
                <a:gd name="connsiteX6" fmla="*/ 20967 w 40008"/>
                <a:gd name="connsiteY6" fmla="*/ 38129 h 38128"/>
                <a:gd name="connsiteX7" fmla="*/ 40007 w 40008"/>
                <a:gd name="connsiteY7" fmla="*/ 19355 h 38128"/>
                <a:gd name="connsiteX8" fmla="*/ 21233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2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71" y="38129"/>
                    <a:pt x="20967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0" y="8830"/>
                    <a:pt x="31749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5" name="자유형: 도형 544">
              <a:extLst>
                <a:ext uri="{FF2B5EF4-FFF2-40B4-BE49-F238E27FC236}">
                  <a16:creationId xmlns:a16="http://schemas.microsoft.com/office/drawing/2014/main" id="{A84A28C0-B307-44FA-BA98-EA9FA3FFF0F6}"/>
                </a:ext>
              </a:extLst>
            </p:cNvPr>
            <p:cNvSpPr/>
            <p:nvPr/>
          </p:nvSpPr>
          <p:spPr>
            <a:xfrm>
              <a:off x="10779696" y="1081927"/>
              <a:ext cx="40007" cy="38171"/>
            </a:xfrm>
            <a:custGeom>
              <a:avLst/>
              <a:gdLst>
                <a:gd name="connsiteX0" fmla="*/ 20139 w 40007"/>
                <a:gd name="connsiteY0" fmla="*/ 24 h 38171"/>
                <a:gd name="connsiteX1" fmla="*/ 18358 w 40007"/>
                <a:gd name="connsiteY1" fmla="*/ 90 h 38171"/>
                <a:gd name="connsiteX2" fmla="*/ 13 w 40007"/>
                <a:gd name="connsiteY2" fmla="*/ 19826 h 38171"/>
                <a:gd name="connsiteX3" fmla="*/ 19044 w 40007"/>
                <a:gd name="connsiteY3" fmla="*/ 38171 h 38171"/>
                <a:gd name="connsiteX4" fmla="*/ 19749 w 40007"/>
                <a:gd name="connsiteY4" fmla="*/ 38162 h 38171"/>
                <a:gd name="connsiteX5" fmla="*/ 21787 w 40007"/>
                <a:gd name="connsiteY5" fmla="*/ 38086 h 38171"/>
                <a:gd name="connsiteX6" fmla="*/ 39989 w 40007"/>
                <a:gd name="connsiteY6" fmla="*/ 18226 h 38171"/>
                <a:gd name="connsiteX7" fmla="*/ 20139 w 40007"/>
                <a:gd name="connsiteY7" fmla="*/ 24 h 3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71">
                  <a:moveTo>
                    <a:pt x="20139" y="24"/>
                  </a:moveTo>
                  <a:lnTo>
                    <a:pt x="18358" y="90"/>
                  </a:lnTo>
                  <a:cubicBezTo>
                    <a:pt x="7842" y="481"/>
                    <a:pt x="-368" y="9310"/>
                    <a:pt x="13" y="19826"/>
                  </a:cubicBezTo>
                  <a:cubicBezTo>
                    <a:pt x="394" y="30104"/>
                    <a:pt x="8842" y="38171"/>
                    <a:pt x="19044" y="38171"/>
                  </a:cubicBezTo>
                  <a:cubicBezTo>
                    <a:pt x="19272" y="38171"/>
                    <a:pt x="19520" y="38171"/>
                    <a:pt x="19749" y="38162"/>
                  </a:cubicBezTo>
                  <a:lnTo>
                    <a:pt x="21787" y="38086"/>
                  </a:lnTo>
                  <a:cubicBezTo>
                    <a:pt x="32302" y="37628"/>
                    <a:pt x="40446" y="28741"/>
                    <a:pt x="39989" y="18226"/>
                  </a:cubicBezTo>
                  <a:cubicBezTo>
                    <a:pt x="39532" y="7710"/>
                    <a:pt x="30321" y="-500"/>
                    <a:pt x="20139" y="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6" name="자유형: 도형 545">
              <a:extLst>
                <a:ext uri="{FF2B5EF4-FFF2-40B4-BE49-F238E27FC236}">
                  <a16:creationId xmlns:a16="http://schemas.microsoft.com/office/drawing/2014/main" id="{85F7EDF0-6CEF-484E-9167-C702993ACF3D}"/>
                </a:ext>
              </a:extLst>
            </p:cNvPr>
            <p:cNvSpPr/>
            <p:nvPr/>
          </p:nvSpPr>
          <p:spPr>
            <a:xfrm>
              <a:off x="10545460" y="1087747"/>
              <a:ext cx="40016" cy="38123"/>
            </a:xfrm>
            <a:custGeom>
              <a:avLst/>
              <a:gdLst>
                <a:gd name="connsiteX0" fmla="*/ 20679 w 40016"/>
                <a:gd name="connsiteY0" fmla="*/ 5 h 38123"/>
                <a:gd name="connsiteX1" fmla="*/ 18908 w 40016"/>
                <a:gd name="connsiteY1" fmla="*/ 24 h 38123"/>
                <a:gd name="connsiteX2" fmla="*/ 1 w 40016"/>
                <a:gd name="connsiteY2" fmla="*/ 19216 h 38123"/>
                <a:gd name="connsiteX3" fmla="*/ 19051 w 40016"/>
                <a:gd name="connsiteY3" fmla="*/ 38124 h 38123"/>
                <a:gd name="connsiteX4" fmla="*/ 19193 w 40016"/>
                <a:gd name="connsiteY4" fmla="*/ 38124 h 38123"/>
                <a:gd name="connsiteX5" fmla="*/ 21241 w 40016"/>
                <a:gd name="connsiteY5" fmla="*/ 38105 h 38123"/>
                <a:gd name="connsiteX6" fmla="*/ 40015 w 40016"/>
                <a:gd name="connsiteY6" fmla="*/ 18778 h 38123"/>
                <a:gd name="connsiteX7" fmla="*/ 20679 w 40016"/>
                <a:gd name="connsiteY7" fmla="*/ 5 h 3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23">
                  <a:moveTo>
                    <a:pt x="20679" y="5"/>
                  </a:moveTo>
                  <a:lnTo>
                    <a:pt x="18908" y="24"/>
                  </a:lnTo>
                  <a:cubicBezTo>
                    <a:pt x="8392" y="100"/>
                    <a:pt x="-76" y="8691"/>
                    <a:pt x="1" y="19216"/>
                  </a:cubicBezTo>
                  <a:cubicBezTo>
                    <a:pt x="77" y="29694"/>
                    <a:pt x="8592" y="38124"/>
                    <a:pt x="19051" y="38124"/>
                  </a:cubicBezTo>
                  <a:cubicBezTo>
                    <a:pt x="19098" y="38124"/>
                    <a:pt x="19146" y="38124"/>
                    <a:pt x="19193" y="38124"/>
                  </a:cubicBezTo>
                  <a:lnTo>
                    <a:pt x="21241" y="38105"/>
                  </a:lnTo>
                  <a:cubicBezTo>
                    <a:pt x="31757" y="37952"/>
                    <a:pt x="40158" y="29304"/>
                    <a:pt x="40015" y="18778"/>
                  </a:cubicBezTo>
                  <a:cubicBezTo>
                    <a:pt x="39872" y="8253"/>
                    <a:pt x="30833" y="-224"/>
                    <a:pt x="20679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7" name="자유형: 도형 546">
              <a:extLst>
                <a:ext uri="{FF2B5EF4-FFF2-40B4-BE49-F238E27FC236}">
                  <a16:creationId xmlns:a16="http://schemas.microsoft.com/office/drawing/2014/main" id="{A2C20F98-01FE-43AA-95D1-E3F5D2E5D012}"/>
                </a:ext>
              </a:extLst>
            </p:cNvPr>
            <p:cNvSpPr/>
            <p:nvPr/>
          </p:nvSpPr>
          <p:spPr>
            <a:xfrm>
              <a:off x="10720683" y="1084040"/>
              <a:ext cx="40016" cy="38162"/>
            </a:xfrm>
            <a:custGeom>
              <a:avLst/>
              <a:gdLst>
                <a:gd name="connsiteX0" fmla="*/ 20268 w 40016"/>
                <a:gd name="connsiteY0" fmla="*/ 15 h 38162"/>
                <a:gd name="connsiteX1" fmla="*/ 18487 w 40016"/>
                <a:gd name="connsiteY1" fmla="*/ 73 h 38162"/>
                <a:gd name="connsiteX2" fmla="*/ 9 w 40016"/>
                <a:gd name="connsiteY2" fmla="*/ 19675 h 38162"/>
                <a:gd name="connsiteX3" fmla="*/ 19040 w 40016"/>
                <a:gd name="connsiteY3" fmla="*/ 38163 h 38162"/>
                <a:gd name="connsiteX4" fmla="*/ 19611 w 40016"/>
                <a:gd name="connsiteY4" fmla="*/ 38153 h 38162"/>
                <a:gd name="connsiteX5" fmla="*/ 21649 w 40016"/>
                <a:gd name="connsiteY5" fmla="*/ 38087 h 38162"/>
                <a:gd name="connsiteX6" fmla="*/ 40004 w 40016"/>
                <a:gd name="connsiteY6" fmla="*/ 18361 h 38162"/>
                <a:gd name="connsiteX7" fmla="*/ 20268 w 40016"/>
                <a:gd name="connsiteY7" fmla="*/ 15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2">
                  <a:moveTo>
                    <a:pt x="20268" y="15"/>
                  </a:moveTo>
                  <a:lnTo>
                    <a:pt x="18487" y="73"/>
                  </a:lnTo>
                  <a:cubicBezTo>
                    <a:pt x="7972" y="377"/>
                    <a:pt x="-306" y="9159"/>
                    <a:pt x="9" y="19675"/>
                  </a:cubicBezTo>
                  <a:cubicBezTo>
                    <a:pt x="314" y="30000"/>
                    <a:pt x="8781" y="38163"/>
                    <a:pt x="19040" y="38163"/>
                  </a:cubicBezTo>
                  <a:cubicBezTo>
                    <a:pt x="19230" y="38163"/>
                    <a:pt x="19421" y="38163"/>
                    <a:pt x="19611" y="38153"/>
                  </a:cubicBezTo>
                  <a:lnTo>
                    <a:pt x="21649" y="38087"/>
                  </a:lnTo>
                  <a:cubicBezTo>
                    <a:pt x="32165" y="37706"/>
                    <a:pt x="40385" y="28876"/>
                    <a:pt x="40004" y="18361"/>
                  </a:cubicBezTo>
                  <a:cubicBezTo>
                    <a:pt x="39623" y="7845"/>
                    <a:pt x="30717" y="-404"/>
                    <a:pt x="20268" y="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8" name="자유형: 도형 547">
              <a:extLst>
                <a:ext uri="{FF2B5EF4-FFF2-40B4-BE49-F238E27FC236}">
                  <a16:creationId xmlns:a16="http://schemas.microsoft.com/office/drawing/2014/main" id="{E01A7C91-B682-4BB4-84DB-1DC0DF8F669F}"/>
                </a:ext>
              </a:extLst>
            </p:cNvPr>
            <p:cNvSpPr/>
            <p:nvPr/>
          </p:nvSpPr>
          <p:spPr>
            <a:xfrm>
              <a:off x="10838726" y="1079484"/>
              <a:ext cx="39995" cy="38185"/>
            </a:xfrm>
            <a:custGeom>
              <a:avLst/>
              <a:gdLst>
                <a:gd name="connsiteX0" fmla="*/ 20965 w 39995"/>
                <a:gd name="connsiteY0" fmla="*/ 0 h 38185"/>
                <a:gd name="connsiteX1" fmla="*/ 20107 w 39995"/>
                <a:gd name="connsiteY1" fmla="*/ 19 h 38185"/>
                <a:gd name="connsiteX2" fmla="*/ 18212 w 39995"/>
                <a:gd name="connsiteY2" fmla="*/ 105 h 38185"/>
                <a:gd name="connsiteX3" fmla="*/ 19 w 39995"/>
                <a:gd name="connsiteY3" fmla="*/ 19974 h 38185"/>
                <a:gd name="connsiteX4" fmla="*/ 19031 w 39995"/>
                <a:gd name="connsiteY4" fmla="*/ 38186 h 38185"/>
                <a:gd name="connsiteX5" fmla="*/ 19888 w 39995"/>
                <a:gd name="connsiteY5" fmla="*/ 38167 h 38185"/>
                <a:gd name="connsiteX6" fmla="*/ 21784 w 39995"/>
                <a:gd name="connsiteY6" fmla="*/ 38081 h 38185"/>
                <a:gd name="connsiteX7" fmla="*/ 39976 w 39995"/>
                <a:gd name="connsiteY7" fmla="*/ 18212 h 38185"/>
                <a:gd name="connsiteX8" fmla="*/ 20965 w 39995"/>
                <a:gd name="connsiteY8" fmla="*/ 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20965" y="0"/>
                  </a:moveTo>
                  <a:cubicBezTo>
                    <a:pt x="20679" y="0"/>
                    <a:pt x="20384" y="0"/>
                    <a:pt x="20107" y="19"/>
                  </a:cubicBezTo>
                  <a:lnTo>
                    <a:pt x="18212" y="105"/>
                  </a:lnTo>
                  <a:cubicBezTo>
                    <a:pt x="7696" y="571"/>
                    <a:pt x="-448" y="9468"/>
                    <a:pt x="19" y="19974"/>
                  </a:cubicBezTo>
                  <a:cubicBezTo>
                    <a:pt x="467" y="30194"/>
                    <a:pt x="8906" y="38186"/>
                    <a:pt x="19031" y="38186"/>
                  </a:cubicBezTo>
                  <a:cubicBezTo>
                    <a:pt x="19317" y="38186"/>
                    <a:pt x="19612" y="38186"/>
                    <a:pt x="19888" y="38167"/>
                  </a:cubicBezTo>
                  <a:lnTo>
                    <a:pt x="21784" y="38081"/>
                  </a:lnTo>
                  <a:cubicBezTo>
                    <a:pt x="32299" y="37614"/>
                    <a:pt x="40443" y="28718"/>
                    <a:pt x="39976" y="18212"/>
                  </a:cubicBezTo>
                  <a:cubicBezTo>
                    <a:pt x="39529" y="7982"/>
                    <a:pt x="31090" y="0"/>
                    <a:pt x="209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9" name="자유형: 도형 548">
              <a:extLst>
                <a:ext uri="{FF2B5EF4-FFF2-40B4-BE49-F238E27FC236}">
                  <a16:creationId xmlns:a16="http://schemas.microsoft.com/office/drawing/2014/main" id="{DCC0D297-7404-480B-AACA-F31237899FBE}"/>
                </a:ext>
              </a:extLst>
            </p:cNvPr>
            <p:cNvSpPr/>
            <p:nvPr/>
          </p:nvSpPr>
          <p:spPr>
            <a:xfrm>
              <a:off x="10486386" y="1088075"/>
              <a:ext cx="40005" cy="38100"/>
            </a:xfrm>
            <a:custGeom>
              <a:avLst/>
              <a:gdLst>
                <a:gd name="connsiteX0" fmla="*/ 20955 w 40005"/>
                <a:gd name="connsiteY0" fmla="*/ 0 h 38100"/>
                <a:gd name="connsiteX1" fmla="*/ 19050 w 40005"/>
                <a:gd name="connsiteY1" fmla="*/ 0 h 38100"/>
                <a:gd name="connsiteX2" fmla="*/ 0 w 40005"/>
                <a:gd name="connsiteY2" fmla="*/ 19050 h 38100"/>
                <a:gd name="connsiteX3" fmla="*/ 19050 w 40005"/>
                <a:gd name="connsiteY3" fmla="*/ 38100 h 38100"/>
                <a:gd name="connsiteX4" fmla="*/ 20955 w 40005"/>
                <a:gd name="connsiteY4" fmla="*/ 38100 h 38100"/>
                <a:gd name="connsiteX5" fmla="*/ 40005 w 40005"/>
                <a:gd name="connsiteY5" fmla="*/ 19050 h 38100"/>
                <a:gd name="connsiteX6" fmla="*/ 20955 w 4000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20955" y="0"/>
                  </a:move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5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0" name="자유형: 도형 549">
              <a:extLst>
                <a:ext uri="{FF2B5EF4-FFF2-40B4-BE49-F238E27FC236}">
                  <a16:creationId xmlns:a16="http://schemas.microsoft.com/office/drawing/2014/main" id="{95B52DAC-BC6C-458F-B20B-81AC22933EC2}"/>
                </a:ext>
              </a:extLst>
            </p:cNvPr>
            <p:cNvSpPr/>
            <p:nvPr/>
          </p:nvSpPr>
          <p:spPr>
            <a:xfrm>
              <a:off x="10311632" y="307102"/>
              <a:ext cx="40007" cy="38156"/>
            </a:xfrm>
            <a:custGeom>
              <a:avLst/>
              <a:gdLst>
                <a:gd name="connsiteX0" fmla="*/ 21649 w 40007"/>
                <a:gd name="connsiteY0" fmla="*/ 75 h 38156"/>
                <a:gd name="connsiteX1" fmla="*/ 19611 w 40007"/>
                <a:gd name="connsiteY1" fmla="*/ 9 h 38156"/>
                <a:gd name="connsiteX2" fmla="*/ 8 w 40007"/>
                <a:gd name="connsiteY2" fmla="*/ 18487 h 38156"/>
                <a:gd name="connsiteX3" fmla="*/ 18487 w 40007"/>
                <a:gd name="connsiteY3" fmla="*/ 38090 h 38156"/>
                <a:gd name="connsiteX4" fmla="*/ 20268 w 40007"/>
                <a:gd name="connsiteY4" fmla="*/ 38147 h 38156"/>
                <a:gd name="connsiteX5" fmla="*/ 20963 w 40007"/>
                <a:gd name="connsiteY5" fmla="*/ 38156 h 38156"/>
                <a:gd name="connsiteX6" fmla="*/ 39994 w 40007"/>
                <a:gd name="connsiteY6" fmla="*/ 19792 h 38156"/>
                <a:gd name="connsiteX7" fmla="*/ 21649 w 40007"/>
                <a:gd name="connsiteY7" fmla="*/ 75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6">
                  <a:moveTo>
                    <a:pt x="21649" y="75"/>
                  </a:moveTo>
                  <a:lnTo>
                    <a:pt x="19611" y="9"/>
                  </a:lnTo>
                  <a:cubicBezTo>
                    <a:pt x="9228" y="-306"/>
                    <a:pt x="332" y="7981"/>
                    <a:pt x="8" y="18487"/>
                  </a:cubicBezTo>
                  <a:cubicBezTo>
                    <a:pt x="-297" y="29003"/>
                    <a:pt x="7971" y="37775"/>
                    <a:pt x="18487" y="38090"/>
                  </a:cubicBezTo>
                  <a:lnTo>
                    <a:pt x="20268" y="38147"/>
                  </a:lnTo>
                  <a:cubicBezTo>
                    <a:pt x="20496" y="38156"/>
                    <a:pt x="20735" y="38156"/>
                    <a:pt x="20963" y="38156"/>
                  </a:cubicBezTo>
                  <a:cubicBezTo>
                    <a:pt x="31164" y="38156"/>
                    <a:pt x="39623" y="30069"/>
                    <a:pt x="39994" y="19792"/>
                  </a:cubicBezTo>
                  <a:cubicBezTo>
                    <a:pt x="40385" y="9286"/>
                    <a:pt x="32165" y="456"/>
                    <a:pt x="21649" y="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1" name="자유형: 도형 550">
              <a:extLst>
                <a:ext uri="{FF2B5EF4-FFF2-40B4-BE49-F238E27FC236}">
                  <a16:creationId xmlns:a16="http://schemas.microsoft.com/office/drawing/2014/main" id="{37B75595-6080-4477-AC29-6341F88FFFAB}"/>
                </a:ext>
              </a:extLst>
            </p:cNvPr>
            <p:cNvSpPr/>
            <p:nvPr/>
          </p:nvSpPr>
          <p:spPr>
            <a:xfrm>
              <a:off x="10486525" y="318443"/>
              <a:ext cx="39986" cy="38226"/>
            </a:xfrm>
            <a:custGeom>
              <a:avLst/>
              <a:gdLst>
                <a:gd name="connsiteX0" fmla="*/ 22341 w 39986"/>
                <a:gd name="connsiteY0" fmla="*/ 183 h 38226"/>
                <a:gd name="connsiteX1" fmla="*/ 21331 w 39986"/>
                <a:gd name="connsiteY1" fmla="*/ 107 h 38226"/>
                <a:gd name="connsiteX2" fmla="*/ 20445 w 39986"/>
                <a:gd name="connsiteY2" fmla="*/ 50 h 38226"/>
                <a:gd name="connsiteX3" fmla="*/ 52 w 39986"/>
                <a:gd name="connsiteY3" fmla="*/ 17652 h 38226"/>
                <a:gd name="connsiteX4" fmla="*/ 17654 w 39986"/>
                <a:gd name="connsiteY4" fmla="*/ 38045 h 38226"/>
                <a:gd name="connsiteX5" fmla="*/ 19550 w 39986"/>
                <a:gd name="connsiteY5" fmla="*/ 38178 h 38226"/>
                <a:gd name="connsiteX6" fmla="*/ 20960 w 39986"/>
                <a:gd name="connsiteY6" fmla="*/ 38226 h 38226"/>
                <a:gd name="connsiteX7" fmla="*/ 39933 w 39986"/>
                <a:gd name="connsiteY7" fmla="*/ 20567 h 38226"/>
                <a:gd name="connsiteX8" fmla="*/ 22341 w 39986"/>
                <a:gd name="connsiteY8" fmla="*/ 183 h 3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6" h="38226">
                  <a:moveTo>
                    <a:pt x="22341" y="183"/>
                  </a:moveTo>
                  <a:cubicBezTo>
                    <a:pt x="22322" y="183"/>
                    <a:pt x="21350" y="116"/>
                    <a:pt x="21331" y="107"/>
                  </a:cubicBezTo>
                  <a:lnTo>
                    <a:pt x="20445" y="50"/>
                  </a:lnTo>
                  <a:cubicBezTo>
                    <a:pt x="9863" y="-703"/>
                    <a:pt x="814" y="7165"/>
                    <a:pt x="52" y="17652"/>
                  </a:cubicBezTo>
                  <a:cubicBezTo>
                    <a:pt x="-719" y="28148"/>
                    <a:pt x="7158" y="37274"/>
                    <a:pt x="17654" y="38045"/>
                  </a:cubicBezTo>
                  <a:lnTo>
                    <a:pt x="19550" y="38178"/>
                  </a:lnTo>
                  <a:cubicBezTo>
                    <a:pt x="20026" y="38207"/>
                    <a:pt x="20502" y="38226"/>
                    <a:pt x="20960" y="38226"/>
                  </a:cubicBezTo>
                  <a:cubicBezTo>
                    <a:pt x="30846" y="38226"/>
                    <a:pt x="39200" y="30587"/>
                    <a:pt x="39933" y="20567"/>
                  </a:cubicBezTo>
                  <a:cubicBezTo>
                    <a:pt x="40714" y="10089"/>
                    <a:pt x="32837" y="955"/>
                    <a:pt x="22341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2" name="자유형: 도형 551">
              <a:extLst>
                <a:ext uri="{FF2B5EF4-FFF2-40B4-BE49-F238E27FC236}">
                  <a16:creationId xmlns:a16="http://schemas.microsoft.com/office/drawing/2014/main" id="{E71FD1F9-A7DF-4D9C-87E1-E05C7B36F0C5}"/>
                </a:ext>
              </a:extLst>
            </p:cNvPr>
            <p:cNvSpPr/>
            <p:nvPr/>
          </p:nvSpPr>
          <p:spPr>
            <a:xfrm>
              <a:off x="10370653" y="309620"/>
              <a:ext cx="40006" cy="38200"/>
            </a:xfrm>
            <a:custGeom>
              <a:avLst/>
              <a:gdLst>
                <a:gd name="connsiteX0" fmla="*/ 21922 w 40006"/>
                <a:gd name="connsiteY0" fmla="*/ 129 h 38200"/>
                <a:gd name="connsiteX1" fmla="*/ 20160 w 40006"/>
                <a:gd name="connsiteY1" fmla="*/ 34 h 38200"/>
                <a:gd name="connsiteX2" fmla="*/ 34 w 40006"/>
                <a:gd name="connsiteY2" fmla="*/ 17931 h 38200"/>
                <a:gd name="connsiteX3" fmla="*/ 17931 w 40006"/>
                <a:gd name="connsiteY3" fmla="*/ 38067 h 38200"/>
                <a:gd name="connsiteX4" fmla="*/ 19988 w 40006"/>
                <a:gd name="connsiteY4" fmla="*/ 38181 h 38200"/>
                <a:gd name="connsiteX5" fmla="*/ 20979 w 40006"/>
                <a:gd name="connsiteY5" fmla="*/ 38200 h 38200"/>
                <a:gd name="connsiteX6" fmla="*/ 39981 w 40006"/>
                <a:gd name="connsiteY6" fmla="*/ 20122 h 38200"/>
                <a:gd name="connsiteX7" fmla="*/ 21922 w 40006"/>
                <a:gd name="connsiteY7" fmla="*/ 129 h 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200">
                  <a:moveTo>
                    <a:pt x="21922" y="129"/>
                  </a:moveTo>
                  <a:lnTo>
                    <a:pt x="20160" y="34"/>
                  </a:lnTo>
                  <a:cubicBezTo>
                    <a:pt x="9721" y="-586"/>
                    <a:pt x="643" y="7425"/>
                    <a:pt x="34" y="17931"/>
                  </a:cubicBezTo>
                  <a:cubicBezTo>
                    <a:pt x="-586" y="28437"/>
                    <a:pt x="7425" y="37448"/>
                    <a:pt x="17931" y="38067"/>
                  </a:cubicBezTo>
                  <a:lnTo>
                    <a:pt x="19988" y="38181"/>
                  </a:lnTo>
                  <a:cubicBezTo>
                    <a:pt x="20322" y="38191"/>
                    <a:pt x="20646" y="38200"/>
                    <a:pt x="20979" y="38200"/>
                  </a:cubicBezTo>
                  <a:cubicBezTo>
                    <a:pt x="31056" y="38200"/>
                    <a:pt x="39467" y="30295"/>
                    <a:pt x="39981" y="20122"/>
                  </a:cubicBezTo>
                  <a:cubicBezTo>
                    <a:pt x="40515" y="9606"/>
                    <a:pt x="32428" y="662"/>
                    <a:pt x="21922" y="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3" name="자유형: 도형 552">
              <a:extLst>
                <a:ext uri="{FF2B5EF4-FFF2-40B4-BE49-F238E27FC236}">
                  <a16:creationId xmlns:a16="http://schemas.microsoft.com/office/drawing/2014/main" id="{2FFDFF6C-1B82-4D4C-A436-025ADB737E24}"/>
                </a:ext>
              </a:extLst>
            </p:cNvPr>
            <p:cNvSpPr/>
            <p:nvPr/>
          </p:nvSpPr>
          <p:spPr>
            <a:xfrm>
              <a:off x="10545474" y="322125"/>
              <a:ext cx="40007" cy="38211"/>
            </a:xfrm>
            <a:custGeom>
              <a:avLst/>
              <a:gdLst>
                <a:gd name="connsiteX0" fmla="*/ 21922 w 40007"/>
                <a:gd name="connsiteY0" fmla="*/ 140 h 38211"/>
                <a:gd name="connsiteX1" fmla="*/ 20160 w 40007"/>
                <a:gd name="connsiteY1" fmla="*/ 45 h 38211"/>
                <a:gd name="connsiteX2" fmla="*/ 34 w 40007"/>
                <a:gd name="connsiteY2" fmla="*/ 17942 h 38211"/>
                <a:gd name="connsiteX3" fmla="*/ 17931 w 40007"/>
                <a:gd name="connsiteY3" fmla="*/ 38078 h 38211"/>
                <a:gd name="connsiteX4" fmla="*/ 19988 w 40007"/>
                <a:gd name="connsiteY4" fmla="*/ 38193 h 38211"/>
                <a:gd name="connsiteX5" fmla="*/ 20979 w 40007"/>
                <a:gd name="connsiteY5" fmla="*/ 38212 h 38211"/>
                <a:gd name="connsiteX6" fmla="*/ 39981 w 40007"/>
                <a:gd name="connsiteY6" fmla="*/ 20133 h 38211"/>
                <a:gd name="connsiteX7" fmla="*/ 21922 w 40007"/>
                <a:gd name="connsiteY7" fmla="*/ 140 h 3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211">
                  <a:moveTo>
                    <a:pt x="21922" y="140"/>
                  </a:moveTo>
                  <a:lnTo>
                    <a:pt x="20160" y="45"/>
                  </a:lnTo>
                  <a:cubicBezTo>
                    <a:pt x="9749" y="-679"/>
                    <a:pt x="643" y="7436"/>
                    <a:pt x="34" y="17942"/>
                  </a:cubicBezTo>
                  <a:cubicBezTo>
                    <a:pt x="-586" y="28449"/>
                    <a:pt x="7425" y="37459"/>
                    <a:pt x="17931" y="38078"/>
                  </a:cubicBezTo>
                  <a:lnTo>
                    <a:pt x="19988" y="38193"/>
                  </a:lnTo>
                  <a:cubicBezTo>
                    <a:pt x="20322" y="38202"/>
                    <a:pt x="20646" y="38212"/>
                    <a:pt x="20979" y="38212"/>
                  </a:cubicBezTo>
                  <a:cubicBezTo>
                    <a:pt x="31057" y="38212"/>
                    <a:pt x="39467" y="30306"/>
                    <a:pt x="39981" y="20133"/>
                  </a:cubicBezTo>
                  <a:cubicBezTo>
                    <a:pt x="40524" y="9618"/>
                    <a:pt x="32428" y="674"/>
                    <a:pt x="21922" y="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4" name="자유형: 도형 553">
              <a:extLst>
                <a:ext uri="{FF2B5EF4-FFF2-40B4-BE49-F238E27FC236}">
                  <a16:creationId xmlns:a16="http://schemas.microsoft.com/office/drawing/2014/main" id="{7E58F3B1-118E-4452-8DF9-1D869A7B3912}"/>
                </a:ext>
              </a:extLst>
            </p:cNvPr>
            <p:cNvSpPr/>
            <p:nvPr/>
          </p:nvSpPr>
          <p:spPr>
            <a:xfrm>
              <a:off x="10720640" y="328572"/>
              <a:ext cx="40011" cy="38146"/>
            </a:xfrm>
            <a:custGeom>
              <a:avLst/>
              <a:gdLst>
                <a:gd name="connsiteX0" fmla="*/ 21245 w 40011"/>
                <a:gd name="connsiteY0" fmla="*/ 46 h 38146"/>
                <a:gd name="connsiteX1" fmla="*/ 19473 w 40011"/>
                <a:gd name="connsiteY1" fmla="*/ 17 h 38146"/>
                <a:gd name="connsiteX2" fmla="*/ 4 w 40011"/>
                <a:gd name="connsiteY2" fmla="*/ 18648 h 38146"/>
                <a:gd name="connsiteX3" fmla="*/ 18635 w 40011"/>
                <a:gd name="connsiteY3" fmla="*/ 38108 h 38146"/>
                <a:gd name="connsiteX4" fmla="*/ 20683 w 40011"/>
                <a:gd name="connsiteY4" fmla="*/ 38146 h 38146"/>
                <a:gd name="connsiteX5" fmla="*/ 20969 w 40011"/>
                <a:gd name="connsiteY5" fmla="*/ 38146 h 38146"/>
                <a:gd name="connsiteX6" fmla="*/ 40009 w 40011"/>
                <a:gd name="connsiteY6" fmla="*/ 19372 h 38146"/>
                <a:gd name="connsiteX7" fmla="*/ 21245 w 40011"/>
                <a:gd name="connsiteY7" fmla="*/ 46 h 3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46">
                  <a:moveTo>
                    <a:pt x="21245" y="46"/>
                  </a:moveTo>
                  <a:lnTo>
                    <a:pt x="19473" y="17"/>
                  </a:lnTo>
                  <a:cubicBezTo>
                    <a:pt x="8986" y="-440"/>
                    <a:pt x="233" y="8123"/>
                    <a:pt x="4" y="18648"/>
                  </a:cubicBezTo>
                  <a:cubicBezTo>
                    <a:pt x="-215" y="29164"/>
                    <a:pt x="8119" y="37879"/>
                    <a:pt x="18635" y="38108"/>
                  </a:cubicBezTo>
                  <a:lnTo>
                    <a:pt x="20683" y="38146"/>
                  </a:lnTo>
                  <a:cubicBezTo>
                    <a:pt x="20778" y="38146"/>
                    <a:pt x="20874" y="38146"/>
                    <a:pt x="20969" y="38146"/>
                  </a:cubicBezTo>
                  <a:cubicBezTo>
                    <a:pt x="31361" y="38146"/>
                    <a:pt x="39857" y="29802"/>
                    <a:pt x="40009" y="19372"/>
                  </a:cubicBezTo>
                  <a:cubicBezTo>
                    <a:pt x="40162" y="8857"/>
                    <a:pt x="31761" y="208"/>
                    <a:pt x="21245" y="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5" name="자유형: 도형 554">
              <a:extLst>
                <a:ext uri="{FF2B5EF4-FFF2-40B4-BE49-F238E27FC236}">
                  <a16:creationId xmlns:a16="http://schemas.microsoft.com/office/drawing/2014/main" id="{97A95D53-27D2-4A0A-85AB-D28C4DF7B436}"/>
                </a:ext>
              </a:extLst>
            </p:cNvPr>
            <p:cNvSpPr/>
            <p:nvPr/>
          </p:nvSpPr>
          <p:spPr>
            <a:xfrm>
              <a:off x="10838773" y="329495"/>
              <a:ext cx="40004" cy="38100"/>
            </a:xfrm>
            <a:custGeom>
              <a:avLst/>
              <a:gdLst>
                <a:gd name="connsiteX0" fmla="*/ 20955 w 40004"/>
                <a:gd name="connsiteY0" fmla="*/ 0 h 38100"/>
                <a:gd name="connsiteX1" fmla="*/ 19945 w 40004"/>
                <a:gd name="connsiteY1" fmla="*/ 0 h 38100"/>
                <a:gd name="connsiteX2" fmla="*/ 19050 w 40004"/>
                <a:gd name="connsiteY2" fmla="*/ 0 h 38100"/>
                <a:gd name="connsiteX3" fmla="*/ 0 w 40004"/>
                <a:gd name="connsiteY3" fmla="*/ 19050 h 38100"/>
                <a:gd name="connsiteX4" fmla="*/ 19050 w 40004"/>
                <a:gd name="connsiteY4" fmla="*/ 38100 h 38100"/>
                <a:gd name="connsiteX5" fmla="*/ 20955 w 40004"/>
                <a:gd name="connsiteY5" fmla="*/ 38100 h 38100"/>
                <a:gd name="connsiteX6" fmla="*/ 40005 w 40004"/>
                <a:gd name="connsiteY6" fmla="*/ 19050 h 38100"/>
                <a:gd name="connsiteX7" fmla="*/ 20955 w 40004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00">
                  <a:moveTo>
                    <a:pt x="20955" y="0"/>
                  </a:moveTo>
                  <a:cubicBezTo>
                    <a:pt x="20926" y="0"/>
                    <a:pt x="19964" y="0"/>
                    <a:pt x="19945" y="0"/>
                  </a:cubicBezTo>
                  <a:lnTo>
                    <a:pt x="19050" y="0"/>
                  </a:lnTo>
                  <a:cubicBezTo>
                    <a:pt x="8534" y="0"/>
                    <a:pt x="0" y="8535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5"/>
                    <a:pt x="31471" y="0"/>
                    <a:pt x="2095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6" name="자유형: 도형 555">
              <a:extLst>
                <a:ext uri="{FF2B5EF4-FFF2-40B4-BE49-F238E27FC236}">
                  <a16:creationId xmlns:a16="http://schemas.microsoft.com/office/drawing/2014/main" id="{5EE3A20B-DC5E-4E66-ACB8-F456FFC0C6E2}"/>
                </a:ext>
              </a:extLst>
            </p:cNvPr>
            <p:cNvSpPr/>
            <p:nvPr/>
          </p:nvSpPr>
          <p:spPr>
            <a:xfrm>
              <a:off x="10779699" y="329390"/>
              <a:ext cx="40006" cy="38109"/>
            </a:xfrm>
            <a:custGeom>
              <a:avLst/>
              <a:gdLst>
                <a:gd name="connsiteX0" fmla="*/ 21098 w 40006"/>
                <a:gd name="connsiteY0" fmla="*/ 10 h 38109"/>
                <a:gd name="connsiteX1" fmla="*/ 19193 w 40006"/>
                <a:gd name="connsiteY1" fmla="*/ 0 h 38109"/>
                <a:gd name="connsiteX2" fmla="*/ 19051 w 40006"/>
                <a:gd name="connsiteY2" fmla="*/ 0 h 38109"/>
                <a:gd name="connsiteX3" fmla="*/ 1 w 40006"/>
                <a:gd name="connsiteY3" fmla="*/ 18907 h 38109"/>
                <a:gd name="connsiteX4" fmla="*/ 18908 w 40006"/>
                <a:gd name="connsiteY4" fmla="*/ 38100 h 38109"/>
                <a:gd name="connsiteX5" fmla="*/ 20813 w 40006"/>
                <a:gd name="connsiteY5" fmla="*/ 38110 h 38109"/>
                <a:gd name="connsiteX6" fmla="*/ 20956 w 40006"/>
                <a:gd name="connsiteY6" fmla="*/ 38110 h 38109"/>
                <a:gd name="connsiteX7" fmla="*/ 40006 w 40006"/>
                <a:gd name="connsiteY7" fmla="*/ 19202 h 38109"/>
                <a:gd name="connsiteX8" fmla="*/ 21098 w 40006"/>
                <a:gd name="connsiteY8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6" h="38109">
                  <a:moveTo>
                    <a:pt x="21098" y="10"/>
                  </a:moveTo>
                  <a:lnTo>
                    <a:pt x="19193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76" y="29423"/>
                    <a:pt x="8392" y="38014"/>
                    <a:pt x="18908" y="38100"/>
                  </a:cubicBezTo>
                  <a:lnTo>
                    <a:pt x="20813" y="38110"/>
                  </a:lnTo>
                  <a:cubicBezTo>
                    <a:pt x="20860" y="38110"/>
                    <a:pt x="20908" y="38110"/>
                    <a:pt x="20956" y="38110"/>
                  </a:cubicBezTo>
                  <a:cubicBezTo>
                    <a:pt x="31414" y="38110"/>
                    <a:pt x="39929" y="29670"/>
                    <a:pt x="40006" y="19202"/>
                  </a:cubicBezTo>
                  <a:cubicBezTo>
                    <a:pt x="40091" y="8677"/>
                    <a:pt x="31624" y="86"/>
                    <a:pt x="21098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7" name="자유형: 도형 556">
              <a:extLst>
                <a:ext uri="{FF2B5EF4-FFF2-40B4-BE49-F238E27FC236}">
                  <a16:creationId xmlns:a16="http://schemas.microsoft.com/office/drawing/2014/main" id="{FCEA0AF2-DA54-43CC-A9F6-56F6EFB87A0D}"/>
                </a:ext>
              </a:extLst>
            </p:cNvPr>
            <p:cNvSpPr/>
            <p:nvPr/>
          </p:nvSpPr>
          <p:spPr>
            <a:xfrm>
              <a:off x="10604468" y="325015"/>
              <a:ext cx="40008" cy="38179"/>
            </a:xfrm>
            <a:custGeom>
              <a:avLst/>
              <a:gdLst>
                <a:gd name="connsiteX0" fmla="*/ 21650 w 40008"/>
                <a:gd name="connsiteY0" fmla="*/ 98 h 38179"/>
                <a:gd name="connsiteX1" fmla="*/ 19888 w 40008"/>
                <a:gd name="connsiteY1" fmla="*/ 22 h 38179"/>
                <a:gd name="connsiteX2" fmla="*/ 19 w 40008"/>
                <a:gd name="connsiteY2" fmla="*/ 18215 h 38179"/>
                <a:gd name="connsiteX3" fmla="*/ 18212 w 40008"/>
                <a:gd name="connsiteY3" fmla="*/ 38084 h 38179"/>
                <a:gd name="connsiteX4" fmla="*/ 20269 w 40008"/>
                <a:gd name="connsiteY4" fmla="*/ 38170 h 38179"/>
                <a:gd name="connsiteX5" fmla="*/ 20965 w 40008"/>
                <a:gd name="connsiteY5" fmla="*/ 38179 h 38179"/>
                <a:gd name="connsiteX6" fmla="*/ 39995 w 40008"/>
                <a:gd name="connsiteY6" fmla="*/ 19815 h 38179"/>
                <a:gd name="connsiteX7" fmla="*/ 21650 w 40008"/>
                <a:gd name="connsiteY7" fmla="*/ 98 h 3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79">
                  <a:moveTo>
                    <a:pt x="21650" y="98"/>
                  </a:moveTo>
                  <a:lnTo>
                    <a:pt x="19888" y="22"/>
                  </a:lnTo>
                  <a:cubicBezTo>
                    <a:pt x="9877" y="-483"/>
                    <a:pt x="476" y="7699"/>
                    <a:pt x="19" y="18215"/>
                  </a:cubicBezTo>
                  <a:cubicBezTo>
                    <a:pt x="-448" y="28731"/>
                    <a:pt x="7706" y="37627"/>
                    <a:pt x="18212" y="38084"/>
                  </a:cubicBezTo>
                  <a:lnTo>
                    <a:pt x="20269" y="38170"/>
                  </a:lnTo>
                  <a:cubicBezTo>
                    <a:pt x="20498" y="38179"/>
                    <a:pt x="20736" y="38179"/>
                    <a:pt x="20965" y="38179"/>
                  </a:cubicBezTo>
                  <a:cubicBezTo>
                    <a:pt x="31166" y="38179"/>
                    <a:pt x="39624" y="30093"/>
                    <a:pt x="39995" y="19815"/>
                  </a:cubicBezTo>
                  <a:cubicBezTo>
                    <a:pt x="40377" y="9319"/>
                    <a:pt x="32156" y="479"/>
                    <a:pt x="21650" y="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8" name="자유형: 도형 557">
              <a:extLst>
                <a:ext uri="{FF2B5EF4-FFF2-40B4-BE49-F238E27FC236}">
                  <a16:creationId xmlns:a16="http://schemas.microsoft.com/office/drawing/2014/main" id="{BD61657F-CB23-4098-BFA3-801630FA2F3D}"/>
                </a:ext>
              </a:extLst>
            </p:cNvPr>
            <p:cNvSpPr/>
            <p:nvPr/>
          </p:nvSpPr>
          <p:spPr>
            <a:xfrm>
              <a:off x="10720320" y="-54143"/>
              <a:ext cx="40006" cy="38109"/>
            </a:xfrm>
            <a:custGeom>
              <a:avLst/>
              <a:gdLst>
                <a:gd name="connsiteX0" fmla="*/ 20956 w 40006"/>
                <a:gd name="connsiteY0" fmla="*/ 0 h 38109"/>
                <a:gd name="connsiteX1" fmla="*/ 20813 w 40006"/>
                <a:gd name="connsiteY1" fmla="*/ 0 h 38109"/>
                <a:gd name="connsiteX2" fmla="*/ 18908 w 40006"/>
                <a:gd name="connsiteY2" fmla="*/ 9 h 38109"/>
                <a:gd name="connsiteX3" fmla="*/ 1 w 40006"/>
                <a:gd name="connsiteY3" fmla="*/ 19202 h 38109"/>
                <a:gd name="connsiteX4" fmla="*/ 19051 w 40006"/>
                <a:gd name="connsiteY4" fmla="*/ 38109 h 38109"/>
                <a:gd name="connsiteX5" fmla="*/ 19193 w 40006"/>
                <a:gd name="connsiteY5" fmla="*/ 38109 h 38109"/>
                <a:gd name="connsiteX6" fmla="*/ 21098 w 40006"/>
                <a:gd name="connsiteY6" fmla="*/ 38100 h 38109"/>
                <a:gd name="connsiteX7" fmla="*/ 40006 w 40006"/>
                <a:gd name="connsiteY7" fmla="*/ 18907 h 38109"/>
                <a:gd name="connsiteX8" fmla="*/ 20956 w 4000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6" h="38109">
                  <a:moveTo>
                    <a:pt x="20956" y="0"/>
                  </a:moveTo>
                  <a:cubicBezTo>
                    <a:pt x="20908" y="0"/>
                    <a:pt x="20860" y="0"/>
                    <a:pt x="20813" y="0"/>
                  </a:cubicBezTo>
                  <a:lnTo>
                    <a:pt x="18908" y="9"/>
                  </a:lnTo>
                  <a:cubicBezTo>
                    <a:pt x="8392" y="86"/>
                    <a:pt x="-76" y="8677"/>
                    <a:pt x="1" y="19202"/>
                  </a:cubicBezTo>
                  <a:cubicBezTo>
                    <a:pt x="77" y="29680"/>
                    <a:pt x="8592" y="38109"/>
                    <a:pt x="19051" y="38109"/>
                  </a:cubicBezTo>
                  <a:cubicBezTo>
                    <a:pt x="19098" y="38109"/>
                    <a:pt x="19146" y="38109"/>
                    <a:pt x="19193" y="38109"/>
                  </a:cubicBezTo>
                  <a:lnTo>
                    <a:pt x="21098" y="38100"/>
                  </a:lnTo>
                  <a:cubicBezTo>
                    <a:pt x="31614" y="38024"/>
                    <a:pt x="40082" y="29432"/>
                    <a:pt x="40006" y="18907"/>
                  </a:cubicBezTo>
                  <a:cubicBezTo>
                    <a:pt x="39939" y="8439"/>
                    <a:pt x="31414" y="0"/>
                    <a:pt x="2095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9" name="자유형: 도형 558">
              <a:extLst>
                <a:ext uri="{FF2B5EF4-FFF2-40B4-BE49-F238E27FC236}">
                  <a16:creationId xmlns:a16="http://schemas.microsoft.com/office/drawing/2014/main" id="{DEA89540-BE53-45C7-BA65-A2CA5C8F9A30}"/>
                </a:ext>
              </a:extLst>
            </p:cNvPr>
            <p:cNvSpPr/>
            <p:nvPr/>
          </p:nvSpPr>
          <p:spPr>
            <a:xfrm>
              <a:off x="10545104" y="-55871"/>
              <a:ext cx="40013" cy="38142"/>
            </a:xfrm>
            <a:custGeom>
              <a:avLst/>
              <a:gdLst>
                <a:gd name="connsiteX0" fmla="*/ 21378 w 40013"/>
                <a:gd name="connsiteY0" fmla="*/ 52 h 38142"/>
                <a:gd name="connsiteX1" fmla="*/ 19473 w 40013"/>
                <a:gd name="connsiteY1" fmla="*/ 14 h 38142"/>
                <a:gd name="connsiteX2" fmla="*/ 4 w 40013"/>
                <a:gd name="connsiteY2" fmla="*/ 18645 h 38142"/>
                <a:gd name="connsiteX3" fmla="*/ 18635 w 40013"/>
                <a:gd name="connsiteY3" fmla="*/ 38104 h 38142"/>
                <a:gd name="connsiteX4" fmla="*/ 20540 w 40013"/>
                <a:gd name="connsiteY4" fmla="*/ 38142 h 38142"/>
                <a:gd name="connsiteX5" fmla="*/ 20969 w 40013"/>
                <a:gd name="connsiteY5" fmla="*/ 38142 h 38142"/>
                <a:gd name="connsiteX6" fmla="*/ 40009 w 40013"/>
                <a:gd name="connsiteY6" fmla="*/ 19502 h 38142"/>
                <a:gd name="connsiteX7" fmla="*/ 21378 w 40013"/>
                <a:gd name="connsiteY7" fmla="*/ 52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2">
                  <a:moveTo>
                    <a:pt x="21378" y="52"/>
                  </a:moveTo>
                  <a:lnTo>
                    <a:pt x="19473" y="14"/>
                  </a:lnTo>
                  <a:cubicBezTo>
                    <a:pt x="8729" y="-386"/>
                    <a:pt x="242" y="8119"/>
                    <a:pt x="4" y="18645"/>
                  </a:cubicBezTo>
                  <a:cubicBezTo>
                    <a:pt x="-215" y="29160"/>
                    <a:pt x="8119" y="37875"/>
                    <a:pt x="18635" y="38104"/>
                  </a:cubicBezTo>
                  <a:lnTo>
                    <a:pt x="20540" y="38142"/>
                  </a:lnTo>
                  <a:cubicBezTo>
                    <a:pt x="20692" y="38142"/>
                    <a:pt x="20826" y="38142"/>
                    <a:pt x="20969" y="38142"/>
                  </a:cubicBezTo>
                  <a:cubicBezTo>
                    <a:pt x="31294" y="38142"/>
                    <a:pt x="39781" y="29884"/>
                    <a:pt x="40009" y="19502"/>
                  </a:cubicBezTo>
                  <a:cubicBezTo>
                    <a:pt x="40228" y="8986"/>
                    <a:pt x="31884" y="280"/>
                    <a:pt x="21378" y="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0" name="자유형: 도형 559">
              <a:extLst>
                <a:ext uri="{FF2B5EF4-FFF2-40B4-BE49-F238E27FC236}">
                  <a16:creationId xmlns:a16="http://schemas.microsoft.com/office/drawing/2014/main" id="{7E913F7B-C61C-4D36-9685-40078247C31E}"/>
                </a:ext>
              </a:extLst>
            </p:cNvPr>
            <p:cNvSpPr/>
            <p:nvPr/>
          </p:nvSpPr>
          <p:spPr>
            <a:xfrm>
              <a:off x="10486073" y="-57401"/>
              <a:ext cx="40002" cy="38148"/>
            </a:xfrm>
            <a:custGeom>
              <a:avLst/>
              <a:gdLst>
                <a:gd name="connsiteX0" fmla="*/ 21506 w 40002"/>
                <a:gd name="connsiteY0" fmla="*/ 58 h 38148"/>
                <a:gd name="connsiteX1" fmla="*/ 19611 w 40002"/>
                <a:gd name="connsiteY1" fmla="*/ 1 h 38148"/>
                <a:gd name="connsiteX2" fmla="*/ 8 w 40002"/>
                <a:gd name="connsiteY2" fmla="*/ 18479 h 38148"/>
                <a:gd name="connsiteX3" fmla="*/ 18487 w 40002"/>
                <a:gd name="connsiteY3" fmla="*/ 38082 h 38148"/>
                <a:gd name="connsiteX4" fmla="*/ 20401 w 40002"/>
                <a:gd name="connsiteY4" fmla="*/ 38139 h 38148"/>
                <a:gd name="connsiteX5" fmla="*/ 20963 w 40002"/>
                <a:gd name="connsiteY5" fmla="*/ 38149 h 38148"/>
                <a:gd name="connsiteX6" fmla="*/ 39994 w 40002"/>
                <a:gd name="connsiteY6" fmla="*/ 19651 h 38148"/>
                <a:gd name="connsiteX7" fmla="*/ 21506 w 4000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8">
                  <a:moveTo>
                    <a:pt x="21506" y="58"/>
                  </a:moveTo>
                  <a:lnTo>
                    <a:pt x="19611" y="1"/>
                  </a:lnTo>
                  <a:cubicBezTo>
                    <a:pt x="9238" y="-104"/>
                    <a:pt x="332" y="7973"/>
                    <a:pt x="8" y="18479"/>
                  </a:cubicBezTo>
                  <a:cubicBezTo>
                    <a:pt x="-297" y="28995"/>
                    <a:pt x="7971" y="37768"/>
                    <a:pt x="18487" y="38082"/>
                  </a:cubicBezTo>
                  <a:lnTo>
                    <a:pt x="20401" y="38139"/>
                  </a:lnTo>
                  <a:cubicBezTo>
                    <a:pt x="20592" y="38139"/>
                    <a:pt x="20773" y="38149"/>
                    <a:pt x="20963" y="38149"/>
                  </a:cubicBezTo>
                  <a:cubicBezTo>
                    <a:pt x="31231" y="38149"/>
                    <a:pt x="39699" y="29976"/>
                    <a:pt x="39994" y="19651"/>
                  </a:cubicBezTo>
                  <a:cubicBezTo>
                    <a:pt x="40308" y="9135"/>
                    <a:pt x="32031" y="363"/>
                    <a:pt x="2150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1" name="자유형: 도형 560">
              <a:extLst>
                <a:ext uri="{FF2B5EF4-FFF2-40B4-BE49-F238E27FC236}">
                  <a16:creationId xmlns:a16="http://schemas.microsoft.com/office/drawing/2014/main" id="{034173A7-6882-4007-9AC5-AE3D3A7D6F49}"/>
                </a:ext>
              </a:extLst>
            </p:cNvPr>
            <p:cNvSpPr/>
            <p:nvPr/>
          </p:nvSpPr>
          <p:spPr>
            <a:xfrm>
              <a:off x="10604132" y="-54724"/>
              <a:ext cx="40009" cy="38128"/>
            </a:xfrm>
            <a:custGeom>
              <a:avLst/>
              <a:gdLst>
                <a:gd name="connsiteX0" fmla="*/ 21233 w 40009"/>
                <a:gd name="connsiteY0" fmla="*/ 29 h 38128"/>
                <a:gd name="connsiteX1" fmla="*/ 19328 w 40009"/>
                <a:gd name="connsiteY1" fmla="*/ 0 h 38128"/>
                <a:gd name="connsiteX2" fmla="*/ 19043 w 40009"/>
                <a:gd name="connsiteY2" fmla="*/ 0 h 38128"/>
                <a:gd name="connsiteX3" fmla="*/ 2 w 40009"/>
                <a:gd name="connsiteY3" fmla="*/ 18774 h 38128"/>
                <a:gd name="connsiteX4" fmla="*/ 18776 w 40009"/>
                <a:gd name="connsiteY4" fmla="*/ 38100 h 38128"/>
                <a:gd name="connsiteX5" fmla="*/ 20681 w 40009"/>
                <a:gd name="connsiteY5" fmla="*/ 38129 h 38128"/>
                <a:gd name="connsiteX6" fmla="*/ 20967 w 40009"/>
                <a:gd name="connsiteY6" fmla="*/ 38129 h 38128"/>
                <a:gd name="connsiteX7" fmla="*/ 40007 w 40009"/>
                <a:gd name="connsiteY7" fmla="*/ 19355 h 38128"/>
                <a:gd name="connsiteX8" fmla="*/ 21233 w 40009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9" h="38128">
                  <a:moveTo>
                    <a:pt x="21233" y="2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9"/>
                  </a:lnTo>
                  <a:cubicBezTo>
                    <a:pt x="20776" y="38129"/>
                    <a:pt x="20871" y="38129"/>
                    <a:pt x="20967" y="38129"/>
                  </a:cubicBezTo>
                  <a:cubicBezTo>
                    <a:pt x="31358" y="38129"/>
                    <a:pt x="39855" y="29785"/>
                    <a:pt x="40007" y="19355"/>
                  </a:cubicBezTo>
                  <a:cubicBezTo>
                    <a:pt x="40159" y="8830"/>
                    <a:pt x="31758" y="181"/>
                    <a:pt x="2123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2" name="자유형: 도형 561">
              <a:extLst>
                <a:ext uri="{FF2B5EF4-FFF2-40B4-BE49-F238E27FC236}">
                  <a16:creationId xmlns:a16="http://schemas.microsoft.com/office/drawing/2014/main" id="{3801E639-5455-44E6-970B-A4BBB6FE3CBB}"/>
                </a:ext>
              </a:extLst>
            </p:cNvPr>
            <p:cNvSpPr/>
            <p:nvPr/>
          </p:nvSpPr>
          <p:spPr>
            <a:xfrm>
              <a:off x="10379975" y="-59898"/>
              <a:ext cx="28576" cy="37349"/>
            </a:xfrm>
            <a:custGeom>
              <a:avLst/>
              <a:gdLst>
                <a:gd name="connsiteX0" fmla="*/ 8932 w 28576"/>
                <a:gd name="connsiteY0" fmla="*/ 37340 h 37349"/>
                <a:gd name="connsiteX1" fmla="*/ 9628 w 28576"/>
                <a:gd name="connsiteY1" fmla="*/ 37350 h 37349"/>
                <a:gd name="connsiteX2" fmla="*/ 28563 w 28576"/>
                <a:gd name="connsiteY2" fmla="*/ 19081 h 37349"/>
                <a:gd name="connsiteX3" fmla="*/ 14200 w 28576"/>
                <a:gd name="connsiteY3" fmla="*/ 2 h 37349"/>
                <a:gd name="connsiteX4" fmla="*/ 14076 w 28576"/>
                <a:gd name="connsiteY4" fmla="*/ 59 h 37349"/>
                <a:gd name="connsiteX5" fmla="*/ 7 w 28576"/>
                <a:gd name="connsiteY5" fmla="*/ 35512 h 37349"/>
                <a:gd name="connsiteX6" fmla="*/ 55 w 28576"/>
                <a:gd name="connsiteY6" fmla="*/ 35635 h 37349"/>
                <a:gd name="connsiteX7" fmla="*/ 7018 w 28576"/>
                <a:gd name="connsiteY7" fmla="*/ 37264 h 37349"/>
                <a:gd name="connsiteX8" fmla="*/ 8932 w 28576"/>
                <a:gd name="connsiteY8" fmla="*/ 37340 h 3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6" h="37349">
                  <a:moveTo>
                    <a:pt x="8932" y="37340"/>
                  </a:moveTo>
                  <a:cubicBezTo>
                    <a:pt x="9161" y="37350"/>
                    <a:pt x="9399" y="37350"/>
                    <a:pt x="9628" y="37350"/>
                  </a:cubicBezTo>
                  <a:cubicBezTo>
                    <a:pt x="19781" y="37350"/>
                    <a:pt x="28192" y="29311"/>
                    <a:pt x="28563" y="19081"/>
                  </a:cubicBezTo>
                  <a:cubicBezTo>
                    <a:pt x="28897" y="9966"/>
                    <a:pt x="22715" y="2117"/>
                    <a:pt x="14200" y="2"/>
                  </a:cubicBezTo>
                  <a:cubicBezTo>
                    <a:pt x="14152" y="-7"/>
                    <a:pt x="14095" y="12"/>
                    <a:pt x="14076" y="59"/>
                  </a:cubicBezTo>
                  <a:cubicBezTo>
                    <a:pt x="9256" y="11813"/>
                    <a:pt x="4570" y="23624"/>
                    <a:pt x="7" y="35512"/>
                  </a:cubicBezTo>
                  <a:cubicBezTo>
                    <a:pt x="-12" y="35559"/>
                    <a:pt x="7" y="35616"/>
                    <a:pt x="55" y="35635"/>
                  </a:cubicBezTo>
                  <a:cubicBezTo>
                    <a:pt x="2198" y="36578"/>
                    <a:pt x="4532" y="37169"/>
                    <a:pt x="7018" y="37264"/>
                  </a:cubicBezTo>
                  <a:lnTo>
                    <a:pt x="8932" y="373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3" name="자유형: 도형 562">
              <a:extLst>
                <a:ext uri="{FF2B5EF4-FFF2-40B4-BE49-F238E27FC236}">
                  <a16:creationId xmlns:a16="http://schemas.microsoft.com/office/drawing/2014/main" id="{1BEC4EDF-5D96-41F9-96F8-531CC9B87C4C}"/>
                </a:ext>
              </a:extLst>
            </p:cNvPr>
            <p:cNvSpPr/>
            <p:nvPr/>
          </p:nvSpPr>
          <p:spPr>
            <a:xfrm>
              <a:off x="10838364" y="-57166"/>
              <a:ext cx="40004" cy="38189"/>
            </a:xfrm>
            <a:custGeom>
              <a:avLst/>
              <a:gdLst>
                <a:gd name="connsiteX0" fmla="*/ 20126 w 40004"/>
                <a:gd name="connsiteY0" fmla="*/ 23 h 38189"/>
                <a:gd name="connsiteX1" fmla="*/ 18212 w 40004"/>
                <a:gd name="connsiteY1" fmla="*/ 109 h 38189"/>
                <a:gd name="connsiteX2" fmla="*/ 19 w 40004"/>
                <a:gd name="connsiteY2" fmla="*/ 19978 h 38189"/>
                <a:gd name="connsiteX3" fmla="*/ 19031 w 40004"/>
                <a:gd name="connsiteY3" fmla="*/ 38190 h 38189"/>
                <a:gd name="connsiteX4" fmla="*/ 19888 w 40004"/>
                <a:gd name="connsiteY4" fmla="*/ 38171 h 38189"/>
                <a:gd name="connsiteX5" fmla="*/ 21784 w 40004"/>
                <a:gd name="connsiteY5" fmla="*/ 38085 h 38189"/>
                <a:gd name="connsiteX6" fmla="*/ 39986 w 40004"/>
                <a:gd name="connsiteY6" fmla="*/ 18225 h 38189"/>
                <a:gd name="connsiteX7" fmla="*/ 20126 w 40004"/>
                <a:gd name="connsiteY7" fmla="*/ 23 h 3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9">
                  <a:moveTo>
                    <a:pt x="20126" y="23"/>
                  </a:moveTo>
                  <a:lnTo>
                    <a:pt x="18212" y="109"/>
                  </a:lnTo>
                  <a:cubicBezTo>
                    <a:pt x="7696" y="575"/>
                    <a:pt x="-448" y="9472"/>
                    <a:pt x="19" y="19978"/>
                  </a:cubicBezTo>
                  <a:cubicBezTo>
                    <a:pt x="467" y="30198"/>
                    <a:pt x="8906" y="38190"/>
                    <a:pt x="19031" y="38190"/>
                  </a:cubicBezTo>
                  <a:cubicBezTo>
                    <a:pt x="19317" y="38190"/>
                    <a:pt x="19612" y="38190"/>
                    <a:pt x="19888" y="38171"/>
                  </a:cubicBezTo>
                  <a:lnTo>
                    <a:pt x="21784" y="38085"/>
                  </a:lnTo>
                  <a:cubicBezTo>
                    <a:pt x="32299" y="37628"/>
                    <a:pt x="40443" y="28741"/>
                    <a:pt x="39986" y="18225"/>
                  </a:cubicBezTo>
                  <a:cubicBezTo>
                    <a:pt x="39529" y="7710"/>
                    <a:pt x="30451" y="-491"/>
                    <a:pt x="20126" y="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4" name="자유형: 도형 563">
              <a:extLst>
                <a:ext uri="{FF2B5EF4-FFF2-40B4-BE49-F238E27FC236}">
                  <a16:creationId xmlns:a16="http://schemas.microsoft.com/office/drawing/2014/main" id="{C79531AB-0BD6-4B3B-A1E0-F9775E7B995D}"/>
                </a:ext>
              </a:extLst>
            </p:cNvPr>
            <p:cNvSpPr/>
            <p:nvPr/>
          </p:nvSpPr>
          <p:spPr>
            <a:xfrm>
              <a:off x="10779352" y="-55092"/>
              <a:ext cx="40008" cy="38134"/>
            </a:xfrm>
            <a:custGeom>
              <a:avLst/>
              <a:gdLst>
                <a:gd name="connsiteX0" fmla="*/ 20416 w 40008"/>
                <a:gd name="connsiteY0" fmla="*/ 6 h 38134"/>
                <a:gd name="connsiteX1" fmla="*/ 18635 w 40008"/>
                <a:gd name="connsiteY1" fmla="*/ 44 h 38134"/>
                <a:gd name="connsiteX2" fmla="*/ 4 w 40008"/>
                <a:gd name="connsiteY2" fmla="*/ 19504 h 38134"/>
                <a:gd name="connsiteX3" fmla="*/ 19045 w 40008"/>
                <a:gd name="connsiteY3" fmla="*/ 38135 h 38134"/>
                <a:gd name="connsiteX4" fmla="*/ 19473 w 40008"/>
                <a:gd name="connsiteY4" fmla="*/ 38135 h 38134"/>
                <a:gd name="connsiteX5" fmla="*/ 21512 w 40008"/>
                <a:gd name="connsiteY5" fmla="*/ 38087 h 38134"/>
                <a:gd name="connsiteX6" fmla="*/ 40000 w 40008"/>
                <a:gd name="connsiteY6" fmla="*/ 18494 h 38134"/>
                <a:gd name="connsiteX7" fmla="*/ 20416 w 40008"/>
                <a:gd name="connsiteY7" fmla="*/ 6 h 3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4">
                  <a:moveTo>
                    <a:pt x="20416" y="6"/>
                  </a:moveTo>
                  <a:lnTo>
                    <a:pt x="18635" y="44"/>
                  </a:lnTo>
                  <a:cubicBezTo>
                    <a:pt x="8119" y="273"/>
                    <a:pt x="-215" y="8988"/>
                    <a:pt x="4" y="19504"/>
                  </a:cubicBezTo>
                  <a:cubicBezTo>
                    <a:pt x="233" y="29877"/>
                    <a:pt x="8720" y="38135"/>
                    <a:pt x="19045" y="38135"/>
                  </a:cubicBezTo>
                  <a:cubicBezTo>
                    <a:pt x="19188" y="38135"/>
                    <a:pt x="19330" y="38135"/>
                    <a:pt x="19473" y="38135"/>
                  </a:cubicBezTo>
                  <a:lnTo>
                    <a:pt x="21512" y="38087"/>
                  </a:lnTo>
                  <a:cubicBezTo>
                    <a:pt x="32027" y="37782"/>
                    <a:pt x="40314" y="29010"/>
                    <a:pt x="40000" y="18494"/>
                  </a:cubicBezTo>
                  <a:cubicBezTo>
                    <a:pt x="39695" y="7988"/>
                    <a:pt x="30779" y="-260"/>
                    <a:pt x="20416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5" name="자유형: 도형 564">
              <a:extLst>
                <a:ext uri="{FF2B5EF4-FFF2-40B4-BE49-F238E27FC236}">
                  <a16:creationId xmlns:a16="http://schemas.microsoft.com/office/drawing/2014/main" id="{2D64B871-BC65-4D88-9FE0-870AD1F3A8C3}"/>
                </a:ext>
              </a:extLst>
            </p:cNvPr>
            <p:cNvSpPr/>
            <p:nvPr/>
          </p:nvSpPr>
          <p:spPr>
            <a:xfrm>
              <a:off x="10545567" y="1214853"/>
              <a:ext cx="40007" cy="38156"/>
            </a:xfrm>
            <a:custGeom>
              <a:avLst/>
              <a:gdLst>
                <a:gd name="connsiteX0" fmla="*/ 21649 w 40007"/>
                <a:gd name="connsiteY0" fmla="*/ 76 h 38156"/>
                <a:gd name="connsiteX1" fmla="*/ 19611 w 40007"/>
                <a:gd name="connsiteY1" fmla="*/ 9 h 38156"/>
                <a:gd name="connsiteX2" fmla="*/ 8 w 40007"/>
                <a:gd name="connsiteY2" fmla="*/ 18488 h 38156"/>
                <a:gd name="connsiteX3" fmla="*/ 18487 w 40007"/>
                <a:gd name="connsiteY3" fmla="*/ 38090 h 38156"/>
                <a:gd name="connsiteX4" fmla="*/ 20268 w 40007"/>
                <a:gd name="connsiteY4" fmla="*/ 38147 h 38156"/>
                <a:gd name="connsiteX5" fmla="*/ 20963 w 40007"/>
                <a:gd name="connsiteY5" fmla="*/ 38157 h 38156"/>
                <a:gd name="connsiteX6" fmla="*/ 39994 w 40007"/>
                <a:gd name="connsiteY6" fmla="*/ 19793 h 38156"/>
                <a:gd name="connsiteX7" fmla="*/ 21649 w 40007"/>
                <a:gd name="connsiteY7" fmla="*/ 76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6">
                  <a:moveTo>
                    <a:pt x="21649" y="76"/>
                  </a:moveTo>
                  <a:lnTo>
                    <a:pt x="19611" y="9"/>
                  </a:lnTo>
                  <a:cubicBezTo>
                    <a:pt x="9286" y="-315"/>
                    <a:pt x="332" y="7982"/>
                    <a:pt x="8" y="18488"/>
                  </a:cubicBezTo>
                  <a:cubicBezTo>
                    <a:pt x="-297" y="29003"/>
                    <a:pt x="7971" y="37776"/>
                    <a:pt x="18487" y="38090"/>
                  </a:cubicBezTo>
                  <a:lnTo>
                    <a:pt x="20268" y="38147"/>
                  </a:lnTo>
                  <a:cubicBezTo>
                    <a:pt x="20496" y="38157"/>
                    <a:pt x="20735" y="38157"/>
                    <a:pt x="20963" y="38157"/>
                  </a:cubicBezTo>
                  <a:cubicBezTo>
                    <a:pt x="31164" y="38157"/>
                    <a:pt x="39623" y="30070"/>
                    <a:pt x="39994" y="19793"/>
                  </a:cubicBezTo>
                  <a:cubicBezTo>
                    <a:pt x="40385" y="9296"/>
                    <a:pt x="32155" y="457"/>
                    <a:pt x="21649" y="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6" name="자유형: 도형 565">
              <a:extLst>
                <a:ext uri="{FF2B5EF4-FFF2-40B4-BE49-F238E27FC236}">
                  <a16:creationId xmlns:a16="http://schemas.microsoft.com/office/drawing/2014/main" id="{1B96C11E-3E1D-49A4-A444-60DF04495A2D}"/>
                </a:ext>
              </a:extLst>
            </p:cNvPr>
            <p:cNvSpPr/>
            <p:nvPr/>
          </p:nvSpPr>
          <p:spPr>
            <a:xfrm>
              <a:off x="10486550" y="1213007"/>
              <a:ext cx="40002" cy="38155"/>
            </a:xfrm>
            <a:custGeom>
              <a:avLst/>
              <a:gdLst>
                <a:gd name="connsiteX0" fmla="*/ 21506 w 40002"/>
                <a:gd name="connsiteY0" fmla="*/ 65 h 38155"/>
                <a:gd name="connsiteX1" fmla="*/ 19611 w 40002"/>
                <a:gd name="connsiteY1" fmla="*/ 8 h 38155"/>
                <a:gd name="connsiteX2" fmla="*/ 8 w 40002"/>
                <a:gd name="connsiteY2" fmla="*/ 18486 h 38155"/>
                <a:gd name="connsiteX3" fmla="*/ 18487 w 40002"/>
                <a:gd name="connsiteY3" fmla="*/ 38089 h 38155"/>
                <a:gd name="connsiteX4" fmla="*/ 20401 w 40002"/>
                <a:gd name="connsiteY4" fmla="*/ 38146 h 38155"/>
                <a:gd name="connsiteX5" fmla="*/ 20963 w 40002"/>
                <a:gd name="connsiteY5" fmla="*/ 38155 h 38155"/>
                <a:gd name="connsiteX6" fmla="*/ 39994 w 40002"/>
                <a:gd name="connsiteY6" fmla="*/ 19658 h 38155"/>
                <a:gd name="connsiteX7" fmla="*/ 21506 w 40002"/>
                <a:gd name="connsiteY7" fmla="*/ 65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5">
                  <a:moveTo>
                    <a:pt x="21506" y="65"/>
                  </a:moveTo>
                  <a:lnTo>
                    <a:pt x="19611" y="8"/>
                  </a:lnTo>
                  <a:cubicBezTo>
                    <a:pt x="9286" y="-287"/>
                    <a:pt x="332" y="7980"/>
                    <a:pt x="8" y="18486"/>
                  </a:cubicBezTo>
                  <a:cubicBezTo>
                    <a:pt x="-297" y="29002"/>
                    <a:pt x="7971" y="37774"/>
                    <a:pt x="18487" y="38089"/>
                  </a:cubicBezTo>
                  <a:lnTo>
                    <a:pt x="20401" y="38146"/>
                  </a:lnTo>
                  <a:cubicBezTo>
                    <a:pt x="20592" y="38146"/>
                    <a:pt x="20773" y="38155"/>
                    <a:pt x="20963" y="38155"/>
                  </a:cubicBezTo>
                  <a:cubicBezTo>
                    <a:pt x="31231" y="38155"/>
                    <a:pt x="39699" y="29983"/>
                    <a:pt x="39994" y="19658"/>
                  </a:cubicBezTo>
                  <a:cubicBezTo>
                    <a:pt x="40308" y="9142"/>
                    <a:pt x="32031" y="370"/>
                    <a:pt x="21506" y="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7" name="자유형: 도형 566">
              <a:extLst>
                <a:ext uri="{FF2B5EF4-FFF2-40B4-BE49-F238E27FC236}">
                  <a16:creationId xmlns:a16="http://schemas.microsoft.com/office/drawing/2014/main" id="{37FEC2FA-7D70-4014-B3F3-3C4A9D5CF8C2}"/>
                </a:ext>
              </a:extLst>
            </p:cNvPr>
            <p:cNvSpPr/>
            <p:nvPr/>
          </p:nvSpPr>
          <p:spPr>
            <a:xfrm>
              <a:off x="10720782" y="1217587"/>
              <a:ext cx="40004" cy="38128"/>
            </a:xfrm>
            <a:custGeom>
              <a:avLst/>
              <a:gdLst>
                <a:gd name="connsiteX0" fmla="*/ 20960 w 40004"/>
                <a:gd name="connsiteY0" fmla="*/ 0 h 38128"/>
                <a:gd name="connsiteX1" fmla="*/ 20531 w 40004"/>
                <a:gd name="connsiteY1" fmla="*/ 0 h 38128"/>
                <a:gd name="connsiteX2" fmla="*/ 18626 w 40004"/>
                <a:gd name="connsiteY2" fmla="*/ 38 h 38128"/>
                <a:gd name="connsiteX3" fmla="*/ 5 w 40004"/>
                <a:gd name="connsiteY3" fmla="*/ 19498 h 38128"/>
                <a:gd name="connsiteX4" fmla="*/ 19036 w 40004"/>
                <a:gd name="connsiteY4" fmla="*/ 38128 h 38128"/>
                <a:gd name="connsiteX5" fmla="*/ 19464 w 40004"/>
                <a:gd name="connsiteY5" fmla="*/ 38128 h 38128"/>
                <a:gd name="connsiteX6" fmla="*/ 21369 w 40004"/>
                <a:gd name="connsiteY6" fmla="*/ 38090 h 38128"/>
                <a:gd name="connsiteX7" fmla="*/ 40000 w 40004"/>
                <a:gd name="connsiteY7" fmla="*/ 18631 h 38128"/>
                <a:gd name="connsiteX8" fmla="*/ 20960 w 40004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28">
                  <a:moveTo>
                    <a:pt x="20960" y="0"/>
                  </a:moveTo>
                  <a:cubicBezTo>
                    <a:pt x="20817" y="0"/>
                    <a:pt x="20683" y="0"/>
                    <a:pt x="20531" y="0"/>
                  </a:cubicBezTo>
                  <a:lnTo>
                    <a:pt x="18626" y="38"/>
                  </a:lnTo>
                  <a:cubicBezTo>
                    <a:pt x="8110" y="267"/>
                    <a:pt x="-224" y="8982"/>
                    <a:pt x="5" y="19498"/>
                  </a:cubicBezTo>
                  <a:cubicBezTo>
                    <a:pt x="224" y="29870"/>
                    <a:pt x="8710" y="38128"/>
                    <a:pt x="19036" y="38128"/>
                  </a:cubicBezTo>
                  <a:cubicBezTo>
                    <a:pt x="19178" y="38128"/>
                    <a:pt x="19321" y="38128"/>
                    <a:pt x="19464" y="38128"/>
                  </a:cubicBezTo>
                  <a:lnTo>
                    <a:pt x="21369" y="38090"/>
                  </a:lnTo>
                  <a:cubicBezTo>
                    <a:pt x="31885" y="37862"/>
                    <a:pt x="40219" y="29156"/>
                    <a:pt x="40000" y="18631"/>
                  </a:cubicBezTo>
                  <a:cubicBezTo>
                    <a:pt x="39771" y="8258"/>
                    <a:pt x="31285" y="0"/>
                    <a:pt x="209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8" name="자유형: 도형 567">
              <a:extLst>
                <a:ext uri="{FF2B5EF4-FFF2-40B4-BE49-F238E27FC236}">
                  <a16:creationId xmlns:a16="http://schemas.microsoft.com/office/drawing/2014/main" id="{C539BC11-75FE-4E59-9586-5B54D728A1CF}"/>
                </a:ext>
              </a:extLst>
            </p:cNvPr>
            <p:cNvSpPr/>
            <p:nvPr/>
          </p:nvSpPr>
          <p:spPr>
            <a:xfrm>
              <a:off x="10604579" y="1216828"/>
              <a:ext cx="40006" cy="38162"/>
            </a:xfrm>
            <a:custGeom>
              <a:avLst/>
              <a:gdLst>
                <a:gd name="connsiteX0" fmla="*/ 21511 w 40006"/>
                <a:gd name="connsiteY0" fmla="*/ 73 h 38162"/>
                <a:gd name="connsiteX1" fmla="*/ 19749 w 40006"/>
                <a:gd name="connsiteY1" fmla="*/ 15 h 38162"/>
                <a:gd name="connsiteX2" fmla="*/ 13 w 40006"/>
                <a:gd name="connsiteY2" fmla="*/ 18351 h 38162"/>
                <a:gd name="connsiteX3" fmla="*/ 18358 w 40006"/>
                <a:gd name="connsiteY3" fmla="*/ 38087 h 38162"/>
                <a:gd name="connsiteX4" fmla="*/ 20396 w 40006"/>
                <a:gd name="connsiteY4" fmla="*/ 38153 h 38162"/>
                <a:gd name="connsiteX5" fmla="*/ 20968 w 40006"/>
                <a:gd name="connsiteY5" fmla="*/ 38163 h 38162"/>
                <a:gd name="connsiteX6" fmla="*/ 39999 w 40006"/>
                <a:gd name="connsiteY6" fmla="*/ 19675 h 38162"/>
                <a:gd name="connsiteX7" fmla="*/ 21511 w 40006"/>
                <a:gd name="connsiteY7" fmla="*/ 73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62">
                  <a:moveTo>
                    <a:pt x="21511" y="73"/>
                  </a:moveTo>
                  <a:lnTo>
                    <a:pt x="19749" y="15"/>
                  </a:lnTo>
                  <a:cubicBezTo>
                    <a:pt x="9519" y="-404"/>
                    <a:pt x="403" y="7845"/>
                    <a:pt x="13" y="18351"/>
                  </a:cubicBezTo>
                  <a:cubicBezTo>
                    <a:pt x="-368" y="28866"/>
                    <a:pt x="7833" y="37696"/>
                    <a:pt x="18358" y="38087"/>
                  </a:cubicBezTo>
                  <a:lnTo>
                    <a:pt x="20396" y="38153"/>
                  </a:lnTo>
                  <a:cubicBezTo>
                    <a:pt x="20587" y="38153"/>
                    <a:pt x="20777" y="38163"/>
                    <a:pt x="20968" y="38163"/>
                  </a:cubicBezTo>
                  <a:cubicBezTo>
                    <a:pt x="31226" y="38163"/>
                    <a:pt x="39694" y="30000"/>
                    <a:pt x="39999" y="19675"/>
                  </a:cubicBezTo>
                  <a:cubicBezTo>
                    <a:pt x="40294" y="9150"/>
                    <a:pt x="32026" y="377"/>
                    <a:pt x="21511" y="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9" name="자유형: 도형 568">
              <a:extLst>
                <a:ext uri="{FF2B5EF4-FFF2-40B4-BE49-F238E27FC236}">
                  <a16:creationId xmlns:a16="http://schemas.microsoft.com/office/drawing/2014/main" id="{5197CAF3-C456-4BBD-B57E-C41030953195}"/>
                </a:ext>
              </a:extLst>
            </p:cNvPr>
            <p:cNvSpPr/>
            <p:nvPr/>
          </p:nvSpPr>
          <p:spPr>
            <a:xfrm>
              <a:off x="10838850" y="1214022"/>
              <a:ext cx="40026" cy="38159"/>
            </a:xfrm>
            <a:custGeom>
              <a:avLst/>
              <a:gdLst>
                <a:gd name="connsiteX0" fmla="*/ 20278 w 40026"/>
                <a:gd name="connsiteY0" fmla="*/ 12 h 38159"/>
                <a:gd name="connsiteX1" fmla="*/ 18497 w 40026"/>
                <a:gd name="connsiteY1" fmla="*/ 69 h 38159"/>
                <a:gd name="connsiteX2" fmla="*/ 9 w 40026"/>
                <a:gd name="connsiteY2" fmla="*/ 19662 h 38159"/>
                <a:gd name="connsiteX3" fmla="*/ 19040 w 40026"/>
                <a:gd name="connsiteY3" fmla="*/ 38159 h 38159"/>
                <a:gd name="connsiteX4" fmla="*/ 19602 w 40026"/>
                <a:gd name="connsiteY4" fmla="*/ 38150 h 38159"/>
                <a:gd name="connsiteX5" fmla="*/ 21659 w 40026"/>
                <a:gd name="connsiteY5" fmla="*/ 38083 h 38159"/>
                <a:gd name="connsiteX6" fmla="*/ 40014 w 40026"/>
                <a:gd name="connsiteY6" fmla="*/ 18357 h 38159"/>
                <a:gd name="connsiteX7" fmla="*/ 20278 w 40026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6" h="38159">
                  <a:moveTo>
                    <a:pt x="20278" y="12"/>
                  </a:moveTo>
                  <a:lnTo>
                    <a:pt x="18497" y="69"/>
                  </a:lnTo>
                  <a:cubicBezTo>
                    <a:pt x="7981" y="374"/>
                    <a:pt x="-306" y="9146"/>
                    <a:pt x="9" y="19662"/>
                  </a:cubicBezTo>
                  <a:cubicBezTo>
                    <a:pt x="304" y="29987"/>
                    <a:pt x="8772" y="38159"/>
                    <a:pt x="19040" y="38159"/>
                  </a:cubicBezTo>
                  <a:cubicBezTo>
                    <a:pt x="19230" y="38159"/>
                    <a:pt x="19411" y="38159"/>
                    <a:pt x="19602" y="38150"/>
                  </a:cubicBezTo>
                  <a:lnTo>
                    <a:pt x="21659" y="38083"/>
                  </a:lnTo>
                  <a:cubicBezTo>
                    <a:pt x="32175" y="37702"/>
                    <a:pt x="40395" y="28873"/>
                    <a:pt x="40014" y="18357"/>
                  </a:cubicBezTo>
                  <a:cubicBezTo>
                    <a:pt x="39642" y="7841"/>
                    <a:pt x="30689" y="-350"/>
                    <a:pt x="20278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0" name="자유형: 도형 569">
              <a:extLst>
                <a:ext uri="{FF2B5EF4-FFF2-40B4-BE49-F238E27FC236}">
                  <a16:creationId xmlns:a16="http://schemas.microsoft.com/office/drawing/2014/main" id="{B7767FCF-2642-495B-85DE-0E08D2BF04CC}"/>
                </a:ext>
              </a:extLst>
            </p:cNvPr>
            <p:cNvSpPr/>
            <p:nvPr/>
          </p:nvSpPr>
          <p:spPr>
            <a:xfrm>
              <a:off x="10384502" y="1209746"/>
              <a:ext cx="25897" cy="36288"/>
            </a:xfrm>
            <a:custGeom>
              <a:avLst/>
              <a:gdLst>
                <a:gd name="connsiteX0" fmla="*/ 25694 w 25897"/>
                <a:gd name="connsiteY0" fmla="*/ 16051 h 36288"/>
                <a:gd name="connsiteX1" fmla="*/ 7149 w 25897"/>
                <a:gd name="connsiteY1" fmla="*/ 40 h 36288"/>
                <a:gd name="connsiteX2" fmla="*/ 5701 w 25897"/>
                <a:gd name="connsiteY2" fmla="*/ 2 h 36288"/>
                <a:gd name="connsiteX3" fmla="*/ 91 w 25897"/>
                <a:gd name="connsiteY3" fmla="*/ 868 h 36288"/>
                <a:gd name="connsiteX4" fmla="*/ 5 w 25897"/>
                <a:gd name="connsiteY4" fmla="*/ 1040 h 36288"/>
                <a:gd name="connsiteX5" fmla="*/ 14188 w 25897"/>
                <a:gd name="connsiteY5" fmla="*/ 36225 h 36288"/>
                <a:gd name="connsiteX6" fmla="*/ 14321 w 25897"/>
                <a:gd name="connsiteY6" fmla="*/ 36282 h 36288"/>
                <a:gd name="connsiteX7" fmla="*/ 25694 w 25897"/>
                <a:gd name="connsiteY7" fmla="*/ 16051 h 3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97" h="36288">
                  <a:moveTo>
                    <a:pt x="25694" y="16051"/>
                  </a:moveTo>
                  <a:cubicBezTo>
                    <a:pt x="24379" y="6936"/>
                    <a:pt x="16359" y="278"/>
                    <a:pt x="7149" y="40"/>
                  </a:cubicBezTo>
                  <a:lnTo>
                    <a:pt x="5701" y="2"/>
                  </a:lnTo>
                  <a:cubicBezTo>
                    <a:pt x="3767" y="-27"/>
                    <a:pt x="1891" y="325"/>
                    <a:pt x="91" y="868"/>
                  </a:cubicBezTo>
                  <a:cubicBezTo>
                    <a:pt x="24" y="887"/>
                    <a:pt x="-14" y="963"/>
                    <a:pt x="5" y="1040"/>
                  </a:cubicBezTo>
                  <a:cubicBezTo>
                    <a:pt x="4596" y="12841"/>
                    <a:pt x="9339" y="24557"/>
                    <a:pt x="14188" y="36225"/>
                  </a:cubicBezTo>
                  <a:cubicBezTo>
                    <a:pt x="14207" y="36273"/>
                    <a:pt x="14273" y="36301"/>
                    <a:pt x="14321" y="36282"/>
                  </a:cubicBezTo>
                  <a:cubicBezTo>
                    <a:pt x="21903" y="33101"/>
                    <a:pt x="26999" y="25109"/>
                    <a:pt x="25694" y="16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1" name="자유형: 도형 570">
              <a:extLst>
                <a:ext uri="{FF2B5EF4-FFF2-40B4-BE49-F238E27FC236}">
                  <a16:creationId xmlns:a16="http://schemas.microsoft.com/office/drawing/2014/main" id="{D0895282-2910-4355-AE39-1E179FD4D572}"/>
                </a:ext>
              </a:extLst>
            </p:cNvPr>
            <p:cNvSpPr/>
            <p:nvPr/>
          </p:nvSpPr>
          <p:spPr>
            <a:xfrm>
              <a:off x="10779805" y="1215899"/>
              <a:ext cx="40007" cy="38159"/>
            </a:xfrm>
            <a:custGeom>
              <a:avLst/>
              <a:gdLst>
                <a:gd name="connsiteX0" fmla="*/ 20249 w 40007"/>
                <a:gd name="connsiteY0" fmla="*/ 12 h 38159"/>
                <a:gd name="connsiteX1" fmla="*/ 18487 w 40007"/>
                <a:gd name="connsiteY1" fmla="*/ 69 h 38159"/>
                <a:gd name="connsiteX2" fmla="*/ 9 w 40007"/>
                <a:gd name="connsiteY2" fmla="*/ 19671 h 38159"/>
                <a:gd name="connsiteX3" fmla="*/ 19040 w 40007"/>
                <a:gd name="connsiteY3" fmla="*/ 38159 h 38159"/>
                <a:gd name="connsiteX4" fmla="*/ 19611 w 40007"/>
                <a:gd name="connsiteY4" fmla="*/ 38150 h 38159"/>
                <a:gd name="connsiteX5" fmla="*/ 21649 w 40007"/>
                <a:gd name="connsiteY5" fmla="*/ 38083 h 38159"/>
                <a:gd name="connsiteX6" fmla="*/ 39995 w 40007"/>
                <a:gd name="connsiteY6" fmla="*/ 18347 h 38159"/>
                <a:gd name="connsiteX7" fmla="*/ 20249 w 40007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9">
                  <a:moveTo>
                    <a:pt x="20249" y="12"/>
                  </a:moveTo>
                  <a:lnTo>
                    <a:pt x="18487" y="69"/>
                  </a:lnTo>
                  <a:cubicBezTo>
                    <a:pt x="7972" y="373"/>
                    <a:pt x="-306" y="9155"/>
                    <a:pt x="9" y="19671"/>
                  </a:cubicBezTo>
                  <a:cubicBezTo>
                    <a:pt x="314" y="29996"/>
                    <a:pt x="8781" y="38159"/>
                    <a:pt x="19040" y="38159"/>
                  </a:cubicBezTo>
                  <a:cubicBezTo>
                    <a:pt x="19230" y="38159"/>
                    <a:pt x="19421" y="38159"/>
                    <a:pt x="19611" y="38150"/>
                  </a:cubicBezTo>
                  <a:lnTo>
                    <a:pt x="21649" y="38083"/>
                  </a:lnTo>
                  <a:cubicBezTo>
                    <a:pt x="32165" y="37692"/>
                    <a:pt x="40376" y="28863"/>
                    <a:pt x="39995" y="18347"/>
                  </a:cubicBezTo>
                  <a:cubicBezTo>
                    <a:pt x="39604" y="7841"/>
                    <a:pt x="30870" y="-350"/>
                    <a:pt x="20249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2" name="자유형: 도형 571">
              <a:extLst>
                <a:ext uri="{FF2B5EF4-FFF2-40B4-BE49-F238E27FC236}">
                  <a16:creationId xmlns:a16="http://schemas.microsoft.com/office/drawing/2014/main" id="{DCE565D8-3A4D-4708-BA30-6972B6DF6633}"/>
                </a:ext>
              </a:extLst>
            </p:cNvPr>
            <p:cNvSpPr/>
            <p:nvPr/>
          </p:nvSpPr>
          <p:spPr>
            <a:xfrm>
              <a:off x="10604041" y="1330784"/>
              <a:ext cx="40008" cy="38145"/>
            </a:xfrm>
            <a:custGeom>
              <a:avLst/>
              <a:gdLst>
                <a:gd name="connsiteX0" fmla="*/ 21382 w 40008"/>
                <a:gd name="connsiteY0" fmla="*/ 55 h 38145"/>
                <a:gd name="connsiteX1" fmla="*/ 19611 w 40008"/>
                <a:gd name="connsiteY1" fmla="*/ 8 h 38145"/>
                <a:gd name="connsiteX2" fmla="*/ 8 w 40008"/>
                <a:gd name="connsiteY2" fmla="*/ 18486 h 38145"/>
                <a:gd name="connsiteX3" fmla="*/ 18487 w 40008"/>
                <a:gd name="connsiteY3" fmla="*/ 38088 h 38145"/>
                <a:gd name="connsiteX4" fmla="*/ 20535 w 40008"/>
                <a:gd name="connsiteY4" fmla="*/ 38146 h 38145"/>
                <a:gd name="connsiteX5" fmla="*/ 20963 w 40008"/>
                <a:gd name="connsiteY5" fmla="*/ 38146 h 38145"/>
                <a:gd name="connsiteX6" fmla="*/ 40004 w 40008"/>
                <a:gd name="connsiteY6" fmla="*/ 19505 h 38145"/>
                <a:gd name="connsiteX7" fmla="*/ 21382 w 40008"/>
                <a:gd name="connsiteY7" fmla="*/ 55 h 3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5">
                  <a:moveTo>
                    <a:pt x="21382" y="55"/>
                  </a:moveTo>
                  <a:lnTo>
                    <a:pt x="19611" y="8"/>
                  </a:lnTo>
                  <a:cubicBezTo>
                    <a:pt x="9305" y="-288"/>
                    <a:pt x="332" y="7980"/>
                    <a:pt x="8" y="18486"/>
                  </a:cubicBezTo>
                  <a:cubicBezTo>
                    <a:pt x="-297" y="29002"/>
                    <a:pt x="7971" y="37774"/>
                    <a:pt x="18487" y="38088"/>
                  </a:cubicBezTo>
                  <a:lnTo>
                    <a:pt x="20535" y="38146"/>
                  </a:lnTo>
                  <a:cubicBezTo>
                    <a:pt x="20687" y="38146"/>
                    <a:pt x="20820" y="38146"/>
                    <a:pt x="20963" y="38146"/>
                  </a:cubicBezTo>
                  <a:cubicBezTo>
                    <a:pt x="31288" y="38146"/>
                    <a:pt x="39775" y="29888"/>
                    <a:pt x="40004" y="19505"/>
                  </a:cubicBezTo>
                  <a:cubicBezTo>
                    <a:pt x="40242" y="8990"/>
                    <a:pt x="31898" y="284"/>
                    <a:pt x="21382" y="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3" name="자유형: 도형 572">
              <a:extLst>
                <a:ext uri="{FF2B5EF4-FFF2-40B4-BE49-F238E27FC236}">
                  <a16:creationId xmlns:a16="http://schemas.microsoft.com/office/drawing/2014/main" id="{121C23F5-5C07-469B-83B0-B031300CAB53}"/>
                </a:ext>
              </a:extLst>
            </p:cNvPr>
            <p:cNvSpPr/>
            <p:nvPr/>
          </p:nvSpPr>
          <p:spPr>
            <a:xfrm>
              <a:off x="10838237" y="1340315"/>
              <a:ext cx="40006" cy="38158"/>
            </a:xfrm>
            <a:custGeom>
              <a:avLst/>
              <a:gdLst>
                <a:gd name="connsiteX0" fmla="*/ 20406 w 40006"/>
                <a:gd name="connsiteY0" fmla="*/ 38148 h 38158"/>
                <a:gd name="connsiteX1" fmla="*/ 20968 w 40006"/>
                <a:gd name="connsiteY1" fmla="*/ 38158 h 38158"/>
                <a:gd name="connsiteX2" fmla="*/ 39999 w 40006"/>
                <a:gd name="connsiteY2" fmla="*/ 19661 h 38158"/>
                <a:gd name="connsiteX3" fmla="*/ 21511 w 40006"/>
                <a:gd name="connsiteY3" fmla="*/ 68 h 38158"/>
                <a:gd name="connsiteX4" fmla="*/ 19749 w 40006"/>
                <a:gd name="connsiteY4" fmla="*/ 10 h 38158"/>
                <a:gd name="connsiteX5" fmla="*/ 13 w 40006"/>
                <a:gd name="connsiteY5" fmla="*/ 18346 h 38158"/>
                <a:gd name="connsiteX6" fmla="*/ 18358 w 40006"/>
                <a:gd name="connsiteY6" fmla="*/ 38082 h 38158"/>
                <a:gd name="connsiteX7" fmla="*/ 20406 w 40006"/>
                <a:gd name="connsiteY7" fmla="*/ 38148 h 3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8">
                  <a:moveTo>
                    <a:pt x="20406" y="38148"/>
                  </a:moveTo>
                  <a:cubicBezTo>
                    <a:pt x="20596" y="38148"/>
                    <a:pt x="20777" y="38158"/>
                    <a:pt x="20968" y="38158"/>
                  </a:cubicBezTo>
                  <a:cubicBezTo>
                    <a:pt x="31236" y="38158"/>
                    <a:pt x="39703" y="29986"/>
                    <a:pt x="39999" y="19661"/>
                  </a:cubicBezTo>
                  <a:cubicBezTo>
                    <a:pt x="40303" y="9145"/>
                    <a:pt x="32026" y="373"/>
                    <a:pt x="21511" y="68"/>
                  </a:cubicBezTo>
                  <a:lnTo>
                    <a:pt x="19749" y="10"/>
                  </a:lnTo>
                  <a:cubicBezTo>
                    <a:pt x="9233" y="-332"/>
                    <a:pt x="403" y="7840"/>
                    <a:pt x="13" y="18346"/>
                  </a:cubicBezTo>
                  <a:cubicBezTo>
                    <a:pt x="-368" y="28862"/>
                    <a:pt x="7833" y="37692"/>
                    <a:pt x="18358" y="38082"/>
                  </a:cubicBezTo>
                  <a:lnTo>
                    <a:pt x="20406" y="38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4" name="자유형: 도형 573">
              <a:extLst>
                <a:ext uri="{FF2B5EF4-FFF2-40B4-BE49-F238E27FC236}">
                  <a16:creationId xmlns:a16="http://schemas.microsoft.com/office/drawing/2014/main" id="{64690B14-D9C6-4683-92E9-F606AE4D9563}"/>
                </a:ext>
              </a:extLst>
            </p:cNvPr>
            <p:cNvSpPr/>
            <p:nvPr/>
          </p:nvSpPr>
          <p:spPr>
            <a:xfrm>
              <a:off x="10486112" y="1334595"/>
              <a:ext cx="40005" cy="38267"/>
            </a:xfrm>
            <a:custGeom>
              <a:avLst/>
              <a:gdLst>
                <a:gd name="connsiteX0" fmla="*/ 19438 w 40005"/>
                <a:gd name="connsiteY0" fmla="*/ 63 h 38267"/>
                <a:gd name="connsiteX1" fmla="*/ 18324 w 40005"/>
                <a:gd name="connsiteY1" fmla="*/ 158 h 38267"/>
                <a:gd name="connsiteX2" fmla="*/ 17514 w 40005"/>
                <a:gd name="connsiteY2" fmla="*/ 225 h 38267"/>
                <a:gd name="connsiteX3" fmla="*/ 64 w 40005"/>
                <a:gd name="connsiteY3" fmla="*/ 20751 h 38267"/>
                <a:gd name="connsiteX4" fmla="*/ 19029 w 40005"/>
                <a:gd name="connsiteY4" fmla="*/ 38268 h 38267"/>
                <a:gd name="connsiteX5" fmla="*/ 20581 w 40005"/>
                <a:gd name="connsiteY5" fmla="*/ 38210 h 38267"/>
                <a:gd name="connsiteX6" fmla="*/ 22467 w 40005"/>
                <a:gd name="connsiteY6" fmla="*/ 38049 h 38267"/>
                <a:gd name="connsiteX7" fmla="*/ 39945 w 40005"/>
                <a:gd name="connsiteY7" fmla="*/ 17551 h 38267"/>
                <a:gd name="connsiteX8" fmla="*/ 19438 w 40005"/>
                <a:gd name="connsiteY8" fmla="*/ 63 h 3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267">
                  <a:moveTo>
                    <a:pt x="19438" y="63"/>
                  </a:moveTo>
                  <a:lnTo>
                    <a:pt x="18324" y="158"/>
                  </a:lnTo>
                  <a:lnTo>
                    <a:pt x="17514" y="225"/>
                  </a:lnTo>
                  <a:cubicBezTo>
                    <a:pt x="7018" y="1073"/>
                    <a:pt x="-793" y="10264"/>
                    <a:pt x="64" y="20751"/>
                  </a:cubicBezTo>
                  <a:cubicBezTo>
                    <a:pt x="864" y="30714"/>
                    <a:pt x="9199" y="38268"/>
                    <a:pt x="19029" y="38268"/>
                  </a:cubicBezTo>
                  <a:cubicBezTo>
                    <a:pt x="19543" y="38268"/>
                    <a:pt x="20057" y="38249"/>
                    <a:pt x="20581" y="38210"/>
                  </a:cubicBezTo>
                  <a:cubicBezTo>
                    <a:pt x="20600" y="38210"/>
                    <a:pt x="22439" y="38049"/>
                    <a:pt x="22467" y="38049"/>
                  </a:cubicBezTo>
                  <a:cubicBezTo>
                    <a:pt x="32954" y="37210"/>
                    <a:pt x="40774" y="28038"/>
                    <a:pt x="39945" y="17551"/>
                  </a:cubicBezTo>
                  <a:cubicBezTo>
                    <a:pt x="39117" y="7054"/>
                    <a:pt x="30211" y="-785"/>
                    <a:pt x="19438" y="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5" name="자유형: 도형 574">
              <a:extLst>
                <a:ext uri="{FF2B5EF4-FFF2-40B4-BE49-F238E27FC236}">
                  <a16:creationId xmlns:a16="http://schemas.microsoft.com/office/drawing/2014/main" id="{BB50CDD3-60A5-41F6-B42B-F29DAC99D8D5}"/>
                </a:ext>
              </a:extLst>
            </p:cNvPr>
            <p:cNvSpPr/>
            <p:nvPr/>
          </p:nvSpPr>
          <p:spPr>
            <a:xfrm>
              <a:off x="10544989" y="1330295"/>
              <a:ext cx="39985" cy="38138"/>
            </a:xfrm>
            <a:custGeom>
              <a:avLst/>
              <a:gdLst>
                <a:gd name="connsiteX0" fmla="*/ 20521 w 39985"/>
                <a:gd name="connsiteY0" fmla="*/ 10 h 38138"/>
                <a:gd name="connsiteX1" fmla="*/ 18626 w 39985"/>
                <a:gd name="connsiteY1" fmla="*/ 48 h 38138"/>
                <a:gd name="connsiteX2" fmla="*/ 5 w 39985"/>
                <a:gd name="connsiteY2" fmla="*/ 19508 h 38138"/>
                <a:gd name="connsiteX3" fmla="*/ 19036 w 39985"/>
                <a:gd name="connsiteY3" fmla="*/ 38139 h 38138"/>
                <a:gd name="connsiteX4" fmla="*/ 19464 w 39985"/>
                <a:gd name="connsiteY4" fmla="*/ 38139 h 38138"/>
                <a:gd name="connsiteX5" fmla="*/ 21360 w 39985"/>
                <a:gd name="connsiteY5" fmla="*/ 38101 h 38138"/>
                <a:gd name="connsiteX6" fmla="*/ 39981 w 39985"/>
                <a:gd name="connsiteY6" fmla="*/ 18641 h 38138"/>
                <a:gd name="connsiteX7" fmla="*/ 20521 w 39985"/>
                <a:gd name="connsiteY7" fmla="*/ 1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5" h="38138">
                  <a:moveTo>
                    <a:pt x="20521" y="10"/>
                  </a:moveTo>
                  <a:lnTo>
                    <a:pt x="18626" y="48"/>
                  </a:lnTo>
                  <a:cubicBezTo>
                    <a:pt x="8110" y="277"/>
                    <a:pt x="-224" y="8992"/>
                    <a:pt x="5" y="19508"/>
                  </a:cubicBezTo>
                  <a:cubicBezTo>
                    <a:pt x="224" y="29881"/>
                    <a:pt x="8710" y="38139"/>
                    <a:pt x="19036" y="38139"/>
                  </a:cubicBezTo>
                  <a:cubicBezTo>
                    <a:pt x="19178" y="38139"/>
                    <a:pt x="19321" y="38139"/>
                    <a:pt x="19464" y="38139"/>
                  </a:cubicBezTo>
                  <a:lnTo>
                    <a:pt x="21360" y="38101"/>
                  </a:lnTo>
                  <a:cubicBezTo>
                    <a:pt x="31875" y="37872"/>
                    <a:pt x="40210" y="29157"/>
                    <a:pt x="39981" y="18641"/>
                  </a:cubicBezTo>
                  <a:cubicBezTo>
                    <a:pt x="39752" y="8126"/>
                    <a:pt x="31199" y="-333"/>
                    <a:pt x="20521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6" name="자유형: 도형 575">
              <a:extLst>
                <a:ext uri="{FF2B5EF4-FFF2-40B4-BE49-F238E27FC236}">
                  <a16:creationId xmlns:a16="http://schemas.microsoft.com/office/drawing/2014/main" id="{E1DA9A23-08E4-4F60-BF0F-484BD0C3ABA9}"/>
                </a:ext>
              </a:extLst>
            </p:cNvPr>
            <p:cNvSpPr/>
            <p:nvPr/>
          </p:nvSpPr>
          <p:spPr>
            <a:xfrm>
              <a:off x="10720196" y="1335463"/>
              <a:ext cx="39995" cy="38181"/>
            </a:xfrm>
            <a:custGeom>
              <a:avLst/>
              <a:gdLst>
                <a:gd name="connsiteX0" fmla="*/ 20107 w 39995"/>
                <a:gd name="connsiteY0" fmla="*/ 38162 h 38181"/>
                <a:gd name="connsiteX1" fmla="*/ 20965 w 39995"/>
                <a:gd name="connsiteY1" fmla="*/ 38181 h 38181"/>
                <a:gd name="connsiteX2" fmla="*/ 39976 w 39995"/>
                <a:gd name="connsiteY2" fmla="*/ 19969 h 38181"/>
                <a:gd name="connsiteX3" fmla="*/ 21784 w 39995"/>
                <a:gd name="connsiteY3" fmla="*/ 100 h 38181"/>
                <a:gd name="connsiteX4" fmla="*/ 19888 w 39995"/>
                <a:gd name="connsiteY4" fmla="*/ 14 h 38181"/>
                <a:gd name="connsiteX5" fmla="*/ 19 w 39995"/>
                <a:gd name="connsiteY5" fmla="*/ 18207 h 38181"/>
                <a:gd name="connsiteX6" fmla="*/ 18212 w 39995"/>
                <a:gd name="connsiteY6" fmla="*/ 38076 h 38181"/>
                <a:gd name="connsiteX7" fmla="*/ 20107 w 39995"/>
                <a:gd name="connsiteY7" fmla="*/ 38162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1">
                  <a:moveTo>
                    <a:pt x="20107" y="38162"/>
                  </a:moveTo>
                  <a:cubicBezTo>
                    <a:pt x="20384" y="38172"/>
                    <a:pt x="20679" y="38181"/>
                    <a:pt x="20965" y="38181"/>
                  </a:cubicBezTo>
                  <a:cubicBezTo>
                    <a:pt x="31090" y="38181"/>
                    <a:pt x="39529" y="30199"/>
                    <a:pt x="39976" y="19969"/>
                  </a:cubicBezTo>
                  <a:cubicBezTo>
                    <a:pt x="40443" y="9454"/>
                    <a:pt x="32290" y="557"/>
                    <a:pt x="21784" y="100"/>
                  </a:cubicBezTo>
                  <a:lnTo>
                    <a:pt x="19888" y="14"/>
                  </a:lnTo>
                  <a:cubicBezTo>
                    <a:pt x="9420" y="-386"/>
                    <a:pt x="486" y="7691"/>
                    <a:pt x="19" y="18207"/>
                  </a:cubicBezTo>
                  <a:cubicBezTo>
                    <a:pt x="-448" y="28723"/>
                    <a:pt x="7706" y="37619"/>
                    <a:pt x="18212" y="38076"/>
                  </a:cubicBezTo>
                  <a:lnTo>
                    <a:pt x="20107" y="38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67F2D455-BC3D-4C9A-B36E-7F6917CC9B59}"/>
                </a:ext>
              </a:extLst>
            </p:cNvPr>
            <p:cNvSpPr/>
            <p:nvPr/>
          </p:nvSpPr>
          <p:spPr>
            <a:xfrm>
              <a:off x="10779204" y="1338048"/>
              <a:ext cx="40008" cy="38186"/>
            </a:xfrm>
            <a:custGeom>
              <a:avLst/>
              <a:gdLst>
                <a:gd name="connsiteX0" fmla="*/ 20260 w 40008"/>
                <a:gd name="connsiteY0" fmla="*/ 38177 h 38186"/>
                <a:gd name="connsiteX1" fmla="*/ 20965 w 40008"/>
                <a:gd name="connsiteY1" fmla="*/ 38187 h 38186"/>
                <a:gd name="connsiteX2" fmla="*/ 39995 w 40008"/>
                <a:gd name="connsiteY2" fmla="*/ 19832 h 38186"/>
                <a:gd name="connsiteX3" fmla="*/ 21650 w 40008"/>
                <a:gd name="connsiteY3" fmla="*/ 96 h 38186"/>
                <a:gd name="connsiteX4" fmla="*/ 19888 w 40008"/>
                <a:gd name="connsiteY4" fmla="*/ 20 h 38186"/>
                <a:gd name="connsiteX5" fmla="*/ 19 w 40008"/>
                <a:gd name="connsiteY5" fmla="*/ 18213 h 38186"/>
                <a:gd name="connsiteX6" fmla="*/ 18212 w 40008"/>
                <a:gd name="connsiteY6" fmla="*/ 38082 h 38186"/>
                <a:gd name="connsiteX7" fmla="*/ 20260 w 40008"/>
                <a:gd name="connsiteY7" fmla="*/ 38177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86">
                  <a:moveTo>
                    <a:pt x="20260" y="38177"/>
                  </a:moveTo>
                  <a:cubicBezTo>
                    <a:pt x="20488" y="38187"/>
                    <a:pt x="20736" y="38187"/>
                    <a:pt x="20965" y="38187"/>
                  </a:cubicBezTo>
                  <a:cubicBezTo>
                    <a:pt x="31166" y="38187"/>
                    <a:pt x="39614" y="30109"/>
                    <a:pt x="39995" y="19832"/>
                  </a:cubicBezTo>
                  <a:cubicBezTo>
                    <a:pt x="40377" y="9316"/>
                    <a:pt x="32175" y="487"/>
                    <a:pt x="21650" y="96"/>
                  </a:cubicBezTo>
                  <a:lnTo>
                    <a:pt x="19888" y="20"/>
                  </a:lnTo>
                  <a:cubicBezTo>
                    <a:pt x="9887" y="-456"/>
                    <a:pt x="476" y="7697"/>
                    <a:pt x="19" y="18213"/>
                  </a:cubicBezTo>
                  <a:cubicBezTo>
                    <a:pt x="-448" y="28728"/>
                    <a:pt x="7706" y="37625"/>
                    <a:pt x="18212" y="38082"/>
                  </a:cubicBezTo>
                  <a:lnTo>
                    <a:pt x="20260" y="381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A8C96B65-24C4-42A6-86C7-337B8742E02E}"/>
                </a:ext>
              </a:extLst>
            </p:cNvPr>
            <p:cNvSpPr/>
            <p:nvPr/>
          </p:nvSpPr>
          <p:spPr>
            <a:xfrm>
              <a:off x="10837717" y="1467977"/>
              <a:ext cx="40004" cy="38273"/>
            </a:xfrm>
            <a:custGeom>
              <a:avLst/>
              <a:gdLst>
                <a:gd name="connsiteX0" fmla="*/ 17382 w 40004"/>
                <a:gd name="connsiteY0" fmla="*/ 38026 h 38273"/>
                <a:gd name="connsiteX1" fmla="*/ 19144 w 40004"/>
                <a:gd name="connsiteY1" fmla="*/ 38188 h 38273"/>
                <a:gd name="connsiteX2" fmla="*/ 20973 w 40004"/>
                <a:gd name="connsiteY2" fmla="*/ 38274 h 38273"/>
                <a:gd name="connsiteX3" fmla="*/ 39918 w 40004"/>
                <a:gd name="connsiteY3" fmla="*/ 21034 h 38273"/>
                <a:gd name="connsiteX4" fmla="*/ 22763 w 40004"/>
                <a:gd name="connsiteY4" fmla="*/ 260 h 38273"/>
                <a:gd name="connsiteX5" fmla="*/ 20725 w 40004"/>
                <a:gd name="connsiteY5" fmla="*/ 69 h 38273"/>
                <a:gd name="connsiteX6" fmla="*/ 75 w 40004"/>
                <a:gd name="connsiteY6" fmla="*/ 17366 h 38273"/>
                <a:gd name="connsiteX7" fmla="*/ 17382 w 40004"/>
                <a:gd name="connsiteY7" fmla="*/ 38026 h 3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73">
                  <a:moveTo>
                    <a:pt x="17382" y="38026"/>
                  </a:moveTo>
                  <a:lnTo>
                    <a:pt x="19144" y="38188"/>
                  </a:lnTo>
                  <a:cubicBezTo>
                    <a:pt x="19753" y="38245"/>
                    <a:pt x="20373" y="38274"/>
                    <a:pt x="20973" y="38274"/>
                  </a:cubicBezTo>
                  <a:cubicBezTo>
                    <a:pt x="30688" y="38274"/>
                    <a:pt x="38975" y="30892"/>
                    <a:pt x="39918" y="21034"/>
                  </a:cubicBezTo>
                  <a:cubicBezTo>
                    <a:pt x="40908" y="10556"/>
                    <a:pt x="33241" y="1260"/>
                    <a:pt x="22763" y="260"/>
                  </a:cubicBezTo>
                  <a:lnTo>
                    <a:pt x="20725" y="69"/>
                  </a:lnTo>
                  <a:cubicBezTo>
                    <a:pt x="10190" y="-817"/>
                    <a:pt x="1008" y="6899"/>
                    <a:pt x="75" y="17366"/>
                  </a:cubicBezTo>
                  <a:cubicBezTo>
                    <a:pt x="-849" y="27854"/>
                    <a:pt x="6895" y="37102"/>
                    <a:pt x="17382" y="380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9" name="자유형: 도형 578">
              <a:extLst>
                <a:ext uri="{FF2B5EF4-FFF2-40B4-BE49-F238E27FC236}">
                  <a16:creationId xmlns:a16="http://schemas.microsoft.com/office/drawing/2014/main" id="{388B1EC8-CCC5-4AFB-8C66-FA124033F7A5}"/>
                </a:ext>
              </a:extLst>
            </p:cNvPr>
            <p:cNvSpPr/>
            <p:nvPr/>
          </p:nvSpPr>
          <p:spPr>
            <a:xfrm>
              <a:off x="10778862" y="1462631"/>
              <a:ext cx="39992" cy="38277"/>
            </a:xfrm>
            <a:custGeom>
              <a:avLst/>
              <a:gdLst>
                <a:gd name="connsiteX0" fmla="*/ 17372 w 39992"/>
                <a:gd name="connsiteY0" fmla="*/ 38029 h 38277"/>
                <a:gd name="connsiteX1" fmla="*/ 19268 w 39992"/>
                <a:gd name="connsiteY1" fmla="*/ 38201 h 38277"/>
                <a:gd name="connsiteX2" fmla="*/ 20963 w 39992"/>
                <a:gd name="connsiteY2" fmla="*/ 38277 h 38277"/>
                <a:gd name="connsiteX3" fmla="*/ 39918 w 39992"/>
                <a:gd name="connsiteY3" fmla="*/ 20903 h 38277"/>
                <a:gd name="connsiteX4" fmla="*/ 22621 w 39992"/>
                <a:gd name="connsiteY4" fmla="*/ 253 h 38277"/>
                <a:gd name="connsiteX5" fmla="*/ 20725 w 39992"/>
                <a:gd name="connsiteY5" fmla="*/ 82 h 38277"/>
                <a:gd name="connsiteX6" fmla="*/ 75 w 39992"/>
                <a:gd name="connsiteY6" fmla="*/ 17379 h 38277"/>
                <a:gd name="connsiteX7" fmla="*/ 17372 w 39992"/>
                <a:gd name="connsiteY7" fmla="*/ 38029 h 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2" h="38277">
                  <a:moveTo>
                    <a:pt x="17372" y="38029"/>
                  </a:moveTo>
                  <a:lnTo>
                    <a:pt x="19268" y="38201"/>
                  </a:lnTo>
                  <a:cubicBezTo>
                    <a:pt x="19839" y="38249"/>
                    <a:pt x="20401" y="38277"/>
                    <a:pt x="20963" y="38277"/>
                  </a:cubicBezTo>
                  <a:cubicBezTo>
                    <a:pt x="30726" y="38277"/>
                    <a:pt x="39042" y="30810"/>
                    <a:pt x="39918" y="20903"/>
                  </a:cubicBezTo>
                  <a:cubicBezTo>
                    <a:pt x="40842" y="10426"/>
                    <a:pt x="33098" y="1177"/>
                    <a:pt x="22621" y="253"/>
                  </a:cubicBezTo>
                  <a:lnTo>
                    <a:pt x="20725" y="82"/>
                  </a:lnTo>
                  <a:cubicBezTo>
                    <a:pt x="10200" y="-890"/>
                    <a:pt x="1008" y="6911"/>
                    <a:pt x="75" y="17379"/>
                  </a:cubicBezTo>
                  <a:cubicBezTo>
                    <a:pt x="-849" y="27857"/>
                    <a:pt x="6885" y="37106"/>
                    <a:pt x="17372" y="38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0" name="자유형: 도형 579">
              <a:extLst>
                <a:ext uri="{FF2B5EF4-FFF2-40B4-BE49-F238E27FC236}">
                  <a16:creationId xmlns:a16="http://schemas.microsoft.com/office/drawing/2014/main" id="{44AA2437-996D-41BD-9D3A-EB5AD6F0017C}"/>
                </a:ext>
              </a:extLst>
            </p:cNvPr>
            <p:cNvSpPr/>
            <p:nvPr/>
          </p:nvSpPr>
          <p:spPr>
            <a:xfrm>
              <a:off x="10719989" y="1457593"/>
              <a:ext cx="39990" cy="38266"/>
            </a:xfrm>
            <a:custGeom>
              <a:avLst/>
              <a:gdLst>
                <a:gd name="connsiteX0" fmla="*/ 17514 w 39990"/>
                <a:gd name="connsiteY0" fmla="*/ 38057 h 38266"/>
                <a:gd name="connsiteX1" fmla="*/ 19410 w 39990"/>
                <a:gd name="connsiteY1" fmla="*/ 38209 h 38266"/>
                <a:gd name="connsiteX2" fmla="*/ 20962 w 39990"/>
                <a:gd name="connsiteY2" fmla="*/ 38266 h 38266"/>
                <a:gd name="connsiteX3" fmla="*/ 39927 w 39990"/>
                <a:gd name="connsiteY3" fmla="*/ 20750 h 38266"/>
                <a:gd name="connsiteX4" fmla="*/ 22477 w 39990"/>
                <a:gd name="connsiteY4" fmla="*/ 223 h 38266"/>
                <a:gd name="connsiteX5" fmla="*/ 20581 w 39990"/>
                <a:gd name="connsiteY5" fmla="*/ 71 h 38266"/>
                <a:gd name="connsiteX6" fmla="*/ 64 w 39990"/>
                <a:gd name="connsiteY6" fmla="*/ 17530 h 38266"/>
                <a:gd name="connsiteX7" fmla="*/ 17514 w 39990"/>
                <a:gd name="connsiteY7" fmla="*/ 38057 h 3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0" h="38266">
                  <a:moveTo>
                    <a:pt x="17514" y="38057"/>
                  </a:moveTo>
                  <a:lnTo>
                    <a:pt x="19410" y="38209"/>
                  </a:lnTo>
                  <a:cubicBezTo>
                    <a:pt x="19934" y="38247"/>
                    <a:pt x="20448" y="38266"/>
                    <a:pt x="20962" y="38266"/>
                  </a:cubicBezTo>
                  <a:cubicBezTo>
                    <a:pt x="30783" y="38266"/>
                    <a:pt x="39126" y="30722"/>
                    <a:pt x="39927" y="20750"/>
                  </a:cubicBezTo>
                  <a:cubicBezTo>
                    <a:pt x="40784" y="10263"/>
                    <a:pt x="32973" y="1081"/>
                    <a:pt x="22477" y="223"/>
                  </a:cubicBezTo>
                  <a:lnTo>
                    <a:pt x="20581" y="71"/>
                  </a:lnTo>
                  <a:cubicBezTo>
                    <a:pt x="9951" y="-834"/>
                    <a:pt x="912" y="7043"/>
                    <a:pt x="64" y="17530"/>
                  </a:cubicBezTo>
                  <a:cubicBezTo>
                    <a:pt x="-793" y="28017"/>
                    <a:pt x="7018" y="37209"/>
                    <a:pt x="17514" y="38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1" name="자유형: 도형 580">
              <a:extLst>
                <a:ext uri="{FF2B5EF4-FFF2-40B4-BE49-F238E27FC236}">
                  <a16:creationId xmlns:a16="http://schemas.microsoft.com/office/drawing/2014/main" id="{D06A9E38-9F0C-47C2-BE3B-F6C7AB395940}"/>
                </a:ext>
              </a:extLst>
            </p:cNvPr>
            <p:cNvSpPr/>
            <p:nvPr/>
          </p:nvSpPr>
          <p:spPr>
            <a:xfrm>
              <a:off x="10544906" y="1448234"/>
              <a:ext cx="40008" cy="38128"/>
            </a:xfrm>
            <a:custGeom>
              <a:avLst/>
              <a:gdLst>
                <a:gd name="connsiteX0" fmla="*/ 21233 w 40008"/>
                <a:gd name="connsiteY0" fmla="*/ 28 h 38128"/>
                <a:gd name="connsiteX1" fmla="*/ 19328 w 40008"/>
                <a:gd name="connsiteY1" fmla="*/ 0 h 38128"/>
                <a:gd name="connsiteX2" fmla="*/ 19042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8 h 38128"/>
                <a:gd name="connsiteX6" fmla="*/ 20967 w 40008"/>
                <a:gd name="connsiteY6" fmla="*/ 38128 h 38128"/>
                <a:gd name="connsiteX7" fmla="*/ 40007 w 40008"/>
                <a:gd name="connsiteY7" fmla="*/ 19355 h 38128"/>
                <a:gd name="connsiteX8" fmla="*/ 21233 w 40008"/>
                <a:gd name="connsiteY8" fmla="*/ 2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28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2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20681" y="38128"/>
                  </a:lnTo>
                  <a:cubicBezTo>
                    <a:pt x="20776" y="38128"/>
                    <a:pt x="20871" y="38128"/>
                    <a:pt x="20967" y="38128"/>
                  </a:cubicBezTo>
                  <a:cubicBezTo>
                    <a:pt x="31358" y="38128"/>
                    <a:pt x="39855" y="29785"/>
                    <a:pt x="40007" y="19355"/>
                  </a:cubicBezTo>
                  <a:cubicBezTo>
                    <a:pt x="40150" y="8830"/>
                    <a:pt x="31749" y="181"/>
                    <a:pt x="21233" y="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2" name="자유형: 도형 581">
              <a:extLst>
                <a:ext uri="{FF2B5EF4-FFF2-40B4-BE49-F238E27FC236}">
                  <a16:creationId xmlns:a16="http://schemas.microsoft.com/office/drawing/2014/main" id="{C915B289-6219-4CBD-96D6-8A8CC1E36637}"/>
                </a:ext>
              </a:extLst>
            </p:cNvPr>
            <p:cNvSpPr/>
            <p:nvPr/>
          </p:nvSpPr>
          <p:spPr>
            <a:xfrm>
              <a:off x="10499735" y="1448486"/>
              <a:ext cx="26102" cy="33176"/>
            </a:xfrm>
            <a:custGeom>
              <a:avLst/>
              <a:gdLst>
                <a:gd name="connsiteX0" fmla="*/ 26094 w 26102"/>
                <a:gd name="connsiteY0" fmla="*/ 18198 h 33176"/>
                <a:gd name="connsiteX1" fmla="*/ 6806 w 26102"/>
                <a:gd name="connsiteY1" fmla="*/ 6 h 33176"/>
                <a:gd name="connsiteX2" fmla="*/ 4939 w 26102"/>
                <a:gd name="connsiteY2" fmla="*/ 63 h 33176"/>
                <a:gd name="connsiteX3" fmla="*/ 91 w 26102"/>
                <a:gd name="connsiteY3" fmla="*/ 929 h 33176"/>
                <a:gd name="connsiteX4" fmla="*/ 15 w 26102"/>
                <a:gd name="connsiteY4" fmla="*/ 1120 h 33176"/>
                <a:gd name="connsiteX5" fmla="*/ 19065 w 26102"/>
                <a:gd name="connsiteY5" fmla="*/ 33114 h 33176"/>
                <a:gd name="connsiteX6" fmla="*/ 19255 w 26102"/>
                <a:gd name="connsiteY6" fmla="*/ 33143 h 33176"/>
                <a:gd name="connsiteX7" fmla="*/ 26094 w 26102"/>
                <a:gd name="connsiteY7" fmla="*/ 18198 h 3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02" h="33176">
                  <a:moveTo>
                    <a:pt x="26094" y="18198"/>
                  </a:moveTo>
                  <a:cubicBezTo>
                    <a:pt x="25780" y="7845"/>
                    <a:pt x="17084" y="-242"/>
                    <a:pt x="6806" y="6"/>
                  </a:cubicBezTo>
                  <a:lnTo>
                    <a:pt x="4939" y="63"/>
                  </a:lnTo>
                  <a:cubicBezTo>
                    <a:pt x="3244" y="110"/>
                    <a:pt x="1644" y="453"/>
                    <a:pt x="91" y="929"/>
                  </a:cubicBezTo>
                  <a:cubicBezTo>
                    <a:pt x="15" y="958"/>
                    <a:pt x="-23" y="1044"/>
                    <a:pt x="15" y="1120"/>
                  </a:cubicBezTo>
                  <a:cubicBezTo>
                    <a:pt x="6254" y="11855"/>
                    <a:pt x="12597" y="22532"/>
                    <a:pt x="19065" y="33114"/>
                  </a:cubicBezTo>
                  <a:cubicBezTo>
                    <a:pt x="19103" y="33181"/>
                    <a:pt x="19198" y="33200"/>
                    <a:pt x="19255" y="33143"/>
                  </a:cubicBezTo>
                  <a:cubicBezTo>
                    <a:pt x="23551" y="29580"/>
                    <a:pt x="26275" y="24208"/>
                    <a:pt x="26094" y="181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3" name="자유형: 도형 582">
              <a:extLst>
                <a:ext uri="{FF2B5EF4-FFF2-40B4-BE49-F238E27FC236}">
                  <a16:creationId xmlns:a16="http://schemas.microsoft.com/office/drawing/2014/main" id="{37F7BD23-AD7B-4FD8-B18E-5FFC28C14720}"/>
                </a:ext>
              </a:extLst>
            </p:cNvPr>
            <p:cNvSpPr/>
            <p:nvPr/>
          </p:nvSpPr>
          <p:spPr>
            <a:xfrm>
              <a:off x="10603944" y="1450076"/>
              <a:ext cx="39995" cy="38182"/>
            </a:xfrm>
            <a:custGeom>
              <a:avLst/>
              <a:gdLst>
                <a:gd name="connsiteX0" fmla="*/ 21784 w 39995"/>
                <a:gd name="connsiteY0" fmla="*/ 101 h 38182"/>
                <a:gd name="connsiteX1" fmla="*/ 19888 w 39995"/>
                <a:gd name="connsiteY1" fmla="*/ 16 h 38182"/>
                <a:gd name="connsiteX2" fmla="*/ 19 w 39995"/>
                <a:gd name="connsiteY2" fmla="*/ 18208 h 38182"/>
                <a:gd name="connsiteX3" fmla="*/ 18212 w 39995"/>
                <a:gd name="connsiteY3" fmla="*/ 38077 h 38182"/>
                <a:gd name="connsiteX4" fmla="*/ 20107 w 39995"/>
                <a:gd name="connsiteY4" fmla="*/ 38163 h 38182"/>
                <a:gd name="connsiteX5" fmla="*/ 20965 w 39995"/>
                <a:gd name="connsiteY5" fmla="*/ 38182 h 38182"/>
                <a:gd name="connsiteX6" fmla="*/ 39976 w 39995"/>
                <a:gd name="connsiteY6" fmla="*/ 19970 h 38182"/>
                <a:gd name="connsiteX7" fmla="*/ 21784 w 39995"/>
                <a:gd name="connsiteY7" fmla="*/ 101 h 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2">
                  <a:moveTo>
                    <a:pt x="21784" y="101"/>
                  </a:moveTo>
                  <a:lnTo>
                    <a:pt x="19888" y="16"/>
                  </a:lnTo>
                  <a:cubicBezTo>
                    <a:pt x="9735" y="-404"/>
                    <a:pt x="486" y="7693"/>
                    <a:pt x="19" y="18208"/>
                  </a:cubicBezTo>
                  <a:cubicBezTo>
                    <a:pt x="-448" y="28724"/>
                    <a:pt x="7706" y="37620"/>
                    <a:pt x="18212" y="38077"/>
                  </a:cubicBezTo>
                  <a:lnTo>
                    <a:pt x="20107" y="38163"/>
                  </a:lnTo>
                  <a:cubicBezTo>
                    <a:pt x="20393" y="38173"/>
                    <a:pt x="20679" y="38182"/>
                    <a:pt x="20965" y="38182"/>
                  </a:cubicBezTo>
                  <a:cubicBezTo>
                    <a:pt x="31090" y="38182"/>
                    <a:pt x="39529" y="30200"/>
                    <a:pt x="39976" y="19970"/>
                  </a:cubicBezTo>
                  <a:cubicBezTo>
                    <a:pt x="40443" y="9464"/>
                    <a:pt x="32290" y="568"/>
                    <a:pt x="21784" y="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4" name="자유형: 도형 583">
              <a:extLst>
                <a:ext uri="{FF2B5EF4-FFF2-40B4-BE49-F238E27FC236}">
                  <a16:creationId xmlns:a16="http://schemas.microsoft.com/office/drawing/2014/main" id="{0E04F2F2-CFAA-4462-A6B9-45B28EA92A53}"/>
                </a:ext>
              </a:extLst>
            </p:cNvPr>
            <p:cNvSpPr/>
            <p:nvPr/>
          </p:nvSpPr>
          <p:spPr>
            <a:xfrm>
              <a:off x="10719623" y="1577975"/>
              <a:ext cx="40007" cy="38119"/>
            </a:xfrm>
            <a:custGeom>
              <a:avLst/>
              <a:gdLst>
                <a:gd name="connsiteX0" fmla="*/ 18776 w 40007"/>
                <a:gd name="connsiteY0" fmla="*/ 38100 h 38119"/>
                <a:gd name="connsiteX1" fmla="*/ 20814 w 40007"/>
                <a:gd name="connsiteY1" fmla="*/ 38119 h 38119"/>
                <a:gd name="connsiteX2" fmla="*/ 20957 w 40007"/>
                <a:gd name="connsiteY2" fmla="*/ 38119 h 38119"/>
                <a:gd name="connsiteX3" fmla="*/ 40007 w 40007"/>
                <a:gd name="connsiteY3" fmla="*/ 19212 h 38119"/>
                <a:gd name="connsiteX4" fmla="*/ 21100 w 40007"/>
                <a:gd name="connsiteY4" fmla="*/ 19 h 38119"/>
                <a:gd name="connsiteX5" fmla="*/ 19328 w 40007"/>
                <a:gd name="connsiteY5" fmla="*/ 0 h 38119"/>
                <a:gd name="connsiteX6" fmla="*/ 19043 w 40007"/>
                <a:gd name="connsiteY6" fmla="*/ 0 h 38119"/>
                <a:gd name="connsiteX7" fmla="*/ 2 w 40007"/>
                <a:gd name="connsiteY7" fmla="*/ 18774 h 38119"/>
                <a:gd name="connsiteX8" fmla="*/ 18776 w 40007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8776" y="38100"/>
                  </a:moveTo>
                  <a:lnTo>
                    <a:pt x="20814" y="38119"/>
                  </a:lnTo>
                  <a:cubicBezTo>
                    <a:pt x="20862" y="38119"/>
                    <a:pt x="20909" y="38119"/>
                    <a:pt x="20957" y="38119"/>
                  </a:cubicBezTo>
                  <a:cubicBezTo>
                    <a:pt x="31416" y="38119"/>
                    <a:pt x="39931" y="29680"/>
                    <a:pt x="40007" y="19212"/>
                  </a:cubicBezTo>
                  <a:cubicBezTo>
                    <a:pt x="40083" y="8696"/>
                    <a:pt x="31616" y="105"/>
                    <a:pt x="21100" y="19"/>
                  </a:cubicBez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38"/>
                    <a:pt x="187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5" name="자유형: 도형 584">
              <a:extLst>
                <a:ext uri="{FF2B5EF4-FFF2-40B4-BE49-F238E27FC236}">
                  <a16:creationId xmlns:a16="http://schemas.microsoft.com/office/drawing/2014/main" id="{8270ADC9-9DFB-4C31-A1B6-3EFFFF82FE60}"/>
                </a:ext>
              </a:extLst>
            </p:cNvPr>
            <p:cNvSpPr/>
            <p:nvPr/>
          </p:nvSpPr>
          <p:spPr>
            <a:xfrm>
              <a:off x="10837706" y="1578717"/>
              <a:ext cx="40004" cy="38100"/>
            </a:xfrm>
            <a:custGeom>
              <a:avLst/>
              <a:gdLst>
                <a:gd name="connsiteX0" fmla="*/ 19050 w 40004"/>
                <a:gd name="connsiteY0" fmla="*/ 38100 h 38100"/>
                <a:gd name="connsiteX1" fmla="*/ 20955 w 40004"/>
                <a:gd name="connsiteY1" fmla="*/ 38100 h 38100"/>
                <a:gd name="connsiteX2" fmla="*/ 40005 w 40004"/>
                <a:gd name="connsiteY2" fmla="*/ 19050 h 38100"/>
                <a:gd name="connsiteX3" fmla="*/ 20955 w 40004"/>
                <a:gd name="connsiteY3" fmla="*/ 0 h 38100"/>
                <a:gd name="connsiteX4" fmla="*/ 19050 w 40004"/>
                <a:gd name="connsiteY4" fmla="*/ 0 h 38100"/>
                <a:gd name="connsiteX5" fmla="*/ 0 w 40004"/>
                <a:gd name="connsiteY5" fmla="*/ 19050 h 38100"/>
                <a:gd name="connsiteX6" fmla="*/ 19050 w 40004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4" h="38100">
                  <a:moveTo>
                    <a:pt x="19050" y="38100"/>
                  </a:moveTo>
                  <a:lnTo>
                    <a:pt x="20955" y="38100"/>
                  </a:lnTo>
                  <a:cubicBezTo>
                    <a:pt x="31471" y="38100"/>
                    <a:pt x="40005" y="29566"/>
                    <a:pt x="40005" y="19050"/>
                  </a:cubicBezTo>
                  <a:cubicBezTo>
                    <a:pt x="40005" y="8534"/>
                    <a:pt x="31471" y="0"/>
                    <a:pt x="20955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cubicBezTo>
                    <a:pt x="0" y="29566"/>
                    <a:pt x="8534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6" name="자유형: 도형 585">
              <a:extLst>
                <a:ext uri="{FF2B5EF4-FFF2-40B4-BE49-F238E27FC236}">
                  <a16:creationId xmlns:a16="http://schemas.microsoft.com/office/drawing/2014/main" id="{2DAFD285-4F23-4E32-927E-E2B86532349E}"/>
                </a:ext>
              </a:extLst>
            </p:cNvPr>
            <p:cNvSpPr/>
            <p:nvPr/>
          </p:nvSpPr>
          <p:spPr>
            <a:xfrm>
              <a:off x="10603437" y="1576555"/>
              <a:ext cx="40007" cy="38118"/>
            </a:xfrm>
            <a:custGeom>
              <a:avLst/>
              <a:gdLst>
                <a:gd name="connsiteX0" fmla="*/ 21090 w 40007"/>
                <a:gd name="connsiteY0" fmla="*/ 19 h 38118"/>
                <a:gd name="connsiteX1" fmla="*/ 19328 w 40007"/>
                <a:gd name="connsiteY1" fmla="*/ 0 h 38118"/>
                <a:gd name="connsiteX2" fmla="*/ 19043 w 40007"/>
                <a:gd name="connsiteY2" fmla="*/ 0 h 38118"/>
                <a:gd name="connsiteX3" fmla="*/ 2 w 40007"/>
                <a:gd name="connsiteY3" fmla="*/ 18774 h 38118"/>
                <a:gd name="connsiteX4" fmla="*/ 18776 w 40007"/>
                <a:gd name="connsiteY4" fmla="*/ 38100 h 38118"/>
                <a:gd name="connsiteX5" fmla="*/ 20814 w 40007"/>
                <a:gd name="connsiteY5" fmla="*/ 38119 h 38118"/>
                <a:gd name="connsiteX6" fmla="*/ 20957 w 40007"/>
                <a:gd name="connsiteY6" fmla="*/ 38119 h 38118"/>
                <a:gd name="connsiteX7" fmla="*/ 40007 w 40007"/>
                <a:gd name="connsiteY7" fmla="*/ 19212 h 38118"/>
                <a:gd name="connsiteX8" fmla="*/ 21090 w 40007"/>
                <a:gd name="connsiteY8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8">
                  <a:moveTo>
                    <a:pt x="21090" y="19"/>
                  </a:move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8651" y="0"/>
                    <a:pt x="164" y="8344"/>
                    <a:pt x="2" y="18774"/>
                  </a:cubicBezTo>
                  <a:cubicBezTo>
                    <a:pt x="-150" y="29289"/>
                    <a:pt x="8251" y="37947"/>
                    <a:pt x="18776" y="38100"/>
                  </a:cubicBezTo>
                  <a:lnTo>
                    <a:pt x="20814" y="38119"/>
                  </a:lnTo>
                  <a:cubicBezTo>
                    <a:pt x="20862" y="38119"/>
                    <a:pt x="20909" y="38119"/>
                    <a:pt x="20957" y="38119"/>
                  </a:cubicBezTo>
                  <a:cubicBezTo>
                    <a:pt x="31415" y="38119"/>
                    <a:pt x="39931" y="29680"/>
                    <a:pt x="40007" y="19212"/>
                  </a:cubicBezTo>
                  <a:cubicBezTo>
                    <a:pt x="40074" y="8687"/>
                    <a:pt x="31606" y="95"/>
                    <a:pt x="21090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7" name="자유형: 도형 586">
              <a:extLst>
                <a:ext uri="{FF2B5EF4-FFF2-40B4-BE49-F238E27FC236}">
                  <a16:creationId xmlns:a16="http://schemas.microsoft.com/office/drawing/2014/main" id="{AA6872E7-4931-4D4A-A2BC-11CD52475370}"/>
                </a:ext>
              </a:extLst>
            </p:cNvPr>
            <p:cNvSpPr/>
            <p:nvPr/>
          </p:nvSpPr>
          <p:spPr>
            <a:xfrm>
              <a:off x="10778660" y="1578508"/>
              <a:ext cx="39996" cy="38109"/>
            </a:xfrm>
            <a:custGeom>
              <a:avLst/>
              <a:gdLst>
                <a:gd name="connsiteX0" fmla="*/ 18908 w 39996"/>
                <a:gd name="connsiteY0" fmla="*/ 38100 h 38109"/>
                <a:gd name="connsiteX1" fmla="*/ 20803 w 39996"/>
                <a:gd name="connsiteY1" fmla="*/ 38110 h 38109"/>
                <a:gd name="connsiteX2" fmla="*/ 20946 w 39996"/>
                <a:gd name="connsiteY2" fmla="*/ 38110 h 38109"/>
                <a:gd name="connsiteX3" fmla="*/ 39996 w 39996"/>
                <a:gd name="connsiteY3" fmla="*/ 19202 h 38109"/>
                <a:gd name="connsiteX4" fmla="*/ 21089 w 39996"/>
                <a:gd name="connsiteY4" fmla="*/ 10 h 38109"/>
                <a:gd name="connsiteX5" fmla="*/ 19194 w 39996"/>
                <a:gd name="connsiteY5" fmla="*/ 0 h 38109"/>
                <a:gd name="connsiteX6" fmla="*/ 19051 w 39996"/>
                <a:gd name="connsiteY6" fmla="*/ 0 h 38109"/>
                <a:gd name="connsiteX7" fmla="*/ 1 w 39996"/>
                <a:gd name="connsiteY7" fmla="*/ 18907 h 38109"/>
                <a:gd name="connsiteX8" fmla="*/ 18908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8908" y="38100"/>
                  </a:moveTo>
                  <a:lnTo>
                    <a:pt x="20803" y="38110"/>
                  </a:lnTo>
                  <a:cubicBezTo>
                    <a:pt x="20851" y="38110"/>
                    <a:pt x="20898" y="38110"/>
                    <a:pt x="20946" y="38110"/>
                  </a:cubicBezTo>
                  <a:cubicBezTo>
                    <a:pt x="31405" y="38110"/>
                    <a:pt x="39920" y="29670"/>
                    <a:pt x="39996" y="19202"/>
                  </a:cubicBezTo>
                  <a:cubicBezTo>
                    <a:pt x="40072" y="8687"/>
                    <a:pt x="31605" y="95"/>
                    <a:pt x="21089" y="10"/>
                  </a:cubicBezTo>
                  <a:lnTo>
                    <a:pt x="19194" y="0"/>
                  </a:lnTo>
                  <a:cubicBezTo>
                    <a:pt x="19146" y="0"/>
                    <a:pt x="19098" y="0"/>
                    <a:pt x="19051" y="0"/>
                  </a:cubicBezTo>
                  <a:cubicBezTo>
                    <a:pt x="8592" y="0"/>
                    <a:pt x="77" y="8439"/>
                    <a:pt x="1" y="18907"/>
                  </a:cubicBezTo>
                  <a:cubicBezTo>
                    <a:pt x="-85" y="29432"/>
                    <a:pt x="8383" y="38024"/>
                    <a:pt x="189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8" name="자유형: 도형 587">
              <a:extLst>
                <a:ext uri="{FF2B5EF4-FFF2-40B4-BE49-F238E27FC236}">
                  <a16:creationId xmlns:a16="http://schemas.microsoft.com/office/drawing/2014/main" id="{A66D2FE1-0F1F-4DD6-B836-91385D713EE0}"/>
                </a:ext>
              </a:extLst>
            </p:cNvPr>
            <p:cNvSpPr/>
            <p:nvPr/>
          </p:nvSpPr>
          <p:spPr>
            <a:xfrm>
              <a:off x="10838154" y="1848623"/>
              <a:ext cx="39827" cy="37770"/>
            </a:xfrm>
            <a:custGeom>
              <a:avLst/>
              <a:gdLst>
                <a:gd name="connsiteX0" fmla="*/ 39310 w 39827"/>
                <a:gd name="connsiteY0" fmla="*/ 14549 h 37770"/>
                <a:gd name="connsiteX1" fmla="*/ 19231 w 39827"/>
                <a:gd name="connsiteY1" fmla="*/ 13 h 37770"/>
                <a:gd name="connsiteX2" fmla="*/ 18164 w 39827"/>
                <a:gd name="connsiteY2" fmla="*/ 52 h 37770"/>
                <a:gd name="connsiteX3" fmla="*/ 0 w 39827"/>
                <a:gd name="connsiteY3" fmla="*/ 17006 h 37770"/>
                <a:gd name="connsiteX4" fmla="*/ 38 w 39827"/>
                <a:gd name="connsiteY4" fmla="*/ 17092 h 37770"/>
                <a:gd name="connsiteX5" fmla="*/ 23365 w 39827"/>
                <a:gd name="connsiteY5" fmla="*/ 37742 h 37770"/>
                <a:gd name="connsiteX6" fmla="*/ 23451 w 39827"/>
                <a:gd name="connsiteY6" fmla="*/ 37771 h 37770"/>
                <a:gd name="connsiteX7" fmla="*/ 39310 w 39827"/>
                <a:gd name="connsiteY7" fmla="*/ 14549 h 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27" h="37770">
                  <a:moveTo>
                    <a:pt x="39310" y="14549"/>
                  </a:moveTo>
                  <a:cubicBezTo>
                    <a:pt x="37224" y="5557"/>
                    <a:pt x="28461" y="-320"/>
                    <a:pt x="19231" y="13"/>
                  </a:cubicBezTo>
                  <a:lnTo>
                    <a:pt x="18164" y="52"/>
                  </a:lnTo>
                  <a:cubicBezTo>
                    <a:pt x="8592" y="404"/>
                    <a:pt x="1019" y="7767"/>
                    <a:pt x="0" y="17006"/>
                  </a:cubicBezTo>
                  <a:cubicBezTo>
                    <a:pt x="0" y="17035"/>
                    <a:pt x="10" y="17073"/>
                    <a:pt x="38" y="17092"/>
                  </a:cubicBezTo>
                  <a:cubicBezTo>
                    <a:pt x="7772" y="24026"/>
                    <a:pt x="15507" y="30951"/>
                    <a:pt x="23365" y="37742"/>
                  </a:cubicBezTo>
                  <a:cubicBezTo>
                    <a:pt x="23384" y="37761"/>
                    <a:pt x="23422" y="37771"/>
                    <a:pt x="23451" y="37771"/>
                  </a:cubicBezTo>
                  <a:cubicBezTo>
                    <a:pt x="34185" y="36256"/>
                    <a:pt x="41948" y="25960"/>
                    <a:pt x="39310" y="1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9" name="자유형: 도형 588">
              <a:extLst>
                <a:ext uri="{FF2B5EF4-FFF2-40B4-BE49-F238E27FC236}">
                  <a16:creationId xmlns:a16="http://schemas.microsoft.com/office/drawing/2014/main" id="{BF274FE5-D809-4B9B-A338-0FAD4017810B}"/>
                </a:ext>
              </a:extLst>
            </p:cNvPr>
            <p:cNvSpPr/>
            <p:nvPr/>
          </p:nvSpPr>
          <p:spPr>
            <a:xfrm>
              <a:off x="10838364" y="1714491"/>
              <a:ext cx="40004" cy="38181"/>
            </a:xfrm>
            <a:custGeom>
              <a:avLst/>
              <a:gdLst>
                <a:gd name="connsiteX0" fmla="*/ 20126 w 40004"/>
                <a:gd name="connsiteY0" fmla="*/ 15 h 38181"/>
                <a:gd name="connsiteX1" fmla="*/ 18212 w 40004"/>
                <a:gd name="connsiteY1" fmla="*/ 100 h 38181"/>
                <a:gd name="connsiteX2" fmla="*/ 19 w 40004"/>
                <a:gd name="connsiteY2" fmla="*/ 19969 h 38181"/>
                <a:gd name="connsiteX3" fmla="*/ 19031 w 40004"/>
                <a:gd name="connsiteY3" fmla="*/ 38181 h 38181"/>
                <a:gd name="connsiteX4" fmla="*/ 19888 w 40004"/>
                <a:gd name="connsiteY4" fmla="*/ 38162 h 38181"/>
                <a:gd name="connsiteX5" fmla="*/ 21784 w 40004"/>
                <a:gd name="connsiteY5" fmla="*/ 38077 h 38181"/>
                <a:gd name="connsiteX6" fmla="*/ 39986 w 40004"/>
                <a:gd name="connsiteY6" fmla="*/ 18217 h 38181"/>
                <a:gd name="connsiteX7" fmla="*/ 20126 w 40004"/>
                <a:gd name="connsiteY7" fmla="*/ 15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1">
                  <a:moveTo>
                    <a:pt x="20126" y="15"/>
                  </a:moveTo>
                  <a:lnTo>
                    <a:pt x="18212" y="100"/>
                  </a:lnTo>
                  <a:cubicBezTo>
                    <a:pt x="7696" y="567"/>
                    <a:pt x="-448" y="9463"/>
                    <a:pt x="19" y="19969"/>
                  </a:cubicBezTo>
                  <a:cubicBezTo>
                    <a:pt x="467" y="30190"/>
                    <a:pt x="8906" y="38181"/>
                    <a:pt x="19031" y="38181"/>
                  </a:cubicBezTo>
                  <a:cubicBezTo>
                    <a:pt x="19317" y="38181"/>
                    <a:pt x="19612" y="38181"/>
                    <a:pt x="19888" y="38162"/>
                  </a:cubicBezTo>
                  <a:lnTo>
                    <a:pt x="21784" y="38077"/>
                  </a:lnTo>
                  <a:cubicBezTo>
                    <a:pt x="32299" y="37620"/>
                    <a:pt x="40443" y="28733"/>
                    <a:pt x="39986" y="18217"/>
                  </a:cubicBezTo>
                  <a:cubicBezTo>
                    <a:pt x="39529" y="7711"/>
                    <a:pt x="30451" y="-395"/>
                    <a:pt x="20126" y="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0" name="자유형: 도형 589">
              <a:extLst>
                <a:ext uri="{FF2B5EF4-FFF2-40B4-BE49-F238E27FC236}">
                  <a16:creationId xmlns:a16="http://schemas.microsoft.com/office/drawing/2014/main" id="{2BD396FE-3A0E-414B-80F1-5D6F22E9871A}"/>
                </a:ext>
              </a:extLst>
            </p:cNvPr>
            <p:cNvSpPr/>
            <p:nvPr/>
          </p:nvSpPr>
          <p:spPr>
            <a:xfrm>
              <a:off x="10720320" y="1717506"/>
              <a:ext cx="40006" cy="38109"/>
            </a:xfrm>
            <a:custGeom>
              <a:avLst/>
              <a:gdLst>
                <a:gd name="connsiteX0" fmla="*/ 20956 w 40006"/>
                <a:gd name="connsiteY0" fmla="*/ 0 h 38109"/>
                <a:gd name="connsiteX1" fmla="*/ 20813 w 40006"/>
                <a:gd name="connsiteY1" fmla="*/ 0 h 38109"/>
                <a:gd name="connsiteX2" fmla="*/ 18908 w 40006"/>
                <a:gd name="connsiteY2" fmla="*/ 10 h 38109"/>
                <a:gd name="connsiteX3" fmla="*/ 1 w 40006"/>
                <a:gd name="connsiteY3" fmla="*/ 19203 h 38109"/>
                <a:gd name="connsiteX4" fmla="*/ 19051 w 40006"/>
                <a:gd name="connsiteY4" fmla="*/ 38110 h 38109"/>
                <a:gd name="connsiteX5" fmla="*/ 19193 w 40006"/>
                <a:gd name="connsiteY5" fmla="*/ 38110 h 38109"/>
                <a:gd name="connsiteX6" fmla="*/ 21098 w 40006"/>
                <a:gd name="connsiteY6" fmla="*/ 38100 h 38109"/>
                <a:gd name="connsiteX7" fmla="*/ 40006 w 40006"/>
                <a:gd name="connsiteY7" fmla="*/ 18907 h 38109"/>
                <a:gd name="connsiteX8" fmla="*/ 20956 w 4000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6" h="38109">
                  <a:moveTo>
                    <a:pt x="20956" y="0"/>
                  </a:moveTo>
                  <a:cubicBezTo>
                    <a:pt x="20908" y="0"/>
                    <a:pt x="20860" y="0"/>
                    <a:pt x="20813" y="0"/>
                  </a:cubicBezTo>
                  <a:lnTo>
                    <a:pt x="18908" y="10"/>
                  </a:lnTo>
                  <a:cubicBezTo>
                    <a:pt x="8392" y="86"/>
                    <a:pt x="-76" y="8677"/>
                    <a:pt x="1" y="19203"/>
                  </a:cubicBezTo>
                  <a:cubicBezTo>
                    <a:pt x="77" y="29680"/>
                    <a:pt x="8592" y="38110"/>
                    <a:pt x="19051" y="38110"/>
                  </a:cubicBezTo>
                  <a:cubicBezTo>
                    <a:pt x="19098" y="38110"/>
                    <a:pt x="19146" y="38110"/>
                    <a:pt x="19193" y="38110"/>
                  </a:cubicBezTo>
                  <a:lnTo>
                    <a:pt x="21098" y="38100"/>
                  </a:lnTo>
                  <a:cubicBezTo>
                    <a:pt x="31614" y="38024"/>
                    <a:pt x="40082" y="29433"/>
                    <a:pt x="40006" y="18907"/>
                  </a:cubicBezTo>
                  <a:cubicBezTo>
                    <a:pt x="39939" y="8439"/>
                    <a:pt x="31414" y="0"/>
                    <a:pt x="2095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1" name="자유형: 도형 590">
              <a:extLst>
                <a:ext uri="{FF2B5EF4-FFF2-40B4-BE49-F238E27FC236}">
                  <a16:creationId xmlns:a16="http://schemas.microsoft.com/office/drawing/2014/main" id="{A3B29E35-9721-47B6-A0E4-594D3EEA4EAD}"/>
                </a:ext>
              </a:extLst>
            </p:cNvPr>
            <p:cNvSpPr/>
            <p:nvPr/>
          </p:nvSpPr>
          <p:spPr>
            <a:xfrm>
              <a:off x="10779352" y="1716556"/>
              <a:ext cx="40008" cy="38135"/>
            </a:xfrm>
            <a:custGeom>
              <a:avLst/>
              <a:gdLst>
                <a:gd name="connsiteX0" fmla="*/ 20416 w 40008"/>
                <a:gd name="connsiteY0" fmla="*/ 7 h 38135"/>
                <a:gd name="connsiteX1" fmla="*/ 18635 w 40008"/>
                <a:gd name="connsiteY1" fmla="*/ 45 h 38135"/>
                <a:gd name="connsiteX2" fmla="*/ 4 w 40008"/>
                <a:gd name="connsiteY2" fmla="*/ 19505 h 38135"/>
                <a:gd name="connsiteX3" fmla="*/ 19045 w 40008"/>
                <a:gd name="connsiteY3" fmla="*/ 38136 h 38135"/>
                <a:gd name="connsiteX4" fmla="*/ 19473 w 40008"/>
                <a:gd name="connsiteY4" fmla="*/ 38136 h 38135"/>
                <a:gd name="connsiteX5" fmla="*/ 21512 w 40008"/>
                <a:gd name="connsiteY5" fmla="*/ 38088 h 38135"/>
                <a:gd name="connsiteX6" fmla="*/ 40000 w 40008"/>
                <a:gd name="connsiteY6" fmla="*/ 18495 h 38135"/>
                <a:gd name="connsiteX7" fmla="*/ 20416 w 40008"/>
                <a:gd name="connsiteY7" fmla="*/ 7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5">
                  <a:moveTo>
                    <a:pt x="20416" y="7"/>
                  </a:moveTo>
                  <a:lnTo>
                    <a:pt x="18635" y="45"/>
                  </a:lnTo>
                  <a:cubicBezTo>
                    <a:pt x="8119" y="274"/>
                    <a:pt x="-215" y="8989"/>
                    <a:pt x="4" y="19505"/>
                  </a:cubicBezTo>
                  <a:cubicBezTo>
                    <a:pt x="233" y="29878"/>
                    <a:pt x="8720" y="38136"/>
                    <a:pt x="19045" y="38136"/>
                  </a:cubicBezTo>
                  <a:cubicBezTo>
                    <a:pt x="19188" y="38136"/>
                    <a:pt x="19330" y="38136"/>
                    <a:pt x="19473" y="38136"/>
                  </a:cubicBezTo>
                  <a:lnTo>
                    <a:pt x="21512" y="38088"/>
                  </a:lnTo>
                  <a:cubicBezTo>
                    <a:pt x="32027" y="37783"/>
                    <a:pt x="40314" y="29011"/>
                    <a:pt x="40000" y="18495"/>
                  </a:cubicBezTo>
                  <a:cubicBezTo>
                    <a:pt x="39695" y="7989"/>
                    <a:pt x="30779" y="-279"/>
                    <a:pt x="20416" y="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2" name="자유형: 도형 591">
              <a:extLst>
                <a:ext uri="{FF2B5EF4-FFF2-40B4-BE49-F238E27FC236}">
                  <a16:creationId xmlns:a16="http://schemas.microsoft.com/office/drawing/2014/main" id="{0155967F-ADB6-4408-B7E8-5AA29458305A}"/>
                </a:ext>
              </a:extLst>
            </p:cNvPr>
            <p:cNvSpPr/>
            <p:nvPr/>
          </p:nvSpPr>
          <p:spPr>
            <a:xfrm>
              <a:off x="12398063" y="-1059042"/>
              <a:ext cx="39871" cy="28901"/>
            </a:xfrm>
            <a:custGeom>
              <a:avLst/>
              <a:gdLst>
                <a:gd name="connsiteX0" fmla="*/ 21088 w 39871"/>
                <a:gd name="connsiteY0" fmla="*/ 28882 h 28901"/>
                <a:gd name="connsiteX1" fmla="*/ 19326 w 39871"/>
                <a:gd name="connsiteY1" fmla="*/ 28901 h 28901"/>
                <a:gd name="connsiteX2" fmla="*/ 19040 w 39871"/>
                <a:gd name="connsiteY2" fmla="*/ 28901 h 28901"/>
                <a:gd name="connsiteX3" fmla="*/ 2657 w 39871"/>
                <a:gd name="connsiteY3" fmla="*/ 19814 h 28901"/>
                <a:gd name="connsiteX4" fmla="*/ 2772 w 39871"/>
                <a:gd name="connsiteY4" fmla="*/ 50 h 28901"/>
                <a:gd name="connsiteX5" fmla="*/ 2886 w 39871"/>
                <a:gd name="connsiteY5" fmla="*/ 2 h 28901"/>
                <a:gd name="connsiteX6" fmla="*/ 39795 w 39871"/>
                <a:gd name="connsiteY6" fmla="*/ 11013 h 28901"/>
                <a:gd name="connsiteX7" fmla="*/ 39872 w 39871"/>
                <a:gd name="connsiteY7" fmla="*/ 11118 h 28901"/>
                <a:gd name="connsiteX8" fmla="*/ 21088 w 39871"/>
                <a:gd name="connsiteY8" fmla="*/ 28882 h 2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71" h="28901">
                  <a:moveTo>
                    <a:pt x="21088" y="28882"/>
                  </a:moveTo>
                  <a:lnTo>
                    <a:pt x="19326" y="28901"/>
                  </a:lnTo>
                  <a:lnTo>
                    <a:pt x="19040" y="28901"/>
                  </a:lnTo>
                  <a:cubicBezTo>
                    <a:pt x="12382" y="28901"/>
                    <a:pt x="5829" y="25663"/>
                    <a:pt x="2657" y="19814"/>
                  </a:cubicBezTo>
                  <a:cubicBezTo>
                    <a:pt x="-1286" y="12537"/>
                    <a:pt x="-495" y="5460"/>
                    <a:pt x="2772" y="50"/>
                  </a:cubicBezTo>
                  <a:cubicBezTo>
                    <a:pt x="2791" y="12"/>
                    <a:pt x="2848" y="-7"/>
                    <a:pt x="2886" y="2"/>
                  </a:cubicBezTo>
                  <a:cubicBezTo>
                    <a:pt x="15240" y="3546"/>
                    <a:pt x="27556" y="7194"/>
                    <a:pt x="39795" y="11013"/>
                  </a:cubicBezTo>
                  <a:cubicBezTo>
                    <a:pt x="39843" y="11023"/>
                    <a:pt x="39872" y="11070"/>
                    <a:pt x="39872" y="11118"/>
                  </a:cubicBezTo>
                  <a:cubicBezTo>
                    <a:pt x="39205" y="20967"/>
                    <a:pt x="31128" y="28806"/>
                    <a:pt x="21088" y="288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3" name="자유형: 도형 592">
              <a:extLst>
                <a:ext uri="{FF2B5EF4-FFF2-40B4-BE49-F238E27FC236}">
                  <a16:creationId xmlns:a16="http://schemas.microsoft.com/office/drawing/2014/main" id="{085870B0-C3C5-4062-9AF4-0B36A24C8029}"/>
                </a:ext>
              </a:extLst>
            </p:cNvPr>
            <p:cNvSpPr/>
            <p:nvPr/>
          </p:nvSpPr>
          <p:spPr>
            <a:xfrm>
              <a:off x="12339046" y="-1067917"/>
              <a:ext cx="39996" cy="38100"/>
            </a:xfrm>
            <a:custGeom>
              <a:avLst/>
              <a:gdLst>
                <a:gd name="connsiteX0" fmla="*/ 20956 w 39996"/>
                <a:gd name="connsiteY0" fmla="*/ 38100 h 38100"/>
                <a:gd name="connsiteX1" fmla="*/ 19194 w 39996"/>
                <a:gd name="connsiteY1" fmla="*/ 38100 h 38100"/>
                <a:gd name="connsiteX2" fmla="*/ 19051 w 39996"/>
                <a:gd name="connsiteY2" fmla="*/ 38100 h 38100"/>
                <a:gd name="connsiteX3" fmla="*/ 1 w 39996"/>
                <a:gd name="connsiteY3" fmla="*/ 19193 h 38100"/>
                <a:gd name="connsiteX4" fmla="*/ 18908 w 39996"/>
                <a:gd name="connsiteY4" fmla="*/ 0 h 38100"/>
                <a:gd name="connsiteX5" fmla="*/ 20946 w 39996"/>
                <a:gd name="connsiteY5" fmla="*/ 0 h 38100"/>
                <a:gd name="connsiteX6" fmla="*/ 39996 w 39996"/>
                <a:gd name="connsiteY6" fmla="*/ 19050 h 38100"/>
                <a:gd name="connsiteX7" fmla="*/ 20956 w 39996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00">
                  <a:moveTo>
                    <a:pt x="20956" y="38100"/>
                  </a:moveTo>
                  <a:lnTo>
                    <a:pt x="19194" y="38100"/>
                  </a:lnTo>
                  <a:cubicBezTo>
                    <a:pt x="19146" y="38100"/>
                    <a:pt x="19098" y="38100"/>
                    <a:pt x="19051" y="38100"/>
                  </a:cubicBezTo>
                  <a:cubicBezTo>
                    <a:pt x="8592" y="38100"/>
                    <a:pt x="77" y="29661"/>
                    <a:pt x="1" y="19193"/>
                  </a:cubicBezTo>
                  <a:cubicBezTo>
                    <a:pt x="-76" y="8677"/>
                    <a:pt x="8392" y="86"/>
                    <a:pt x="18908" y="0"/>
                  </a:cubicBezTo>
                  <a:lnTo>
                    <a:pt x="20946" y="0"/>
                  </a:lnTo>
                  <a:cubicBezTo>
                    <a:pt x="31462" y="0"/>
                    <a:pt x="39996" y="8534"/>
                    <a:pt x="39996" y="19050"/>
                  </a:cubicBezTo>
                  <a:cubicBezTo>
                    <a:pt x="39996" y="29566"/>
                    <a:pt x="31471" y="38100"/>
                    <a:pt x="2095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4" name="자유형: 도형 593">
              <a:extLst>
                <a:ext uri="{FF2B5EF4-FFF2-40B4-BE49-F238E27FC236}">
                  <a16:creationId xmlns:a16="http://schemas.microsoft.com/office/drawing/2014/main" id="{736D6A13-6E0F-4240-A3FC-409D7F1A7C9E}"/>
                </a:ext>
              </a:extLst>
            </p:cNvPr>
            <p:cNvSpPr/>
            <p:nvPr/>
          </p:nvSpPr>
          <p:spPr>
            <a:xfrm>
              <a:off x="12631892" y="-952627"/>
              <a:ext cx="39995" cy="38100"/>
            </a:xfrm>
            <a:custGeom>
              <a:avLst/>
              <a:gdLst>
                <a:gd name="connsiteX0" fmla="*/ 20955 w 39995"/>
                <a:gd name="connsiteY0" fmla="*/ 38100 h 38100"/>
                <a:gd name="connsiteX1" fmla="*/ 19193 w 39995"/>
                <a:gd name="connsiteY1" fmla="*/ 38100 h 38100"/>
                <a:gd name="connsiteX2" fmla="*/ 19051 w 39995"/>
                <a:gd name="connsiteY2" fmla="*/ 38100 h 38100"/>
                <a:gd name="connsiteX3" fmla="*/ 1 w 39995"/>
                <a:gd name="connsiteY3" fmla="*/ 19193 h 38100"/>
                <a:gd name="connsiteX4" fmla="*/ 18908 w 39995"/>
                <a:gd name="connsiteY4" fmla="*/ 0 h 38100"/>
                <a:gd name="connsiteX5" fmla="*/ 20946 w 39995"/>
                <a:gd name="connsiteY5" fmla="*/ 0 h 38100"/>
                <a:gd name="connsiteX6" fmla="*/ 39996 w 39995"/>
                <a:gd name="connsiteY6" fmla="*/ 19050 h 38100"/>
                <a:gd name="connsiteX7" fmla="*/ 20955 w 3999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00">
                  <a:moveTo>
                    <a:pt x="20955" y="38100"/>
                  </a:moveTo>
                  <a:lnTo>
                    <a:pt x="19193" y="38100"/>
                  </a:lnTo>
                  <a:cubicBezTo>
                    <a:pt x="19146" y="38100"/>
                    <a:pt x="19098" y="38100"/>
                    <a:pt x="19051" y="38100"/>
                  </a:cubicBezTo>
                  <a:cubicBezTo>
                    <a:pt x="8592" y="38100"/>
                    <a:pt x="77" y="29661"/>
                    <a:pt x="1" y="19193"/>
                  </a:cubicBezTo>
                  <a:cubicBezTo>
                    <a:pt x="-76" y="8677"/>
                    <a:pt x="8392" y="86"/>
                    <a:pt x="18908" y="0"/>
                  </a:cubicBezTo>
                  <a:lnTo>
                    <a:pt x="20946" y="0"/>
                  </a:lnTo>
                  <a:cubicBezTo>
                    <a:pt x="31461" y="0"/>
                    <a:pt x="39996" y="8534"/>
                    <a:pt x="39996" y="19050"/>
                  </a:cubicBezTo>
                  <a:cubicBezTo>
                    <a:pt x="39996" y="29566"/>
                    <a:pt x="31471" y="38100"/>
                    <a:pt x="2095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5" name="자유형: 도형 594">
              <a:extLst>
                <a:ext uri="{FF2B5EF4-FFF2-40B4-BE49-F238E27FC236}">
                  <a16:creationId xmlns:a16="http://schemas.microsoft.com/office/drawing/2014/main" id="{1A495B1A-DEFB-4924-9274-180D654D1314}"/>
                </a:ext>
              </a:extLst>
            </p:cNvPr>
            <p:cNvSpPr/>
            <p:nvPr/>
          </p:nvSpPr>
          <p:spPr>
            <a:xfrm>
              <a:off x="12690943" y="-944452"/>
              <a:ext cx="38464" cy="29763"/>
            </a:xfrm>
            <a:custGeom>
              <a:avLst/>
              <a:gdLst>
                <a:gd name="connsiteX0" fmla="*/ 21084 w 38464"/>
                <a:gd name="connsiteY0" fmla="*/ 29764 h 29763"/>
                <a:gd name="connsiteX1" fmla="*/ 20093 w 38464"/>
                <a:gd name="connsiteY1" fmla="*/ 29764 h 29763"/>
                <a:gd name="connsiteX2" fmla="*/ 338 w 38464"/>
                <a:gd name="connsiteY2" fmla="*/ 14352 h 29763"/>
                <a:gd name="connsiteX3" fmla="*/ 3281 w 38464"/>
                <a:gd name="connsiteY3" fmla="*/ 46 h 29763"/>
                <a:gd name="connsiteX4" fmla="*/ 3415 w 38464"/>
                <a:gd name="connsiteY4" fmla="*/ 7 h 29763"/>
                <a:gd name="connsiteX5" fmla="*/ 38410 w 38464"/>
                <a:gd name="connsiteY5" fmla="*/ 18067 h 29763"/>
                <a:gd name="connsiteX6" fmla="*/ 38457 w 38464"/>
                <a:gd name="connsiteY6" fmla="*/ 18200 h 29763"/>
                <a:gd name="connsiteX7" fmla="*/ 21084 w 38464"/>
                <a:gd name="connsiteY7" fmla="*/ 29764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64" h="29763">
                  <a:moveTo>
                    <a:pt x="21084" y="29764"/>
                  </a:moveTo>
                  <a:lnTo>
                    <a:pt x="20093" y="29764"/>
                  </a:lnTo>
                  <a:cubicBezTo>
                    <a:pt x="10749" y="29802"/>
                    <a:pt x="2043" y="23544"/>
                    <a:pt x="338" y="14352"/>
                  </a:cubicBezTo>
                  <a:cubicBezTo>
                    <a:pt x="-653" y="9018"/>
                    <a:pt x="595" y="4008"/>
                    <a:pt x="3281" y="46"/>
                  </a:cubicBezTo>
                  <a:cubicBezTo>
                    <a:pt x="3310" y="7"/>
                    <a:pt x="3367" y="-12"/>
                    <a:pt x="3415" y="7"/>
                  </a:cubicBezTo>
                  <a:cubicBezTo>
                    <a:pt x="15159" y="5894"/>
                    <a:pt x="26818" y="11914"/>
                    <a:pt x="38410" y="18067"/>
                  </a:cubicBezTo>
                  <a:cubicBezTo>
                    <a:pt x="38457" y="18095"/>
                    <a:pt x="38476" y="18153"/>
                    <a:pt x="38457" y="18200"/>
                  </a:cubicBezTo>
                  <a:cubicBezTo>
                    <a:pt x="35552" y="24953"/>
                    <a:pt x="28885" y="29706"/>
                    <a:pt x="21084" y="29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6" name="자유형: 도형 595">
              <a:extLst>
                <a:ext uri="{FF2B5EF4-FFF2-40B4-BE49-F238E27FC236}">
                  <a16:creationId xmlns:a16="http://schemas.microsoft.com/office/drawing/2014/main" id="{714C9B00-B50A-4C1C-90E3-FB548E0C07D7}"/>
                </a:ext>
              </a:extLst>
            </p:cNvPr>
            <p:cNvSpPr/>
            <p:nvPr/>
          </p:nvSpPr>
          <p:spPr>
            <a:xfrm>
              <a:off x="12397616" y="-953207"/>
              <a:ext cx="39996" cy="38109"/>
            </a:xfrm>
            <a:custGeom>
              <a:avLst/>
              <a:gdLst>
                <a:gd name="connsiteX0" fmla="*/ 20955 w 39996"/>
                <a:gd name="connsiteY0" fmla="*/ 38110 h 38109"/>
                <a:gd name="connsiteX1" fmla="*/ 20812 w 39996"/>
                <a:gd name="connsiteY1" fmla="*/ 38110 h 38109"/>
                <a:gd name="connsiteX2" fmla="*/ 19050 w 39996"/>
                <a:gd name="connsiteY2" fmla="*/ 38100 h 38109"/>
                <a:gd name="connsiteX3" fmla="*/ 0 w 39996"/>
                <a:gd name="connsiteY3" fmla="*/ 19050 h 38109"/>
                <a:gd name="connsiteX4" fmla="*/ 19050 w 39996"/>
                <a:gd name="connsiteY4" fmla="*/ 0 h 38109"/>
                <a:gd name="connsiteX5" fmla="*/ 21088 w 39996"/>
                <a:gd name="connsiteY5" fmla="*/ 10 h 38109"/>
                <a:gd name="connsiteX6" fmla="*/ 39996 w 39996"/>
                <a:gd name="connsiteY6" fmla="*/ 19202 h 38109"/>
                <a:gd name="connsiteX7" fmla="*/ 20955 w 39996"/>
                <a:gd name="connsiteY7" fmla="*/ 381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09">
                  <a:moveTo>
                    <a:pt x="20955" y="38110"/>
                  </a:moveTo>
                  <a:cubicBezTo>
                    <a:pt x="20907" y="38110"/>
                    <a:pt x="20860" y="38110"/>
                    <a:pt x="20812" y="3811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21088" y="10"/>
                  </a:lnTo>
                  <a:cubicBezTo>
                    <a:pt x="31604" y="86"/>
                    <a:pt x="40072" y="8677"/>
                    <a:pt x="39996" y="19202"/>
                  </a:cubicBezTo>
                  <a:cubicBezTo>
                    <a:pt x="39929" y="29680"/>
                    <a:pt x="31413" y="38110"/>
                    <a:pt x="20955" y="381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7" name="자유형: 도형 596">
              <a:extLst>
                <a:ext uri="{FF2B5EF4-FFF2-40B4-BE49-F238E27FC236}">
                  <a16:creationId xmlns:a16="http://schemas.microsoft.com/office/drawing/2014/main" id="{3683652C-2665-4D40-9442-A6E8B9F05B1B}"/>
                </a:ext>
              </a:extLst>
            </p:cNvPr>
            <p:cNvSpPr/>
            <p:nvPr/>
          </p:nvSpPr>
          <p:spPr>
            <a:xfrm>
              <a:off x="12456632" y="-952931"/>
              <a:ext cx="39996" cy="38109"/>
            </a:xfrm>
            <a:custGeom>
              <a:avLst/>
              <a:gdLst>
                <a:gd name="connsiteX0" fmla="*/ 20955 w 39996"/>
                <a:gd name="connsiteY0" fmla="*/ 38110 h 38109"/>
                <a:gd name="connsiteX1" fmla="*/ 20812 w 39996"/>
                <a:gd name="connsiteY1" fmla="*/ 38110 h 38109"/>
                <a:gd name="connsiteX2" fmla="*/ 19050 w 39996"/>
                <a:gd name="connsiteY2" fmla="*/ 38100 h 38109"/>
                <a:gd name="connsiteX3" fmla="*/ 0 w 39996"/>
                <a:gd name="connsiteY3" fmla="*/ 19050 h 38109"/>
                <a:gd name="connsiteX4" fmla="*/ 19050 w 39996"/>
                <a:gd name="connsiteY4" fmla="*/ 0 h 38109"/>
                <a:gd name="connsiteX5" fmla="*/ 21089 w 39996"/>
                <a:gd name="connsiteY5" fmla="*/ 10 h 38109"/>
                <a:gd name="connsiteX6" fmla="*/ 39996 w 39996"/>
                <a:gd name="connsiteY6" fmla="*/ 19202 h 38109"/>
                <a:gd name="connsiteX7" fmla="*/ 20955 w 39996"/>
                <a:gd name="connsiteY7" fmla="*/ 381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09">
                  <a:moveTo>
                    <a:pt x="20955" y="38110"/>
                  </a:moveTo>
                  <a:cubicBezTo>
                    <a:pt x="20907" y="38110"/>
                    <a:pt x="20860" y="38110"/>
                    <a:pt x="20812" y="3811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21089" y="10"/>
                  </a:lnTo>
                  <a:cubicBezTo>
                    <a:pt x="31604" y="86"/>
                    <a:pt x="40072" y="8677"/>
                    <a:pt x="39996" y="19202"/>
                  </a:cubicBezTo>
                  <a:cubicBezTo>
                    <a:pt x="39929" y="29670"/>
                    <a:pt x="31413" y="38110"/>
                    <a:pt x="20955" y="381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8" name="자유형: 도형 597">
              <a:extLst>
                <a:ext uri="{FF2B5EF4-FFF2-40B4-BE49-F238E27FC236}">
                  <a16:creationId xmlns:a16="http://schemas.microsoft.com/office/drawing/2014/main" id="{E336FC6D-4F4E-4D43-97B7-9F12FB025DAC}"/>
                </a:ext>
              </a:extLst>
            </p:cNvPr>
            <p:cNvSpPr/>
            <p:nvPr/>
          </p:nvSpPr>
          <p:spPr>
            <a:xfrm>
              <a:off x="12338561" y="-953512"/>
              <a:ext cx="40015" cy="38109"/>
            </a:xfrm>
            <a:custGeom>
              <a:avLst/>
              <a:gdLst>
                <a:gd name="connsiteX0" fmla="*/ 19060 w 40015"/>
                <a:gd name="connsiteY0" fmla="*/ 0 h 38109"/>
                <a:gd name="connsiteX1" fmla="*/ 21107 w 40015"/>
                <a:gd name="connsiteY1" fmla="*/ 10 h 38109"/>
                <a:gd name="connsiteX2" fmla="*/ 40015 w 40015"/>
                <a:gd name="connsiteY2" fmla="*/ 19202 h 38109"/>
                <a:gd name="connsiteX3" fmla="*/ 20965 w 40015"/>
                <a:gd name="connsiteY3" fmla="*/ 38110 h 38109"/>
                <a:gd name="connsiteX4" fmla="*/ 20822 w 40015"/>
                <a:gd name="connsiteY4" fmla="*/ 38110 h 38109"/>
                <a:gd name="connsiteX5" fmla="*/ 19050 w 40015"/>
                <a:gd name="connsiteY5" fmla="*/ 38100 h 38109"/>
                <a:gd name="connsiteX6" fmla="*/ 0 w 40015"/>
                <a:gd name="connsiteY6" fmla="*/ 19050 h 38109"/>
                <a:gd name="connsiteX7" fmla="*/ 19060 w 40015"/>
                <a:gd name="connsiteY7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5" h="38109">
                  <a:moveTo>
                    <a:pt x="19060" y="0"/>
                  </a:moveTo>
                  <a:lnTo>
                    <a:pt x="21107" y="10"/>
                  </a:lnTo>
                  <a:cubicBezTo>
                    <a:pt x="31623" y="86"/>
                    <a:pt x="40091" y="8677"/>
                    <a:pt x="40015" y="19202"/>
                  </a:cubicBezTo>
                  <a:cubicBezTo>
                    <a:pt x="39938" y="29680"/>
                    <a:pt x="31423" y="38110"/>
                    <a:pt x="20965" y="38110"/>
                  </a:cubicBezTo>
                  <a:cubicBezTo>
                    <a:pt x="20917" y="38110"/>
                    <a:pt x="20869" y="38110"/>
                    <a:pt x="20822" y="3811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9" name="자유형: 도형 598">
              <a:extLst>
                <a:ext uri="{FF2B5EF4-FFF2-40B4-BE49-F238E27FC236}">
                  <a16:creationId xmlns:a16="http://schemas.microsoft.com/office/drawing/2014/main" id="{FF39A9C7-A3E3-4417-B618-D4CB2DCC1670}"/>
                </a:ext>
              </a:extLst>
            </p:cNvPr>
            <p:cNvSpPr/>
            <p:nvPr/>
          </p:nvSpPr>
          <p:spPr>
            <a:xfrm>
              <a:off x="12572838" y="-952617"/>
              <a:ext cx="40005" cy="38100"/>
            </a:xfrm>
            <a:custGeom>
              <a:avLst/>
              <a:gdLst>
                <a:gd name="connsiteX0" fmla="*/ 20955 w 40005"/>
                <a:gd name="connsiteY0" fmla="*/ 38100 h 38100"/>
                <a:gd name="connsiteX1" fmla="*/ 19050 w 40005"/>
                <a:gd name="connsiteY1" fmla="*/ 38100 h 38100"/>
                <a:gd name="connsiteX2" fmla="*/ 0 w 40005"/>
                <a:gd name="connsiteY2" fmla="*/ 19050 h 38100"/>
                <a:gd name="connsiteX3" fmla="*/ 19050 w 40005"/>
                <a:gd name="connsiteY3" fmla="*/ 0 h 38100"/>
                <a:gd name="connsiteX4" fmla="*/ 20955 w 40005"/>
                <a:gd name="connsiteY4" fmla="*/ 0 h 38100"/>
                <a:gd name="connsiteX5" fmla="*/ 40005 w 40005"/>
                <a:gd name="connsiteY5" fmla="*/ 19050 h 38100"/>
                <a:gd name="connsiteX6" fmla="*/ 20955 w 40005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20955" y="38100"/>
                  </a:move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20955" y="0"/>
                  </a:lnTo>
                  <a:cubicBezTo>
                    <a:pt x="31470" y="0"/>
                    <a:pt x="40005" y="8534"/>
                    <a:pt x="40005" y="19050"/>
                  </a:cubicBezTo>
                  <a:cubicBezTo>
                    <a:pt x="40005" y="29566"/>
                    <a:pt x="31480" y="38100"/>
                    <a:pt x="2095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0" name="자유형: 도형 599">
              <a:extLst>
                <a:ext uri="{FF2B5EF4-FFF2-40B4-BE49-F238E27FC236}">
                  <a16:creationId xmlns:a16="http://schemas.microsoft.com/office/drawing/2014/main" id="{19102CC7-7EE3-4028-AC27-CBBB388E706F}"/>
                </a:ext>
              </a:extLst>
            </p:cNvPr>
            <p:cNvSpPr/>
            <p:nvPr/>
          </p:nvSpPr>
          <p:spPr>
            <a:xfrm>
              <a:off x="12573055" y="-824891"/>
              <a:ext cx="40007" cy="38123"/>
            </a:xfrm>
            <a:custGeom>
              <a:avLst/>
              <a:gdLst>
                <a:gd name="connsiteX0" fmla="*/ 20966 w 40007"/>
                <a:gd name="connsiteY0" fmla="*/ 38124 h 38123"/>
                <a:gd name="connsiteX1" fmla="*/ 20823 w 40007"/>
                <a:gd name="connsiteY1" fmla="*/ 38124 h 38123"/>
                <a:gd name="connsiteX2" fmla="*/ 18775 w 40007"/>
                <a:gd name="connsiteY2" fmla="*/ 38105 h 38123"/>
                <a:gd name="connsiteX3" fmla="*/ 2 w 40007"/>
                <a:gd name="connsiteY3" fmla="*/ 18778 h 38123"/>
                <a:gd name="connsiteX4" fmla="*/ 19328 w 40007"/>
                <a:gd name="connsiteY4" fmla="*/ 5 h 38123"/>
                <a:gd name="connsiteX5" fmla="*/ 21100 w 40007"/>
                <a:gd name="connsiteY5" fmla="*/ 24 h 38123"/>
                <a:gd name="connsiteX6" fmla="*/ 40007 w 40007"/>
                <a:gd name="connsiteY6" fmla="*/ 19216 h 38123"/>
                <a:gd name="connsiteX7" fmla="*/ 20966 w 40007"/>
                <a:gd name="connsiteY7" fmla="*/ 38124 h 3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23">
                  <a:moveTo>
                    <a:pt x="20966" y="38124"/>
                  </a:moveTo>
                  <a:cubicBezTo>
                    <a:pt x="20919" y="38124"/>
                    <a:pt x="20871" y="38124"/>
                    <a:pt x="20823" y="38124"/>
                  </a:cubicBezTo>
                  <a:lnTo>
                    <a:pt x="18775" y="38105"/>
                  </a:lnTo>
                  <a:cubicBezTo>
                    <a:pt x="8260" y="37952"/>
                    <a:pt x="-141" y="29303"/>
                    <a:pt x="2" y="18778"/>
                  </a:cubicBezTo>
                  <a:cubicBezTo>
                    <a:pt x="145" y="8253"/>
                    <a:pt x="8460" y="-224"/>
                    <a:pt x="19328" y="5"/>
                  </a:cubicBezTo>
                  <a:lnTo>
                    <a:pt x="21100" y="24"/>
                  </a:lnTo>
                  <a:cubicBezTo>
                    <a:pt x="31615" y="100"/>
                    <a:pt x="40083" y="8691"/>
                    <a:pt x="40007" y="19216"/>
                  </a:cubicBezTo>
                  <a:cubicBezTo>
                    <a:pt x="39940" y="29684"/>
                    <a:pt x="31425" y="38124"/>
                    <a:pt x="20966" y="38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1" name="자유형: 도형 600">
              <a:extLst>
                <a:ext uri="{FF2B5EF4-FFF2-40B4-BE49-F238E27FC236}">
                  <a16:creationId xmlns:a16="http://schemas.microsoft.com/office/drawing/2014/main" id="{C662E875-3DE5-4EF4-A12D-ECF2303ED5DC}"/>
                </a:ext>
              </a:extLst>
            </p:cNvPr>
            <p:cNvSpPr/>
            <p:nvPr/>
          </p:nvSpPr>
          <p:spPr>
            <a:xfrm>
              <a:off x="12632117" y="-824144"/>
              <a:ext cx="40020" cy="38138"/>
            </a:xfrm>
            <a:custGeom>
              <a:avLst/>
              <a:gdLst>
                <a:gd name="connsiteX0" fmla="*/ 20969 w 40020"/>
                <a:gd name="connsiteY0" fmla="*/ 38138 h 38138"/>
                <a:gd name="connsiteX1" fmla="*/ 20683 w 40020"/>
                <a:gd name="connsiteY1" fmla="*/ 38138 h 38138"/>
                <a:gd name="connsiteX2" fmla="*/ 18635 w 40020"/>
                <a:gd name="connsiteY2" fmla="*/ 38100 h 38138"/>
                <a:gd name="connsiteX3" fmla="*/ 4 w 40020"/>
                <a:gd name="connsiteY3" fmla="*/ 18640 h 38138"/>
                <a:gd name="connsiteX4" fmla="*/ 19045 w 40020"/>
                <a:gd name="connsiteY4" fmla="*/ 0 h 38138"/>
                <a:gd name="connsiteX5" fmla="*/ 19473 w 40020"/>
                <a:gd name="connsiteY5" fmla="*/ 0 h 38138"/>
                <a:gd name="connsiteX6" fmla="*/ 21245 w 40020"/>
                <a:gd name="connsiteY6" fmla="*/ 29 h 38138"/>
                <a:gd name="connsiteX7" fmla="*/ 40019 w 40020"/>
                <a:gd name="connsiteY7" fmla="*/ 19355 h 38138"/>
                <a:gd name="connsiteX8" fmla="*/ 20969 w 40020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8">
                  <a:moveTo>
                    <a:pt x="20969" y="38138"/>
                  </a:moveTo>
                  <a:cubicBezTo>
                    <a:pt x="20864" y="38138"/>
                    <a:pt x="20769" y="38138"/>
                    <a:pt x="20683" y="38138"/>
                  </a:cubicBezTo>
                  <a:lnTo>
                    <a:pt x="18635" y="38100"/>
                  </a:lnTo>
                  <a:cubicBezTo>
                    <a:pt x="8119" y="37871"/>
                    <a:pt x="-215" y="29166"/>
                    <a:pt x="4" y="18640"/>
                  </a:cubicBezTo>
                  <a:cubicBezTo>
                    <a:pt x="233" y="8268"/>
                    <a:pt x="8720" y="0"/>
                    <a:pt x="19045" y="0"/>
                  </a:cubicBezTo>
                  <a:cubicBezTo>
                    <a:pt x="19188" y="0"/>
                    <a:pt x="19321" y="0"/>
                    <a:pt x="19473" y="0"/>
                  </a:cubicBezTo>
                  <a:lnTo>
                    <a:pt x="21245" y="29"/>
                  </a:lnTo>
                  <a:cubicBezTo>
                    <a:pt x="31760" y="191"/>
                    <a:pt x="40162" y="8839"/>
                    <a:pt x="40019" y="19355"/>
                  </a:cubicBezTo>
                  <a:cubicBezTo>
                    <a:pt x="39847" y="29804"/>
                    <a:pt x="31360" y="38138"/>
                    <a:pt x="20969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2" name="자유형: 도형 601">
              <a:extLst>
                <a:ext uri="{FF2B5EF4-FFF2-40B4-BE49-F238E27FC236}">
                  <a16:creationId xmlns:a16="http://schemas.microsoft.com/office/drawing/2014/main" id="{F7B2B194-62EE-41B3-B74E-00E6C6555D4D}"/>
                </a:ext>
              </a:extLst>
            </p:cNvPr>
            <p:cNvSpPr/>
            <p:nvPr/>
          </p:nvSpPr>
          <p:spPr>
            <a:xfrm>
              <a:off x="12807302" y="-819177"/>
              <a:ext cx="39998" cy="38181"/>
            </a:xfrm>
            <a:custGeom>
              <a:avLst/>
              <a:gdLst>
                <a:gd name="connsiteX0" fmla="*/ 20977 w 39998"/>
                <a:gd name="connsiteY0" fmla="*/ 38182 h 38181"/>
                <a:gd name="connsiteX1" fmla="*/ 20120 w 39998"/>
                <a:gd name="connsiteY1" fmla="*/ 38163 h 38181"/>
                <a:gd name="connsiteX2" fmla="*/ 18358 w 39998"/>
                <a:gd name="connsiteY2" fmla="*/ 38087 h 38181"/>
                <a:gd name="connsiteX3" fmla="*/ 13 w 39998"/>
                <a:gd name="connsiteY3" fmla="*/ 18351 h 38181"/>
                <a:gd name="connsiteX4" fmla="*/ 19748 w 39998"/>
                <a:gd name="connsiteY4" fmla="*/ 15 h 38181"/>
                <a:gd name="connsiteX5" fmla="*/ 21787 w 39998"/>
                <a:gd name="connsiteY5" fmla="*/ 101 h 38181"/>
                <a:gd name="connsiteX6" fmla="*/ 39979 w 39998"/>
                <a:gd name="connsiteY6" fmla="*/ 19970 h 38181"/>
                <a:gd name="connsiteX7" fmla="*/ 20977 w 39998"/>
                <a:gd name="connsiteY7" fmla="*/ 38182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8" h="38181">
                  <a:moveTo>
                    <a:pt x="20977" y="38182"/>
                  </a:moveTo>
                  <a:cubicBezTo>
                    <a:pt x="20691" y="38182"/>
                    <a:pt x="20396" y="38182"/>
                    <a:pt x="20120" y="38163"/>
                  </a:cubicBezTo>
                  <a:lnTo>
                    <a:pt x="18358" y="38087"/>
                  </a:lnTo>
                  <a:cubicBezTo>
                    <a:pt x="7842" y="37696"/>
                    <a:pt x="-368" y="28867"/>
                    <a:pt x="13" y="18351"/>
                  </a:cubicBezTo>
                  <a:cubicBezTo>
                    <a:pt x="403" y="7835"/>
                    <a:pt x="9262" y="-404"/>
                    <a:pt x="19748" y="15"/>
                  </a:cubicBezTo>
                  <a:lnTo>
                    <a:pt x="21787" y="101"/>
                  </a:lnTo>
                  <a:cubicBezTo>
                    <a:pt x="32302" y="568"/>
                    <a:pt x="40446" y="9464"/>
                    <a:pt x="39979" y="19970"/>
                  </a:cubicBezTo>
                  <a:cubicBezTo>
                    <a:pt x="39541" y="30190"/>
                    <a:pt x="31102" y="38182"/>
                    <a:pt x="20977" y="3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3" name="자유형: 도형 602">
              <a:extLst>
                <a:ext uri="{FF2B5EF4-FFF2-40B4-BE49-F238E27FC236}">
                  <a16:creationId xmlns:a16="http://schemas.microsoft.com/office/drawing/2014/main" id="{D716C0F9-468A-4A54-8F8E-E3678FD93ED2}"/>
                </a:ext>
              </a:extLst>
            </p:cNvPr>
            <p:cNvSpPr/>
            <p:nvPr/>
          </p:nvSpPr>
          <p:spPr>
            <a:xfrm>
              <a:off x="12691168" y="-822945"/>
              <a:ext cx="40008" cy="38139"/>
            </a:xfrm>
            <a:custGeom>
              <a:avLst/>
              <a:gdLst>
                <a:gd name="connsiteX0" fmla="*/ 20963 w 40008"/>
                <a:gd name="connsiteY0" fmla="*/ 38139 h 38139"/>
                <a:gd name="connsiteX1" fmla="*/ 20535 w 40008"/>
                <a:gd name="connsiteY1" fmla="*/ 38139 h 38139"/>
                <a:gd name="connsiteX2" fmla="*/ 18496 w 40008"/>
                <a:gd name="connsiteY2" fmla="*/ 38092 h 38139"/>
                <a:gd name="connsiteX3" fmla="*/ 9 w 40008"/>
                <a:gd name="connsiteY3" fmla="*/ 18499 h 38139"/>
                <a:gd name="connsiteX4" fmla="*/ 19601 w 40008"/>
                <a:gd name="connsiteY4" fmla="*/ 11 h 38139"/>
                <a:gd name="connsiteX5" fmla="*/ 21383 w 40008"/>
                <a:gd name="connsiteY5" fmla="*/ 49 h 38139"/>
                <a:gd name="connsiteX6" fmla="*/ 40004 w 40008"/>
                <a:gd name="connsiteY6" fmla="*/ 19509 h 38139"/>
                <a:gd name="connsiteX7" fmla="*/ 20963 w 40008"/>
                <a:gd name="connsiteY7" fmla="*/ 38139 h 3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9">
                  <a:moveTo>
                    <a:pt x="20963" y="38139"/>
                  </a:moveTo>
                  <a:cubicBezTo>
                    <a:pt x="20821" y="38139"/>
                    <a:pt x="20678" y="38139"/>
                    <a:pt x="20535" y="38139"/>
                  </a:cubicBezTo>
                  <a:lnTo>
                    <a:pt x="18496" y="38092"/>
                  </a:lnTo>
                  <a:cubicBezTo>
                    <a:pt x="7981" y="37787"/>
                    <a:pt x="-306" y="29014"/>
                    <a:pt x="9" y="18499"/>
                  </a:cubicBezTo>
                  <a:cubicBezTo>
                    <a:pt x="313" y="7983"/>
                    <a:pt x="9295" y="-342"/>
                    <a:pt x="19601" y="11"/>
                  </a:cubicBezTo>
                  <a:lnTo>
                    <a:pt x="21383" y="49"/>
                  </a:lnTo>
                  <a:cubicBezTo>
                    <a:pt x="31898" y="277"/>
                    <a:pt x="40233" y="8993"/>
                    <a:pt x="40004" y="19509"/>
                  </a:cubicBezTo>
                  <a:cubicBezTo>
                    <a:pt x="39775" y="29891"/>
                    <a:pt x="31289" y="38139"/>
                    <a:pt x="20963" y="3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4" name="자유형: 도형 603">
              <a:extLst>
                <a:ext uri="{FF2B5EF4-FFF2-40B4-BE49-F238E27FC236}">
                  <a16:creationId xmlns:a16="http://schemas.microsoft.com/office/drawing/2014/main" id="{7D733C71-AA4D-4762-B24D-66867B0239E8}"/>
                </a:ext>
              </a:extLst>
            </p:cNvPr>
            <p:cNvSpPr/>
            <p:nvPr/>
          </p:nvSpPr>
          <p:spPr>
            <a:xfrm>
              <a:off x="12866297" y="-816420"/>
              <a:ext cx="39997" cy="38186"/>
            </a:xfrm>
            <a:custGeom>
              <a:avLst/>
              <a:gdLst>
                <a:gd name="connsiteX0" fmla="*/ 20961 w 39997"/>
                <a:gd name="connsiteY0" fmla="*/ 38186 h 38186"/>
                <a:gd name="connsiteX1" fmla="*/ 19970 w 39997"/>
                <a:gd name="connsiteY1" fmla="*/ 38167 h 38186"/>
                <a:gd name="connsiteX2" fmla="*/ 18075 w 39997"/>
                <a:gd name="connsiteY2" fmla="*/ 38072 h 38186"/>
                <a:gd name="connsiteX3" fmla="*/ 25 w 39997"/>
                <a:gd name="connsiteY3" fmla="*/ 18060 h 38186"/>
                <a:gd name="connsiteX4" fmla="*/ 20027 w 39997"/>
                <a:gd name="connsiteY4" fmla="*/ 10 h 38186"/>
                <a:gd name="connsiteX5" fmla="*/ 21923 w 39997"/>
                <a:gd name="connsiteY5" fmla="*/ 105 h 38186"/>
                <a:gd name="connsiteX6" fmla="*/ 39973 w 39997"/>
                <a:gd name="connsiteY6" fmla="*/ 20117 h 38186"/>
                <a:gd name="connsiteX7" fmla="*/ 20961 w 39997"/>
                <a:gd name="connsiteY7" fmla="*/ 38186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6">
                  <a:moveTo>
                    <a:pt x="20961" y="38186"/>
                  </a:moveTo>
                  <a:cubicBezTo>
                    <a:pt x="20628" y="38186"/>
                    <a:pt x="20304" y="38177"/>
                    <a:pt x="19970" y="38167"/>
                  </a:cubicBezTo>
                  <a:lnTo>
                    <a:pt x="18075" y="38072"/>
                  </a:lnTo>
                  <a:cubicBezTo>
                    <a:pt x="7559" y="37529"/>
                    <a:pt x="-508" y="28576"/>
                    <a:pt x="25" y="18060"/>
                  </a:cubicBezTo>
                  <a:cubicBezTo>
                    <a:pt x="568" y="7554"/>
                    <a:pt x="9550" y="-323"/>
                    <a:pt x="20027" y="10"/>
                  </a:cubicBezTo>
                  <a:lnTo>
                    <a:pt x="21923" y="105"/>
                  </a:lnTo>
                  <a:cubicBezTo>
                    <a:pt x="32438" y="648"/>
                    <a:pt x="40506" y="9602"/>
                    <a:pt x="39973" y="20117"/>
                  </a:cubicBezTo>
                  <a:cubicBezTo>
                    <a:pt x="39439" y="30290"/>
                    <a:pt x="31038" y="38186"/>
                    <a:pt x="20961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5" name="자유형: 도형 604">
              <a:extLst>
                <a:ext uri="{FF2B5EF4-FFF2-40B4-BE49-F238E27FC236}">
                  <a16:creationId xmlns:a16="http://schemas.microsoft.com/office/drawing/2014/main" id="{EDE3C7A9-9FD1-4779-B773-065ABFBE9BBA}"/>
                </a:ext>
              </a:extLst>
            </p:cNvPr>
            <p:cNvSpPr/>
            <p:nvPr/>
          </p:nvSpPr>
          <p:spPr>
            <a:xfrm>
              <a:off x="12925218" y="-816420"/>
              <a:ext cx="39997" cy="38186"/>
            </a:xfrm>
            <a:custGeom>
              <a:avLst/>
              <a:gdLst>
                <a:gd name="connsiteX0" fmla="*/ 20961 w 39997"/>
                <a:gd name="connsiteY0" fmla="*/ 38186 h 38186"/>
                <a:gd name="connsiteX1" fmla="*/ 19971 w 39997"/>
                <a:gd name="connsiteY1" fmla="*/ 38167 h 38186"/>
                <a:gd name="connsiteX2" fmla="*/ 18075 w 39997"/>
                <a:gd name="connsiteY2" fmla="*/ 38072 h 38186"/>
                <a:gd name="connsiteX3" fmla="*/ 25 w 39997"/>
                <a:gd name="connsiteY3" fmla="*/ 18060 h 38186"/>
                <a:gd name="connsiteX4" fmla="*/ 20028 w 39997"/>
                <a:gd name="connsiteY4" fmla="*/ 10 h 38186"/>
                <a:gd name="connsiteX5" fmla="*/ 21923 w 39997"/>
                <a:gd name="connsiteY5" fmla="*/ 105 h 38186"/>
                <a:gd name="connsiteX6" fmla="*/ 39973 w 39997"/>
                <a:gd name="connsiteY6" fmla="*/ 20117 h 38186"/>
                <a:gd name="connsiteX7" fmla="*/ 20961 w 39997"/>
                <a:gd name="connsiteY7" fmla="*/ 38186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6">
                  <a:moveTo>
                    <a:pt x="20961" y="38186"/>
                  </a:moveTo>
                  <a:cubicBezTo>
                    <a:pt x="20628" y="38186"/>
                    <a:pt x="20304" y="38177"/>
                    <a:pt x="19971" y="38167"/>
                  </a:cubicBezTo>
                  <a:lnTo>
                    <a:pt x="18075" y="38072"/>
                  </a:lnTo>
                  <a:cubicBezTo>
                    <a:pt x="7559" y="37529"/>
                    <a:pt x="-508" y="28576"/>
                    <a:pt x="25" y="18060"/>
                  </a:cubicBezTo>
                  <a:cubicBezTo>
                    <a:pt x="568" y="7554"/>
                    <a:pt x="9550" y="-323"/>
                    <a:pt x="20028" y="10"/>
                  </a:cubicBezTo>
                  <a:lnTo>
                    <a:pt x="21923" y="105"/>
                  </a:lnTo>
                  <a:cubicBezTo>
                    <a:pt x="32439" y="648"/>
                    <a:pt x="40506" y="9602"/>
                    <a:pt x="39973" y="20117"/>
                  </a:cubicBezTo>
                  <a:cubicBezTo>
                    <a:pt x="39439" y="30290"/>
                    <a:pt x="31029" y="38186"/>
                    <a:pt x="20961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6" name="자유형: 도형 605">
              <a:extLst>
                <a:ext uri="{FF2B5EF4-FFF2-40B4-BE49-F238E27FC236}">
                  <a16:creationId xmlns:a16="http://schemas.microsoft.com/office/drawing/2014/main" id="{3A757A5C-F276-4E11-BE2F-0B7741E4BBCF}"/>
                </a:ext>
              </a:extLst>
            </p:cNvPr>
            <p:cNvSpPr/>
            <p:nvPr/>
          </p:nvSpPr>
          <p:spPr>
            <a:xfrm>
              <a:off x="12338608" y="-824334"/>
              <a:ext cx="40026" cy="38119"/>
            </a:xfrm>
            <a:custGeom>
              <a:avLst/>
              <a:gdLst>
                <a:gd name="connsiteX0" fmla="*/ 18917 w 40026"/>
                <a:gd name="connsiteY0" fmla="*/ 19 h 38119"/>
                <a:gd name="connsiteX1" fmla="*/ 20698 w 40026"/>
                <a:gd name="connsiteY1" fmla="*/ 0 h 38119"/>
                <a:gd name="connsiteX2" fmla="*/ 20984 w 40026"/>
                <a:gd name="connsiteY2" fmla="*/ 0 h 38119"/>
                <a:gd name="connsiteX3" fmla="*/ 40024 w 40026"/>
                <a:gd name="connsiteY3" fmla="*/ 18774 h 38119"/>
                <a:gd name="connsiteX4" fmla="*/ 21251 w 40026"/>
                <a:gd name="connsiteY4" fmla="*/ 38100 h 38119"/>
                <a:gd name="connsiteX5" fmla="*/ 19193 w 40026"/>
                <a:gd name="connsiteY5" fmla="*/ 38119 h 38119"/>
                <a:gd name="connsiteX6" fmla="*/ 19050 w 40026"/>
                <a:gd name="connsiteY6" fmla="*/ 38119 h 38119"/>
                <a:gd name="connsiteX7" fmla="*/ 0 w 40026"/>
                <a:gd name="connsiteY7" fmla="*/ 19212 h 38119"/>
                <a:gd name="connsiteX8" fmla="*/ 18917 w 40026"/>
                <a:gd name="connsiteY8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6" h="38119">
                  <a:moveTo>
                    <a:pt x="18917" y="19"/>
                  </a:moveTo>
                  <a:lnTo>
                    <a:pt x="20698" y="0"/>
                  </a:lnTo>
                  <a:cubicBezTo>
                    <a:pt x="20794" y="0"/>
                    <a:pt x="20889" y="0"/>
                    <a:pt x="20984" y="0"/>
                  </a:cubicBezTo>
                  <a:cubicBezTo>
                    <a:pt x="31376" y="0"/>
                    <a:pt x="39872" y="8344"/>
                    <a:pt x="40024" y="18774"/>
                  </a:cubicBezTo>
                  <a:cubicBezTo>
                    <a:pt x="40177" y="29289"/>
                    <a:pt x="31776" y="37948"/>
                    <a:pt x="21251" y="38100"/>
                  </a:cubicBezTo>
                  <a:lnTo>
                    <a:pt x="19193" y="38119"/>
                  </a:lnTo>
                  <a:cubicBezTo>
                    <a:pt x="19146" y="38119"/>
                    <a:pt x="19098" y="38119"/>
                    <a:pt x="19050" y="38119"/>
                  </a:cubicBezTo>
                  <a:cubicBezTo>
                    <a:pt x="8592" y="38119"/>
                    <a:pt x="77" y="29680"/>
                    <a:pt x="0" y="19212"/>
                  </a:cubicBezTo>
                  <a:cubicBezTo>
                    <a:pt x="-66" y="8687"/>
                    <a:pt x="8392" y="95"/>
                    <a:pt x="18917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7" name="자유형: 도형 606">
              <a:extLst>
                <a:ext uri="{FF2B5EF4-FFF2-40B4-BE49-F238E27FC236}">
                  <a16:creationId xmlns:a16="http://schemas.microsoft.com/office/drawing/2014/main" id="{8F0DF884-AFA5-458C-BBD9-9FB42644695C}"/>
                </a:ext>
              </a:extLst>
            </p:cNvPr>
            <p:cNvSpPr/>
            <p:nvPr/>
          </p:nvSpPr>
          <p:spPr>
            <a:xfrm>
              <a:off x="12456813" y="-825249"/>
              <a:ext cx="40005" cy="38100"/>
            </a:xfrm>
            <a:custGeom>
              <a:avLst/>
              <a:gdLst>
                <a:gd name="connsiteX0" fmla="*/ 20965 w 40005"/>
                <a:gd name="connsiteY0" fmla="*/ 38100 h 38100"/>
                <a:gd name="connsiteX1" fmla="*/ 19193 w 40005"/>
                <a:gd name="connsiteY1" fmla="*/ 38100 h 38100"/>
                <a:gd name="connsiteX2" fmla="*/ 19051 w 40005"/>
                <a:gd name="connsiteY2" fmla="*/ 38100 h 38100"/>
                <a:gd name="connsiteX3" fmla="*/ 1 w 40005"/>
                <a:gd name="connsiteY3" fmla="*/ 19193 h 38100"/>
                <a:gd name="connsiteX4" fmla="*/ 18907 w 40005"/>
                <a:gd name="connsiteY4" fmla="*/ 0 h 38100"/>
                <a:gd name="connsiteX5" fmla="*/ 20956 w 40005"/>
                <a:gd name="connsiteY5" fmla="*/ 0 h 38100"/>
                <a:gd name="connsiteX6" fmla="*/ 40006 w 40005"/>
                <a:gd name="connsiteY6" fmla="*/ 19050 h 38100"/>
                <a:gd name="connsiteX7" fmla="*/ 20965 w 4000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20965" y="38100"/>
                  </a:moveTo>
                  <a:lnTo>
                    <a:pt x="19193" y="38100"/>
                  </a:lnTo>
                  <a:cubicBezTo>
                    <a:pt x="19146" y="38100"/>
                    <a:pt x="19098" y="38100"/>
                    <a:pt x="19051" y="38100"/>
                  </a:cubicBezTo>
                  <a:cubicBezTo>
                    <a:pt x="8592" y="38100"/>
                    <a:pt x="77" y="29661"/>
                    <a:pt x="1" y="19193"/>
                  </a:cubicBezTo>
                  <a:cubicBezTo>
                    <a:pt x="-76" y="8677"/>
                    <a:pt x="8392" y="76"/>
                    <a:pt x="18907" y="0"/>
                  </a:cubicBezTo>
                  <a:lnTo>
                    <a:pt x="20956" y="0"/>
                  </a:lnTo>
                  <a:cubicBezTo>
                    <a:pt x="31471" y="0"/>
                    <a:pt x="40006" y="8534"/>
                    <a:pt x="40006" y="19050"/>
                  </a:cubicBezTo>
                  <a:cubicBezTo>
                    <a:pt x="40006" y="29566"/>
                    <a:pt x="31481" y="38100"/>
                    <a:pt x="2096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8" name="자유형: 도형 607">
              <a:extLst>
                <a:ext uri="{FF2B5EF4-FFF2-40B4-BE49-F238E27FC236}">
                  <a16:creationId xmlns:a16="http://schemas.microsoft.com/office/drawing/2014/main" id="{F119A6D8-08A4-4067-B880-C44964B774BE}"/>
                </a:ext>
              </a:extLst>
            </p:cNvPr>
            <p:cNvSpPr/>
            <p:nvPr/>
          </p:nvSpPr>
          <p:spPr>
            <a:xfrm>
              <a:off x="12397720" y="-824944"/>
              <a:ext cx="40015" cy="38109"/>
            </a:xfrm>
            <a:custGeom>
              <a:avLst/>
              <a:gdLst>
                <a:gd name="connsiteX0" fmla="*/ 21108 w 40015"/>
                <a:gd name="connsiteY0" fmla="*/ 38100 h 38109"/>
                <a:gd name="connsiteX1" fmla="*/ 19194 w 40015"/>
                <a:gd name="connsiteY1" fmla="*/ 38110 h 38109"/>
                <a:gd name="connsiteX2" fmla="*/ 19051 w 40015"/>
                <a:gd name="connsiteY2" fmla="*/ 38110 h 38109"/>
                <a:gd name="connsiteX3" fmla="*/ 1 w 40015"/>
                <a:gd name="connsiteY3" fmla="*/ 19202 h 38109"/>
                <a:gd name="connsiteX4" fmla="*/ 18908 w 40015"/>
                <a:gd name="connsiteY4" fmla="*/ 10 h 38109"/>
                <a:gd name="connsiteX5" fmla="*/ 20822 w 40015"/>
                <a:gd name="connsiteY5" fmla="*/ 0 h 38109"/>
                <a:gd name="connsiteX6" fmla="*/ 20965 w 40015"/>
                <a:gd name="connsiteY6" fmla="*/ 0 h 38109"/>
                <a:gd name="connsiteX7" fmla="*/ 40015 w 40015"/>
                <a:gd name="connsiteY7" fmla="*/ 18907 h 38109"/>
                <a:gd name="connsiteX8" fmla="*/ 21108 w 40015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5" h="38109">
                  <a:moveTo>
                    <a:pt x="21108" y="38100"/>
                  </a:moveTo>
                  <a:lnTo>
                    <a:pt x="19194" y="38110"/>
                  </a:lnTo>
                  <a:cubicBezTo>
                    <a:pt x="19146" y="38110"/>
                    <a:pt x="19098" y="38110"/>
                    <a:pt x="19051" y="38110"/>
                  </a:cubicBezTo>
                  <a:cubicBezTo>
                    <a:pt x="8592" y="38110"/>
                    <a:pt x="77" y="29670"/>
                    <a:pt x="1" y="19202"/>
                  </a:cubicBezTo>
                  <a:cubicBezTo>
                    <a:pt x="-76" y="8687"/>
                    <a:pt x="8392" y="95"/>
                    <a:pt x="18908" y="10"/>
                  </a:cubicBezTo>
                  <a:lnTo>
                    <a:pt x="20822" y="0"/>
                  </a:lnTo>
                  <a:cubicBezTo>
                    <a:pt x="20870" y="0"/>
                    <a:pt x="20918" y="0"/>
                    <a:pt x="20965" y="0"/>
                  </a:cubicBezTo>
                  <a:cubicBezTo>
                    <a:pt x="31424" y="0"/>
                    <a:pt x="39939" y="8439"/>
                    <a:pt x="40015" y="18907"/>
                  </a:cubicBezTo>
                  <a:cubicBezTo>
                    <a:pt x="40091" y="29432"/>
                    <a:pt x="31633" y="38024"/>
                    <a:pt x="2110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9" name="자유형: 도형 608">
              <a:extLst>
                <a:ext uri="{FF2B5EF4-FFF2-40B4-BE49-F238E27FC236}">
                  <a16:creationId xmlns:a16="http://schemas.microsoft.com/office/drawing/2014/main" id="{05E29DC1-A59E-4BA1-BF89-B3E1E1456EBE}"/>
                </a:ext>
              </a:extLst>
            </p:cNvPr>
            <p:cNvSpPr/>
            <p:nvPr/>
          </p:nvSpPr>
          <p:spPr>
            <a:xfrm>
              <a:off x="12397756" y="-704672"/>
              <a:ext cx="40008" cy="38128"/>
            </a:xfrm>
            <a:custGeom>
              <a:avLst/>
              <a:gdLst>
                <a:gd name="connsiteX0" fmla="*/ 21233 w 40008"/>
                <a:gd name="connsiteY0" fmla="*/ 38100 h 38128"/>
                <a:gd name="connsiteX1" fmla="*/ 19328 w 40008"/>
                <a:gd name="connsiteY1" fmla="*/ 38129 h 38128"/>
                <a:gd name="connsiteX2" fmla="*/ 19043 w 40008"/>
                <a:gd name="connsiteY2" fmla="*/ 38129 h 38128"/>
                <a:gd name="connsiteX3" fmla="*/ 2 w 40008"/>
                <a:gd name="connsiteY3" fmla="*/ 19355 h 38128"/>
                <a:gd name="connsiteX4" fmla="*/ 18776 w 40008"/>
                <a:gd name="connsiteY4" fmla="*/ 29 h 38128"/>
                <a:gd name="connsiteX5" fmla="*/ 20681 w 40008"/>
                <a:gd name="connsiteY5" fmla="*/ 0 h 38128"/>
                <a:gd name="connsiteX6" fmla="*/ 20967 w 40008"/>
                <a:gd name="connsiteY6" fmla="*/ 0 h 38128"/>
                <a:gd name="connsiteX7" fmla="*/ 40007 w 40008"/>
                <a:gd name="connsiteY7" fmla="*/ 18774 h 38128"/>
                <a:gd name="connsiteX8" fmla="*/ 21233 w 40008"/>
                <a:gd name="connsiteY8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38100"/>
                  </a:moveTo>
                  <a:lnTo>
                    <a:pt x="19328" y="38129"/>
                  </a:lnTo>
                  <a:cubicBezTo>
                    <a:pt x="19233" y="38129"/>
                    <a:pt x="19138" y="38129"/>
                    <a:pt x="19043" y="38129"/>
                  </a:cubicBezTo>
                  <a:cubicBezTo>
                    <a:pt x="8651" y="38129"/>
                    <a:pt x="155" y="29785"/>
                    <a:pt x="2" y="19355"/>
                  </a:cubicBezTo>
                  <a:cubicBezTo>
                    <a:pt x="-150" y="8839"/>
                    <a:pt x="8251" y="181"/>
                    <a:pt x="18776" y="29"/>
                  </a:cubicBezTo>
                  <a:lnTo>
                    <a:pt x="20681" y="0"/>
                  </a:lnTo>
                  <a:cubicBezTo>
                    <a:pt x="20776" y="0"/>
                    <a:pt x="20871" y="0"/>
                    <a:pt x="20967" y="0"/>
                  </a:cubicBezTo>
                  <a:cubicBezTo>
                    <a:pt x="31359" y="0"/>
                    <a:pt x="39845" y="8344"/>
                    <a:pt x="40007" y="18774"/>
                  </a:cubicBezTo>
                  <a:cubicBezTo>
                    <a:pt x="40150" y="29289"/>
                    <a:pt x="31749" y="37938"/>
                    <a:pt x="21233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0" name="자유형: 도형 609">
              <a:extLst>
                <a:ext uri="{FF2B5EF4-FFF2-40B4-BE49-F238E27FC236}">
                  <a16:creationId xmlns:a16="http://schemas.microsoft.com/office/drawing/2014/main" id="{6A079642-F83D-4C98-9B14-B6AA90682F66}"/>
                </a:ext>
              </a:extLst>
            </p:cNvPr>
            <p:cNvSpPr/>
            <p:nvPr/>
          </p:nvSpPr>
          <p:spPr>
            <a:xfrm>
              <a:off x="12572976" y="-703795"/>
              <a:ext cx="40013" cy="38128"/>
            </a:xfrm>
            <a:custGeom>
              <a:avLst/>
              <a:gdLst>
                <a:gd name="connsiteX0" fmla="*/ 19045 w 40013"/>
                <a:gd name="connsiteY0" fmla="*/ 0 h 38128"/>
                <a:gd name="connsiteX1" fmla="*/ 19473 w 40013"/>
                <a:gd name="connsiteY1" fmla="*/ 0 h 38128"/>
                <a:gd name="connsiteX2" fmla="*/ 21378 w 40013"/>
                <a:gd name="connsiteY2" fmla="*/ 38 h 38128"/>
                <a:gd name="connsiteX3" fmla="*/ 40009 w 40013"/>
                <a:gd name="connsiteY3" fmla="*/ 19498 h 38128"/>
                <a:gd name="connsiteX4" fmla="*/ 20969 w 40013"/>
                <a:gd name="connsiteY4" fmla="*/ 38129 h 38128"/>
                <a:gd name="connsiteX5" fmla="*/ 20540 w 40013"/>
                <a:gd name="connsiteY5" fmla="*/ 38129 h 38128"/>
                <a:gd name="connsiteX6" fmla="*/ 18635 w 40013"/>
                <a:gd name="connsiteY6" fmla="*/ 38090 h 38128"/>
                <a:gd name="connsiteX7" fmla="*/ 4 w 40013"/>
                <a:gd name="connsiteY7" fmla="*/ 18631 h 38128"/>
                <a:gd name="connsiteX8" fmla="*/ 19045 w 40013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28">
                  <a:moveTo>
                    <a:pt x="19045" y="0"/>
                  </a:moveTo>
                  <a:cubicBezTo>
                    <a:pt x="19188" y="0"/>
                    <a:pt x="19321" y="0"/>
                    <a:pt x="19473" y="0"/>
                  </a:cubicBezTo>
                  <a:lnTo>
                    <a:pt x="21378" y="38"/>
                  </a:lnTo>
                  <a:cubicBezTo>
                    <a:pt x="31894" y="267"/>
                    <a:pt x="40229" y="8982"/>
                    <a:pt x="40009" y="19498"/>
                  </a:cubicBezTo>
                  <a:cubicBezTo>
                    <a:pt x="39781" y="29870"/>
                    <a:pt x="31294" y="38129"/>
                    <a:pt x="20969" y="38129"/>
                  </a:cubicBezTo>
                  <a:cubicBezTo>
                    <a:pt x="20826" y="38129"/>
                    <a:pt x="20683" y="38129"/>
                    <a:pt x="20540" y="38129"/>
                  </a:cubicBezTo>
                  <a:lnTo>
                    <a:pt x="18635" y="38090"/>
                  </a:lnTo>
                  <a:cubicBezTo>
                    <a:pt x="8120" y="37862"/>
                    <a:pt x="-215" y="29156"/>
                    <a:pt x="4" y="18631"/>
                  </a:cubicBezTo>
                  <a:cubicBezTo>
                    <a:pt x="233" y="8268"/>
                    <a:pt x="8720" y="0"/>
                    <a:pt x="19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1" name="자유형: 도형 610">
              <a:extLst>
                <a:ext uri="{FF2B5EF4-FFF2-40B4-BE49-F238E27FC236}">
                  <a16:creationId xmlns:a16="http://schemas.microsoft.com/office/drawing/2014/main" id="{5C004B3D-3E73-40A1-8DD3-4D77C4959EEF}"/>
                </a:ext>
              </a:extLst>
            </p:cNvPr>
            <p:cNvSpPr/>
            <p:nvPr/>
          </p:nvSpPr>
          <p:spPr>
            <a:xfrm>
              <a:off x="12456804" y="-705072"/>
              <a:ext cx="40005" cy="38100"/>
            </a:xfrm>
            <a:custGeom>
              <a:avLst/>
              <a:gdLst>
                <a:gd name="connsiteX0" fmla="*/ 19050 w 40005"/>
                <a:gd name="connsiteY0" fmla="*/ 0 h 38100"/>
                <a:gd name="connsiteX1" fmla="*/ 20955 w 40005"/>
                <a:gd name="connsiteY1" fmla="*/ 0 h 38100"/>
                <a:gd name="connsiteX2" fmla="*/ 40005 w 40005"/>
                <a:gd name="connsiteY2" fmla="*/ 19050 h 38100"/>
                <a:gd name="connsiteX3" fmla="*/ 20955 w 40005"/>
                <a:gd name="connsiteY3" fmla="*/ 38100 h 38100"/>
                <a:gd name="connsiteX4" fmla="*/ 19050 w 40005"/>
                <a:gd name="connsiteY4" fmla="*/ 38100 h 38100"/>
                <a:gd name="connsiteX5" fmla="*/ 0 w 40005"/>
                <a:gd name="connsiteY5" fmla="*/ 19050 h 38100"/>
                <a:gd name="connsiteX6" fmla="*/ 19050 w 4000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19050" y="0"/>
                  </a:moveTo>
                  <a:lnTo>
                    <a:pt x="20955" y="0"/>
                  </a:lnTo>
                  <a:cubicBezTo>
                    <a:pt x="31471" y="0"/>
                    <a:pt x="40005" y="8534"/>
                    <a:pt x="40005" y="19050"/>
                  </a:cubicBez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2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2" name="자유형: 도형 611">
              <a:extLst>
                <a:ext uri="{FF2B5EF4-FFF2-40B4-BE49-F238E27FC236}">
                  <a16:creationId xmlns:a16="http://schemas.microsoft.com/office/drawing/2014/main" id="{BF71CA5F-3F6B-4E1F-A0C0-42A75E87B0EE}"/>
                </a:ext>
              </a:extLst>
            </p:cNvPr>
            <p:cNvSpPr/>
            <p:nvPr/>
          </p:nvSpPr>
          <p:spPr>
            <a:xfrm>
              <a:off x="12632008" y="-702277"/>
              <a:ext cx="40003" cy="38153"/>
            </a:xfrm>
            <a:custGeom>
              <a:avLst/>
              <a:gdLst>
                <a:gd name="connsiteX0" fmla="*/ 19601 w 40003"/>
                <a:gd name="connsiteY0" fmla="*/ 6 h 38153"/>
                <a:gd name="connsiteX1" fmla="*/ 21516 w 40003"/>
                <a:gd name="connsiteY1" fmla="*/ 63 h 38153"/>
                <a:gd name="connsiteX2" fmla="*/ 39995 w 40003"/>
                <a:gd name="connsiteY2" fmla="*/ 19665 h 38153"/>
                <a:gd name="connsiteX3" fmla="*/ 20963 w 40003"/>
                <a:gd name="connsiteY3" fmla="*/ 38154 h 38153"/>
                <a:gd name="connsiteX4" fmla="*/ 20392 w 40003"/>
                <a:gd name="connsiteY4" fmla="*/ 38144 h 38153"/>
                <a:gd name="connsiteX5" fmla="*/ 18496 w 40003"/>
                <a:gd name="connsiteY5" fmla="*/ 38087 h 38153"/>
                <a:gd name="connsiteX6" fmla="*/ 9 w 40003"/>
                <a:gd name="connsiteY6" fmla="*/ 18494 h 38153"/>
                <a:gd name="connsiteX7" fmla="*/ 19601 w 40003"/>
                <a:gd name="connsiteY7" fmla="*/ 6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3">
                  <a:moveTo>
                    <a:pt x="19601" y="6"/>
                  </a:moveTo>
                  <a:lnTo>
                    <a:pt x="21516" y="63"/>
                  </a:lnTo>
                  <a:cubicBezTo>
                    <a:pt x="32032" y="368"/>
                    <a:pt x="40309" y="9150"/>
                    <a:pt x="39995" y="19665"/>
                  </a:cubicBezTo>
                  <a:cubicBezTo>
                    <a:pt x="39690" y="29991"/>
                    <a:pt x="31222" y="38154"/>
                    <a:pt x="20963" y="38154"/>
                  </a:cubicBezTo>
                  <a:cubicBezTo>
                    <a:pt x="20773" y="38154"/>
                    <a:pt x="20582" y="38154"/>
                    <a:pt x="20392" y="38144"/>
                  </a:cubicBezTo>
                  <a:lnTo>
                    <a:pt x="18496" y="38087"/>
                  </a:lnTo>
                  <a:cubicBezTo>
                    <a:pt x="7981" y="37782"/>
                    <a:pt x="-306" y="29010"/>
                    <a:pt x="9" y="18494"/>
                  </a:cubicBezTo>
                  <a:cubicBezTo>
                    <a:pt x="323" y="7978"/>
                    <a:pt x="9381" y="-251"/>
                    <a:pt x="19601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3" name="자유형: 도형 612">
              <a:extLst>
                <a:ext uri="{FF2B5EF4-FFF2-40B4-BE49-F238E27FC236}">
                  <a16:creationId xmlns:a16="http://schemas.microsoft.com/office/drawing/2014/main" id="{F78CA575-5C42-4840-9A75-418ADC636D4A}"/>
                </a:ext>
              </a:extLst>
            </p:cNvPr>
            <p:cNvSpPr/>
            <p:nvPr/>
          </p:nvSpPr>
          <p:spPr>
            <a:xfrm>
              <a:off x="12691021" y="-700446"/>
              <a:ext cx="40016" cy="38160"/>
            </a:xfrm>
            <a:custGeom>
              <a:avLst/>
              <a:gdLst>
                <a:gd name="connsiteX0" fmla="*/ 19748 w 40016"/>
                <a:gd name="connsiteY0" fmla="*/ 13 h 38160"/>
                <a:gd name="connsiteX1" fmla="*/ 21530 w 40016"/>
                <a:gd name="connsiteY1" fmla="*/ 70 h 38160"/>
                <a:gd name="connsiteX2" fmla="*/ 40008 w 40016"/>
                <a:gd name="connsiteY2" fmla="*/ 19672 h 38160"/>
                <a:gd name="connsiteX3" fmla="*/ 20977 w 40016"/>
                <a:gd name="connsiteY3" fmla="*/ 38160 h 38160"/>
                <a:gd name="connsiteX4" fmla="*/ 20406 w 40016"/>
                <a:gd name="connsiteY4" fmla="*/ 38151 h 38160"/>
                <a:gd name="connsiteX5" fmla="*/ 18367 w 40016"/>
                <a:gd name="connsiteY5" fmla="*/ 38084 h 38160"/>
                <a:gd name="connsiteX6" fmla="*/ 13 w 40016"/>
                <a:gd name="connsiteY6" fmla="*/ 18358 h 38160"/>
                <a:gd name="connsiteX7" fmla="*/ 19748 w 40016"/>
                <a:gd name="connsiteY7" fmla="*/ 13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0">
                  <a:moveTo>
                    <a:pt x="19748" y="13"/>
                  </a:moveTo>
                  <a:lnTo>
                    <a:pt x="21530" y="70"/>
                  </a:lnTo>
                  <a:cubicBezTo>
                    <a:pt x="32045" y="375"/>
                    <a:pt x="40322" y="9157"/>
                    <a:pt x="40008" y="19672"/>
                  </a:cubicBezTo>
                  <a:cubicBezTo>
                    <a:pt x="39703" y="29997"/>
                    <a:pt x="31236" y="38160"/>
                    <a:pt x="20977" y="38160"/>
                  </a:cubicBezTo>
                  <a:cubicBezTo>
                    <a:pt x="20787" y="38160"/>
                    <a:pt x="20596" y="38160"/>
                    <a:pt x="20406" y="38151"/>
                  </a:cubicBezTo>
                  <a:lnTo>
                    <a:pt x="18367" y="38084"/>
                  </a:lnTo>
                  <a:cubicBezTo>
                    <a:pt x="7852" y="37703"/>
                    <a:pt x="-368" y="28874"/>
                    <a:pt x="13" y="18358"/>
                  </a:cubicBezTo>
                  <a:cubicBezTo>
                    <a:pt x="394" y="7842"/>
                    <a:pt x="9080" y="-368"/>
                    <a:pt x="19748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4" name="자유형: 도형 613">
              <a:extLst>
                <a:ext uri="{FF2B5EF4-FFF2-40B4-BE49-F238E27FC236}">
                  <a16:creationId xmlns:a16="http://schemas.microsoft.com/office/drawing/2014/main" id="{4EBCDD62-D5DE-4FE4-A0B7-3DEE4A47AFFD}"/>
                </a:ext>
              </a:extLst>
            </p:cNvPr>
            <p:cNvSpPr/>
            <p:nvPr/>
          </p:nvSpPr>
          <p:spPr>
            <a:xfrm>
              <a:off x="12807158" y="-696995"/>
              <a:ext cx="40004" cy="38128"/>
            </a:xfrm>
            <a:custGeom>
              <a:avLst/>
              <a:gdLst>
                <a:gd name="connsiteX0" fmla="*/ 19045 w 40004"/>
                <a:gd name="connsiteY0" fmla="*/ 0 h 38128"/>
                <a:gd name="connsiteX1" fmla="*/ 19473 w 40004"/>
                <a:gd name="connsiteY1" fmla="*/ 0 h 38128"/>
                <a:gd name="connsiteX2" fmla="*/ 21378 w 40004"/>
                <a:gd name="connsiteY2" fmla="*/ 38 h 38128"/>
                <a:gd name="connsiteX3" fmla="*/ 39999 w 40004"/>
                <a:gd name="connsiteY3" fmla="*/ 19498 h 38128"/>
                <a:gd name="connsiteX4" fmla="*/ 20969 w 40004"/>
                <a:gd name="connsiteY4" fmla="*/ 38129 h 38128"/>
                <a:gd name="connsiteX5" fmla="*/ 20540 w 40004"/>
                <a:gd name="connsiteY5" fmla="*/ 38129 h 38128"/>
                <a:gd name="connsiteX6" fmla="*/ 18635 w 40004"/>
                <a:gd name="connsiteY6" fmla="*/ 38090 h 38128"/>
                <a:gd name="connsiteX7" fmla="*/ 4 w 40004"/>
                <a:gd name="connsiteY7" fmla="*/ 18631 h 38128"/>
                <a:gd name="connsiteX8" fmla="*/ 19045 w 40004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28">
                  <a:moveTo>
                    <a:pt x="19045" y="0"/>
                  </a:moveTo>
                  <a:cubicBezTo>
                    <a:pt x="19187" y="0"/>
                    <a:pt x="19321" y="0"/>
                    <a:pt x="19473" y="0"/>
                  </a:cubicBezTo>
                  <a:lnTo>
                    <a:pt x="21378" y="38"/>
                  </a:lnTo>
                  <a:cubicBezTo>
                    <a:pt x="31894" y="267"/>
                    <a:pt x="40228" y="8982"/>
                    <a:pt x="39999" y="19498"/>
                  </a:cubicBezTo>
                  <a:cubicBezTo>
                    <a:pt x="39781" y="29870"/>
                    <a:pt x="31294" y="38129"/>
                    <a:pt x="20969" y="38129"/>
                  </a:cubicBezTo>
                  <a:cubicBezTo>
                    <a:pt x="20826" y="38129"/>
                    <a:pt x="20683" y="38129"/>
                    <a:pt x="20540" y="38129"/>
                  </a:cubicBezTo>
                  <a:lnTo>
                    <a:pt x="18635" y="38090"/>
                  </a:lnTo>
                  <a:cubicBezTo>
                    <a:pt x="8119" y="37862"/>
                    <a:pt x="-215" y="29156"/>
                    <a:pt x="4" y="18631"/>
                  </a:cubicBezTo>
                  <a:cubicBezTo>
                    <a:pt x="233" y="8258"/>
                    <a:pt x="8719" y="0"/>
                    <a:pt x="19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5" name="자유형: 도형 614">
              <a:extLst>
                <a:ext uri="{FF2B5EF4-FFF2-40B4-BE49-F238E27FC236}">
                  <a16:creationId xmlns:a16="http://schemas.microsoft.com/office/drawing/2014/main" id="{3E3E31A2-3A51-46F6-85FE-B422722DEC45}"/>
                </a:ext>
              </a:extLst>
            </p:cNvPr>
            <p:cNvSpPr/>
            <p:nvPr/>
          </p:nvSpPr>
          <p:spPr>
            <a:xfrm>
              <a:off x="12866178" y="-696044"/>
              <a:ext cx="39996" cy="38120"/>
            </a:xfrm>
            <a:custGeom>
              <a:avLst/>
              <a:gdLst>
                <a:gd name="connsiteX0" fmla="*/ 19194 w 39996"/>
                <a:gd name="connsiteY0" fmla="*/ 11 h 38120"/>
                <a:gd name="connsiteX1" fmla="*/ 21089 w 39996"/>
                <a:gd name="connsiteY1" fmla="*/ 21 h 38120"/>
                <a:gd name="connsiteX2" fmla="*/ 39996 w 39996"/>
                <a:gd name="connsiteY2" fmla="*/ 19214 h 38120"/>
                <a:gd name="connsiteX3" fmla="*/ 20946 w 39996"/>
                <a:gd name="connsiteY3" fmla="*/ 38121 h 38120"/>
                <a:gd name="connsiteX4" fmla="*/ 20803 w 39996"/>
                <a:gd name="connsiteY4" fmla="*/ 38121 h 38120"/>
                <a:gd name="connsiteX5" fmla="*/ 18908 w 39996"/>
                <a:gd name="connsiteY5" fmla="*/ 38111 h 38120"/>
                <a:gd name="connsiteX6" fmla="*/ 1 w 39996"/>
                <a:gd name="connsiteY6" fmla="*/ 18919 h 38120"/>
                <a:gd name="connsiteX7" fmla="*/ 19194 w 39996"/>
                <a:gd name="connsiteY7" fmla="*/ 11 h 3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20">
                  <a:moveTo>
                    <a:pt x="19194" y="11"/>
                  </a:moveTo>
                  <a:lnTo>
                    <a:pt x="21089" y="21"/>
                  </a:lnTo>
                  <a:cubicBezTo>
                    <a:pt x="31604" y="97"/>
                    <a:pt x="40072" y="8689"/>
                    <a:pt x="39996" y="19214"/>
                  </a:cubicBezTo>
                  <a:cubicBezTo>
                    <a:pt x="39920" y="29691"/>
                    <a:pt x="31404" y="38121"/>
                    <a:pt x="20946" y="38121"/>
                  </a:cubicBezTo>
                  <a:cubicBezTo>
                    <a:pt x="20898" y="38121"/>
                    <a:pt x="20851" y="38121"/>
                    <a:pt x="20803" y="38121"/>
                  </a:cubicBezTo>
                  <a:lnTo>
                    <a:pt x="18908" y="38111"/>
                  </a:lnTo>
                  <a:cubicBezTo>
                    <a:pt x="8392" y="38035"/>
                    <a:pt x="-76" y="29444"/>
                    <a:pt x="1" y="18919"/>
                  </a:cubicBezTo>
                  <a:cubicBezTo>
                    <a:pt x="77" y="8393"/>
                    <a:pt x="8878" y="-360"/>
                    <a:pt x="19194" y="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6" name="자유형: 도형 615">
              <a:extLst>
                <a:ext uri="{FF2B5EF4-FFF2-40B4-BE49-F238E27FC236}">
                  <a16:creationId xmlns:a16="http://schemas.microsoft.com/office/drawing/2014/main" id="{AF5AF16E-D10E-4517-899D-89629362F5BC}"/>
                </a:ext>
              </a:extLst>
            </p:cNvPr>
            <p:cNvSpPr/>
            <p:nvPr/>
          </p:nvSpPr>
          <p:spPr>
            <a:xfrm>
              <a:off x="12338709" y="-703445"/>
              <a:ext cx="40007" cy="38139"/>
            </a:xfrm>
            <a:custGeom>
              <a:avLst/>
              <a:gdLst>
                <a:gd name="connsiteX0" fmla="*/ 18626 w 40007"/>
                <a:gd name="connsiteY0" fmla="*/ 49 h 38139"/>
                <a:gd name="connsiteX1" fmla="*/ 20398 w 40007"/>
                <a:gd name="connsiteY1" fmla="*/ 2 h 38139"/>
                <a:gd name="connsiteX2" fmla="*/ 40000 w 40007"/>
                <a:gd name="connsiteY2" fmla="*/ 18480 h 38139"/>
                <a:gd name="connsiteX3" fmla="*/ 21521 w 40007"/>
                <a:gd name="connsiteY3" fmla="*/ 38083 h 38139"/>
                <a:gd name="connsiteX4" fmla="*/ 19473 w 40007"/>
                <a:gd name="connsiteY4" fmla="*/ 38140 h 38139"/>
                <a:gd name="connsiteX5" fmla="*/ 19045 w 40007"/>
                <a:gd name="connsiteY5" fmla="*/ 38140 h 38139"/>
                <a:gd name="connsiteX6" fmla="*/ 5 w 40007"/>
                <a:gd name="connsiteY6" fmla="*/ 19499 h 38139"/>
                <a:gd name="connsiteX7" fmla="*/ 18626 w 40007"/>
                <a:gd name="connsiteY7" fmla="*/ 49 h 3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39">
                  <a:moveTo>
                    <a:pt x="18626" y="49"/>
                  </a:moveTo>
                  <a:lnTo>
                    <a:pt x="20398" y="2"/>
                  </a:lnTo>
                  <a:cubicBezTo>
                    <a:pt x="30846" y="-132"/>
                    <a:pt x="39676" y="7974"/>
                    <a:pt x="40000" y="18480"/>
                  </a:cubicBezTo>
                  <a:cubicBezTo>
                    <a:pt x="40305" y="28996"/>
                    <a:pt x="32037" y="37768"/>
                    <a:pt x="21521" y="38083"/>
                  </a:cubicBezTo>
                  <a:lnTo>
                    <a:pt x="19473" y="38140"/>
                  </a:lnTo>
                  <a:cubicBezTo>
                    <a:pt x="19321" y="38140"/>
                    <a:pt x="19188" y="38140"/>
                    <a:pt x="19045" y="38140"/>
                  </a:cubicBezTo>
                  <a:cubicBezTo>
                    <a:pt x="8720" y="38140"/>
                    <a:pt x="233" y="29881"/>
                    <a:pt x="5" y="19499"/>
                  </a:cubicBezTo>
                  <a:cubicBezTo>
                    <a:pt x="-224" y="8984"/>
                    <a:pt x="8120" y="278"/>
                    <a:pt x="18626" y="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7" name="자유형: 도형 616">
              <a:extLst>
                <a:ext uri="{FF2B5EF4-FFF2-40B4-BE49-F238E27FC236}">
                  <a16:creationId xmlns:a16="http://schemas.microsoft.com/office/drawing/2014/main" id="{7A3BAD80-A7A8-4BDB-861A-98E059768645}"/>
                </a:ext>
              </a:extLst>
            </p:cNvPr>
            <p:cNvSpPr/>
            <p:nvPr/>
          </p:nvSpPr>
          <p:spPr>
            <a:xfrm>
              <a:off x="12866719" y="-561593"/>
              <a:ext cx="39048" cy="38096"/>
            </a:xfrm>
            <a:custGeom>
              <a:avLst/>
              <a:gdLst>
                <a:gd name="connsiteX0" fmla="*/ 21167 w 39048"/>
                <a:gd name="connsiteY0" fmla="*/ 44 h 38096"/>
                <a:gd name="connsiteX1" fmla="*/ 39036 w 39048"/>
                <a:gd name="connsiteY1" fmla="*/ 19723 h 38096"/>
                <a:gd name="connsiteX2" fmla="*/ 19529 w 39048"/>
                <a:gd name="connsiteY2" fmla="*/ 38096 h 38096"/>
                <a:gd name="connsiteX3" fmla="*/ 18891 w 39048"/>
                <a:gd name="connsiteY3" fmla="*/ 38087 h 38096"/>
                <a:gd name="connsiteX4" fmla="*/ 17881 w 39048"/>
                <a:gd name="connsiteY4" fmla="*/ 38049 h 38096"/>
                <a:gd name="connsiteX5" fmla="*/ 12 w 39048"/>
                <a:gd name="connsiteY5" fmla="*/ 18370 h 38096"/>
                <a:gd name="connsiteX6" fmla="*/ 20158 w 39048"/>
                <a:gd name="connsiteY6" fmla="*/ 6 h 38096"/>
                <a:gd name="connsiteX7" fmla="*/ 21167 w 39048"/>
                <a:gd name="connsiteY7" fmla="*/ 44 h 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48" h="38096">
                  <a:moveTo>
                    <a:pt x="21167" y="44"/>
                  </a:moveTo>
                  <a:cubicBezTo>
                    <a:pt x="31673" y="435"/>
                    <a:pt x="39398" y="9226"/>
                    <a:pt x="39036" y="19723"/>
                  </a:cubicBezTo>
                  <a:cubicBezTo>
                    <a:pt x="38674" y="30010"/>
                    <a:pt x="29768" y="38096"/>
                    <a:pt x="19529" y="38096"/>
                  </a:cubicBezTo>
                  <a:cubicBezTo>
                    <a:pt x="19319" y="38096"/>
                    <a:pt x="19100" y="38096"/>
                    <a:pt x="18891" y="38087"/>
                  </a:cubicBezTo>
                  <a:cubicBezTo>
                    <a:pt x="18872" y="38087"/>
                    <a:pt x="17900" y="38049"/>
                    <a:pt x="17881" y="38049"/>
                  </a:cubicBezTo>
                  <a:cubicBezTo>
                    <a:pt x="7375" y="37658"/>
                    <a:pt x="-350" y="28867"/>
                    <a:pt x="12" y="18370"/>
                  </a:cubicBezTo>
                  <a:cubicBezTo>
                    <a:pt x="384" y="7864"/>
                    <a:pt x="9794" y="-251"/>
                    <a:pt x="20158" y="6"/>
                  </a:cubicBezTo>
                  <a:cubicBezTo>
                    <a:pt x="20176" y="6"/>
                    <a:pt x="21148" y="44"/>
                    <a:pt x="21167" y="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8" name="자유형: 도형 617">
              <a:extLst>
                <a:ext uri="{FF2B5EF4-FFF2-40B4-BE49-F238E27FC236}">
                  <a16:creationId xmlns:a16="http://schemas.microsoft.com/office/drawing/2014/main" id="{D5F3BFC3-3A03-4E0B-9A1F-1DD3D444501D}"/>
                </a:ext>
              </a:extLst>
            </p:cNvPr>
            <p:cNvSpPr/>
            <p:nvPr/>
          </p:nvSpPr>
          <p:spPr>
            <a:xfrm>
              <a:off x="12397882" y="-569140"/>
              <a:ext cx="40005" cy="38100"/>
            </a:xfrm>
            <a:custGeom>
              <a:avLst/>
              <a:gdLst>
                <a:gd name="connsiteX0" fmla="*/ 40005 w 40005"/>
                <a:gd name="connsiteY0" fmla="*/ 19050 h 38100"/>
                <a:gd name="connsiteX1" fmla="*/ 20955 w 40005"/>
                <a:gd name="connsiteY1" fmla="*/ 38100 h 38100"/>
                <a:gd name="connsiteX2" fmla="*/ 19050 w 40005"/>
                <a:gd name="connsiteY2" fmla="*/ 38100 h 38100"/>
                <a:gd name="connsiteX3" fmla="*/ 19050 w 40005"/>
                <a:gd name="connsiteY3" fmla="*/ 38100 h 38100"/>
                <a:gd name="connsiteX4" fmla="*/ 0 w 40005"/>
                <a:gd name="connsiteY4" fmla="*/ 19050 h 38100"/>
                <a:gd name="connsiteX5" fmla="*/ 19050 w 40005"/>
                <a:gd name="connsiteY5" fmla="*/ 0 h 38100"/>
                <a:gd name="connsiteX6" fmla="*/ 19050 w 40005"/>
                <a:gd name="connsiteY6" fmla="*/ 0 h 38100"/>
                <a:gd name="connsiteX7" fmla="*/ 20955 w 40005"/>
                <a:gd name="connsiteY7" fmla="*/ 0 h 38100"/>
                <a:gd name="connsiteX8" fmla="*/ 40005 w 40005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40005" y="19050"/>
                  </a:move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19050" y="0"/>
                  </a:lnTo>
                  <a:lnTo>
                    <a:pt x="20955" y="0"/>
                  </a:lnTo>
                  <a:cubicBezTo>
                    <a:pt x="31471" y="0"/>
                    <a:pt x="40005" y="8534"/>
                    <a:pt x="40005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9" name="자유형: 도형 618">
              <a:extLst>
                <a:ext uri="{FF2B5EF4-FFF2-40B4-BE49-F238E27FC236}">
                  <a16:creationId xmlns:a16="http://schemas.microsoft.com/office/drawing/2014/main" id="{EF598C1A-C253-4740-88EA-3DC6D053B727}"/>
                </a:ext>
              </a:extLst>
            </p:cNvPr>
            <p:cNvSpPr/>
            <p:nvPr/>
          </p:nvSpPr>
          <p:spPr>
            <a:xfrm>
              <a:off x="12807249" y="-563438"/>
              <a:ext cx="39993" cy="38150"/>
            </a:xfrm>
            <a:custGeom>
              <a:avLst/>
              <a:gdLst>
                <a:gd name="connsiteX0" fmla="*/ 21507 w 39993"/>
                <a:gd name="connsiteY0" fmla="*/ 60 h 38150"/>
                <a:gd name="connsiteX1" fmla="*/ 39985 w 39993"/>
                <a:gd name="connsiteY1" fmla="*/ 19663 h 38150"/>
                <a:gd name="connsiteX2" fmla="*/ 20954 w 39993"/>
                <a:gd name="connsiteY2" fmla="*/ 38151 h 38150"/>
                <a:gd name="connsiteX3" fmla="*/ 20383 w 39993"/>
                <a:gd name="connsiteY3" fmla="*/ 38141 h 38150"/>
                <a:gd name="connsiteX4" fmla="*/ 18487 w 39993"/>
                <a:gd name="connsiteY4" fmla="*/ 38084 h 38150"/>
                <a:gd name="connsiteX5" fmla="*/ 9 w 39993"/>
                <a:gd name="connsiteY5" fmla="*/ 18482 h 38150"/>
                <a:gd name="connsiteX6" fmla="*/ 19611 w 39993"/>
                <a:gd name="connsiteY6" fmla="*/ 3 h 38150"/>
                <a:gd name="connsiteX7" fmla="*/ 21507 w 39993"/>
                <a:gd name="connsiteY7" fmla="*/ 6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0">
                  <a:moveTo>
                    <a:pt x="21507" y="60"/>
                  </a:moveTo>
                  <a:cubicBezTo>
                    <a:pt x="32022" y="365"/>
                    <a:pt x="40300" y="9147"/>
                    <a:pt x="39985" y="19663"/>
                  </a:cubicBezTo>
                  <a:cubicBezTo>
                    <a:pt x="39680" y="29988"/>
                    <a:pt x="31213" y="38151"/>
                    <a:pt x="20954" y="38151"/>
                  </a:cubicBezTo>
                  <a:cubicBezTo>
                    <a:pt x="20764" y="38151"/>
                    <a:pt x="20573" y="38151"/>
                    <a:pt x="20383" y="38141"/>
                  </a:cubicBezTo>
                  <a:lnTo>
                    <a:pt x="18487" y="38084"/>
                  </a:lnTo>
                  <a:cubicBezTo>
                    <a:pt x="7972" y="37779"/>
                    <a:pt x="-306" y="28997"/>
                    <a:pt x="9" y="18482"/>
                  </a:cubicBezTo>
                  <a:cubicBezTo>
                    <a:pt x="323" y="7966"/>
                    <a:pt x="9200" y="-187"/>
                    <a:pt x="19611" y="3"/>
                  </a:cubicBezTo>
                  <a:lnTo>
                    <a:pt x="21507" y="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0" name="자유형: 도형 619">
              <a:extLst>
                <a:ext uri="{FF2B5EF4-FFF2-40B4-BE49-F238E27FC236}">
                  <a16:creationId xmlns:a16="http://schemas.microsoft.com/office/drawing/2014/main" id="{E5D528D2-C4C7-4D83-AF62-A48EC812920E}"/>
                </a:ext>
              </a:extLst>
            </p:cNvPr>
            <p:cNvSpPr/>
            <p:nvPr/>
          </p:nvSpPr>
          <p:spPr>
            <a:xfrm>
              <a:off x="12691117" y="-566245"/>
              <a:ext cx="40011" cy="38128"/>
            </a:xfrm>
            <a:custGeom>
              <a:avLst/>
              <a:gdLst>
                <a:gd name="connsiteX0" fmla="*/ 21376 w 40011"/>
                <a:gd name="connsiteY0" fmla="*/ 38 h 38128"/>
                <a:gd name="connsiteX1" fmla="*/ 40007 w 40011"/>
                <a:gd name="connsiteY1" fmla="*/ 19498 h 38128"/>
                <a:gd name="connsiteX2" fmla="*/ 20966 w 40011"/>
                <a:gd name="connsiteY2" fmla="*/ 38129 h 38128"/>
                <a:gd name="connsiteX3" fmla="*/ 20538 w 40011"/>
                <a:gd name="connsiteY3" fmla="*/ 38129 h 38128"/>
                <a:gd name="connsiteX4" fmla="*/ 18776 w 40011"/>
                <a:gd name="connsiteY4" fmla="*/ 38100 h 38128"/>
                <a:gd name="connsiteX5" fmla="*/ 2 w 40011"/>
                <a:gd name="connsiteY5" fmla="*/ 18774 h 38128"/>
                <a:gd name="connsiteX6" fmla="*/ 19042 w 40011"/>
                <a:gd name="connsiteY6" fmla="*/ 0 h 38128"/>
                <a:gd name="connsiteX7" fmla="*/ 19328 w 40011"/>
                <a:gd name="connsiteY7" fmla="*/ 0 h 38128"/>
                <a:gd name="connsiteX8" fmla="*/ 21376 w 40011"/>
                <a:gd name="connsiteY8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28">
                  <a:moveTo>
                    <a:pt x="21376" y="38"/>
                  </a:moveTo>
                  <a:cubicBezTo>
                    <a:pt x="31891" y="267"/>
                    <a:pt x="40226" y="8982"/>
                    <a:pt x="40007" y="19498"/>
                  </a:cubicBezTo>
                  <a:cubicBezTo>
                    <a:pt x="39778" y="29870"/>
                    <a:pt x="31291" y="38129"/>
                    <a:pt x="20966" y="38129"/>
                  </a:cubicBezTo>
                  <a:cubicBezTo>
                    <a:pt x="20823" y="38129"/>
                    <a:pt x="20680" y="38129"/>
                    <a:pt x="20538" y="38129"/>
                  </a:cubicBez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64" y="8344"/>
                    <a:pt x="8650" y="0"/>
                    <a:pt x="19042" y="0"/>
                  </a:cubicBezTo>
                  <a:cubicBezTo>
                    <a:pt x="19147" y="0"/>
                    <a:pt x="19242" y="0"/>
                    <a:pt x="19328" y="0"/>
                  </a:cubicBezTo>
                  <a:lnTo>
                    <a:pt x="21376" y="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1" name="자유형: 도형 620">
              <a:extLst>
                <a:ext uri="{FF2B5EF4-FFF2-40B4-BE49-F238E27FC236}">
                  <a16:creationId xmlns:a16="http://schemas.microsoft.com/office/drawing/2014/main" id="{FE7C1350-BB42-4931-A4CF-AC80F3CE217B}"/>
                </a:ext>
              </a:extLst>
            </p:cNvPr>
            <p:cNvSpPr/>
            <p:nvPr/>
          </p:nvSpPr>
          <p:spPr>
            <a:xfrm>
              <a:off x="12456918" y="-569017"/>
              <a:ext cx="40005" cy="38109"/>
            </a:xfrm>
            <a:custGeom>
              <a:avLst/>
              <a:gdLst>
                <a:gd name="connsiteX0" fmla="*/ 21098 w 40005"/>
                <a:gd name="connsiteY0" fmla="*/ 10 h 38109"/>
                <a:gd name="connsiteX1" fmla="*/ 40005 w 40005"/>
                <a:gd name="connsiteY1" fmla="*/ 19202 h 38109"/>
                <a:gd name="connsiteX2" fmla="*/ 20955 w 40005"/>
                <a:gd name="connsiteY2" fmla="*/ 38110 h 38109"/>
                <a:gd name="connsiteX3" fmla="*/ 20822 w 40005"/>
                <a:gd name="connsiteY3" fmla="*/ 38110 h 38109"/>
                <a:gd name="connsiteX4" fmla="*/ 20822 w 40005"/>
                <a:gd name="connsiteY4" fmla="*/ 38110 h 38109"/>
                <a:gd name="connsiteX5" fmla="*/ 19050 w 40005"/>
                <a:gd name="connsiteY5" fmla="*/ 38100 h 38109"/>
                <a:gd name="connsiteX6" fmla="*/ 0 w 40005"/>
                <a:gd name="connsiteY6" fmla="*/ 19050 h 38109"/>
                <a:gd name="connsiteX7" fmla="*/ 19050 w 40005"/>
                <a:gd name="connsiteY7" fmla="*/ 0 h 38109"/>
                <a:gd name="connsiteX8" fmla="*/ 21098 w 40005"/>
                <a:gd name="connsiteY8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1098" y="10"/>
                  </a:moveTo>
                  <a:cubicBezTo>
                    <a:pt x="31613" y="86"/>
                    <a:pt x="40081" y="8677"/>
                    <a:pt x="40005" y="19202"/>
                  </a:cubicBezTo>
                  <a:cubicBezTo>
                    <a:pt x="39929" y="29680"/>
                    <a:pt x="31413" y="38110"/>
                    <a:pt x="20955" y="38110"/>
                  </a:cubicBezTo>
                  <a:cubicBezTo>
                    <a:pt x="20907" y="38110"/>
                    <a:pt x="20860" y="38110"/>
                    <a:pt x="20822" y="38110"/>
                  </a:cubicBezTo>
                  <a:lnTo>
                    <a:pt x="20822" y="38110"/>
                  </a:lnTo>
                  <a:lnTo>
                    <a:pt x="19050" y="38100"/>
                  </a:lnTo>
                  <a:cubicBezTo>
                    <a:pt x="8535" y="38100"/>
                    <a:pt x="0" y="29566"/>
                    <a:pt x="0" y="19050"/>
                  </a:cubicBezTo>
                  <a:cubicBezTo>
                    <a:pt x="0" y="8534"/>
                    <a:pt x="8535" y="0"/>
                    <a:pt x="19050" y="0"/>
                  </a:cubicBezTo>
                  <a:lnTo>
                    <a:pt x="21098" y="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2" name="자유형: 도형 621">
              <a:extLst>
                <a:ext uri="{FF2B5EF4-FFF2-40B4-BE49-F238E27FC236}">
                  <a16:creationId xmlns:a16="http://schemas.microsoft.com/office/drawing/2014/main" id="{0830F7FF-F587-440C-B8F4-707C1CC99516}"/>
                </a:ext>
              </a:extLst>
            </p:cNvPr>
            <p:cNvSpPr/>
            <p:nvPr/>
          </p:nvSpPr>
          <p:spPr>
            <a:xfrm>
              <a:off x="12632119" y="-567302"/>
              <a:ext cx="39999" cy="38128"/>
            </a:xfrm>
            <a:custGeom>
              <a:avLst/>
              <a:gdLst>
                <a:gd name="connsiteX0" fmla="*/ 39997 w 39999"/>
                <a:gd name="connsiteY0" fmla="*/ 19355 h 38128"/>
                <a:gd name="connsiteX1" fmla="*/ 20957 w 39999"/>
                <a:gd name="connsiteY1" fmla="*/ 38129 h 38128"/>
                <a:gd name="connsiteX2" fmla="*/ 20671 w 39999"/>
                <a:gd name="connsiteY2" fmla="*/ 38129 h 38128"/>
                <a:gd name="connsiteX3" fmla="*/ 20671 w 39999"/>
                <a:gd name="connsiteY3" fmla="*/ 38129 h 38128"/>
                <a:gd name="connsiteX4" fmla="*/ 18776 w 39999"/>
                <a:gd name="connsiteY4" fmla="*/ 38100 h 38128"/>
                <a:gd name="connsiteX5" fmla="*/ 2 w 39999"/>
                <a:gd name="connsiteY5" fmla="*/ 18774 h 38128"/>
                <a:gd name="connsiteX6" fmla="*/ 19042 w 39999"/>
                <a:gd name="connsiteY6" fmla="*/ 0 h 38128"/>
                <a:gd name="connsiteX7" fmla="*/ 19042 w 39999"/>
                <a:gd name="connsiteY7" fmla="*/ 0 h 38128"/>
                <a:gd name="connsiteX8" fmla="*/ 19328 w 39999"/>
                <a:gd name="connsiteY8" fmla="*/ 0 h 38128"/>
                <a:gd name="connsiteX9" fmla="*/ 21223 w 39999"/>
                <a:gd name="connsiteY9" fmla="*/ 29 h 38128"/>
                <a:gd name="connsiteX10" fmla="*/ 39997 w 39999"/>
                <a:gd name="connsiteY10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9" h="38128">
                  <a:moveTo>
                    <a:pt x="39997" y="19355"/>
                  </a:moveTo>
                  <a:cubicBezTo>
                    <a:pt x="39835" y="29785"/>
                    <a:pt x="31348" y="38129"/>
                    <a:pt x="20957" y="38129"/>
                  </a:cubicBezTo>
                  <a:cubicBezTo>
                    <a:pt x="20852" y="38129"/>
                    <a:pt x="20766" y="38129"/>
                    <a:pt x="20671" y="38129"/>
                  </a:cubicBezTo>
                  <a:lnTo>
                    <a:pt x="20671" y="38129"/>
                  </a:ln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64" y="8344"/>
                    <a:pt x="8650" y="0"/>
                    <a:pt x="19042" y="0"/>
                  </a:cubicBezTo>
                  <a:lnTo>
                    <a:pt x="19042" y="0"/>
                  </a:lnTo>
                  <a:cubicBezTo>
                    <a:pt x="19147" y="0"/>
                    <a:pt x="19233" y="0"/>
                    <a:pt x="19328" y="0"/>
                  </a:cubicBezTo>
                  <a:lnTo>
                    <a:pt x="21223" y="29"/>
                  </a:lnTo>
                  <a:cubicBezTo>
                    <a:pt x="31749" y="181"/>
                    <a:pt x="40140" y="8839"/>
                    <a:pt x="39997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3" name="자유형: 도형 622">
              <a:extLst>
                <a:ext uri="{FF2B5EF4-FFF2-40B4-BE49-F238E27FC236}">
                  <a16:creationId xmlns:a16="http://schemas.microsoft.com/office/drawing/2014/main" id="{307FA596-5356-4308-A6B5-5F3C8F34CE7F}"/>
                </a:ext>
              </a:extLst>
            </p:cNvPr>
            <p:cNvSpPr/>
            <p:nvPr/>
          </p:nvSpPr>
          <p:spPr>
            <a:xfrm>
              <a:off x="12573113" y="-568111"/>
              <a:ext cx="39998" cy="38128"/>
            </a:xfrm>
            <a:custGeom>
              <a:avLst/>
              <a:gdLst>
                <a:gd name="connsiteX0" fmla="*/ 39996 w 39998"/>
                <a:gd name="connsiteY0" fmla="*/ 19355 h 38128"/>
                <a:gd name="connsiteX1" fmla="*/ 20956 w 39998"/>
                <a:gd name="connsiteY1" fmla="*/ 38128 h 38128"/>
                <a:gd name="connsiteX2" fmla="*/ 20670 w 39998"/>
                <a:gd name="connsiteY2" fmla="*/ 38128 h 38128"/>
                <a:gd name="connsiteX3" fmla="*/ 20670 w 39998"/>
                <a:gd name="connsiteY3" fmla="*/ 38128 h 38128"/>
                <a:gd name="connsiteX4" fmla="*/ 18908 w 39998"/>
                <a:gd name="connsiteY4" fmla="*/ 38109 h 38128"/>
                <a:gd name="connsiteX5" fmla="*/ 1 w 39998"/>
                <a:gd name="connsiteY5" fmla="*/ 18916 h 38128"/>
                <a:gd name="connsiteX6" fmla="*/ 19194 w 39998"/>
                <a:gd name="connsiteY6" fmla="*/ 9 h 38128"/>
                <a:gd name="connsiteX7" fmla="*/ 21232 w 39998"/>
                <a:gd name="connsiteY7" fmla="*/ 28 h 38128"/>
                <a:gd name="connsiteX8" fmla="*/ 39996 w 39998"/>
                <a:gd name="connsiteY8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28">
                  <a:moveTo>
                    <a:pt x="39996" y="19355"/>
                  </a:moveTo>
                  <a:cubicBezTo>
                    <a:pt x="39834" y="29784"/>
                    <a:pt x="31347" y="38128"/>
                    <a:pt x="20956" y="38128"/>
                  </a:cubicBezTo>
                  <a:cubicBezTo>
                    <a:pt x="20851" y="38128"/>
                    <a:pt x="20765" y="38128"/>
                    <a:pt x="20670" y="38128"/>
                  </a:cubicBezTo>
                  <a:lnTo>
                    <a:pt x="20670" y="38128"/>
                  </a:lnTo>
                  <a:lnTo>
                    <a:pt x="18908" y="38109"/>
                  </a:lnTo>
                  <a:cubicBezTo>
                    <a:pt x="8392" y="38033"/>
                    <a:pt x="-76" y="29441"/>
                    <a:pt x="1" y="18916"/>
                  </a:cubicBezTo>
                  <a:cubicBezTo>
                    <a:pt x="77" y="8391"/>
                    <a:pt x="8411" y="-324"/>
                    <a:pt x="19194" y="9"/>
                  </a:cubicBezTo>
                  <a:lnTo>
                    <a:pt x="21232" y="28"/>
                  </a:lnTo>
                  <a:cubicBezTo>
                    <a:pt x="31747" y="181"/>
                    <a:pt x="40148" y="8839"/>
                    <a:pt x="39996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4" name="자유형: 도형 623">
              <a:extLst>
                <a:ext uri="{FF2B5EF4-FFF2-40B4-BE49-F238E27FC236}">
                  <a16:creationId xmlns:a16="http://schemas.microsoft.com/office/drawing/2014/main" id="{BCD40E77-12DE-4372-ABE1-1D76CA6F0379}"/>
                </a:ext>
              </a:extLst>
            </p:cNvPr>
            <p:cNvSpPr/>
            <p:nvPr/>
          </p:nvSpPr>
          <p:spPr>
            <a:xfrm>
              <a:off x="12338846" y="-569064"/>
              <a:ext cx="40005" cy="38100"/>
            </a:xfrm>
            <a:custGeom>
              <a:avLst/>
              <a:gdLst>
                <a:gd name="connsiteX0" fmla="*/ 40006 w 40005"/>
                <a:gd name="connsiteY0" fmla="*/ 19050 h 38100"/>
                <a:gd name="connsiteX1" fmla="*/ 20956 w 40005"/>
                <a:gd name="connsiteY1" fmla="*/ 38100 h 38100"/>
                <a:gd name="connsiteX2" fmla="*/ 19184 w 40005"/>
                <a:gd name="connsiteY2" fmla="*/ 38100 h 38100"/>
                <a:gd name="connsiteX3" fmla="*/ 19051 w 40005"/>
                <a:gd name="connsiteY3" fmla="*/ 38100 h 38100"/>
                <a:gd name="connsiteX4" fmla="*/ 19051 w 40005"/>
                <a:gd name="connsiteY4" fmla="*/ 38100 h 38100"/>
                <a:gd name="connsiteX5" fmla="*/ 1 w 40005"/>
                <a:gd name="connsiteY5" fmla="*/ 19193 h 38100"/>
                <a:gd name="connsiteX6" fmla="*/ 18908 w 40005"/>
                <a:gd name="connsiteY6" fmla="*/ 0 h 38100"/>
                <a:gd name="connsiteX7" fmla="*/ 20956 w 40005"/>
                <a:gd name="connsiteY7" fmla="*/ 0 h 38100"/>
                <a:gd name="connsiteX8" fmla="*/ 40006 w 40005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40006" y="19050"/>
                  </a:moveTo>
                  <a:cubicBezTo>
                    <a:pt x="40006" y="29566"/>
                    <a:pt x="31471" y="38100"/>
                    <a:pt x="20956" y="38100"/>
                  </a:cubicBezTo>
                  <a:lnTo>
                    <a:pt x="19184" y="38100"/>
                  </a:lnTo>
                  <a:cubicBezTo>
                    <a:pt x="19136" y="38100"/>
                    <a:pt x="19089" y="38100"/>
                    <a:pt x="19051" y="38100"/>
                  </a:cubicBezTo>
                  <a:lnTo>
                    <a:pt x="19051" y="38100"/>
                  </a:lnTo>
                  <a:cubicBezTo>
                    <a:pt x="8592" y="38100"/>
                    <a:pt x="77" y="29661"/>
                    <a:pt x="1" y="19193"/>
                  </a:cubicBezTo>
                  <a:cubicBezTo>
                    <a:pt x="-76" y="8677"/>
                    <a:pt x="8392" y="76"/>
                    <a:pt x="18908" y="0"/>
                  </a:cubicBezTo>
                  <a:lnTo>
                    <a:pt x="20956" y="0"/>
                  </a:lnTo>
                  <a:cubicBezTo>
                    <a:pt x="31471" y="0"/>
                    <a:pt x="40006" y="8534"/>
                    <a:pt x="4000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5" name="자유형: 도형 624">
              <a:extLst>
                <a:ext uri="{FF2B5EF4-FFF2-40B4-BE49-F238E27FC236}">
                  <a16:creationId xmlns:a16="http://schemas.microsoft.com/office/drawing/2014/main" id="{10772A07-0806-4798-9EDD-613ADFC92434}"/>
                </a:ext>
              </a:extLst>
            </p:cNvPr>
            <p:cNvSpPr/>
            <p:nvPr/>
          </p:nvSpPr>
          <p:spPr>
            <a:xfrm>
              <a:off x="12457126" y="-445439"/>
              <a:ext cx="40020" cy="38137"/>
            </a:xfrm>
            <a:custGeom>
              <a:avLst/>
              <a:gdLst>
                <a:gd name="connsiteX0" fmla="*/ 21376 w 40020"/>
                <a:gd name="connsiteY0" fmla="*/ 38099 h 38137"/>
                <a:gd name="connsiteX1" fmla="*/ 19328 w 40020"/>
                <a:gd name="connsiteY1" fmla="*/ 38138 h 38137"/>
                <a:gd name="connsiteX2" fmla="*/ 19043 w 40020"/>
                <a:gd name="connsiteY2" fmla="*/ 38138 h 38137"/>
                <a:gd name="connsiteX3" fmla="*/ 19043 w 40020"/>
                <a:gd name="connsiteY3" fmla="*/ 38138 h 38137"/>
                <a:gd name="connsiteX4" fmla="*/ 2 w 40020"/>
                <a:gd name="connsiteY4" fmla="*/ 19364 h 38137"/>
                <a:gd name="connsiteX5" fmla="*/ 18776 w 40020"/>
                <a:gd name="connsiteY5" fmla="*/ 38 h 38137"/>
                <a:gd name="connsiteX6" fmla="*/ 20548 w 40020"/>
                <a:gd name="connsiteY6" fmla="*/ 9 h 38137"/>
                <a:gd name="connsiteX7" fmla="*/ 40017 w 40020"/>
                <a:gd name="connsiteY7" fmla="*/ 18640 h 38137"/>
                <a:gd name="connsiteX8" fmla="*/ 21376 w 40020"/>
                <a:gd name="connsiteY8" fmla="*/ 38099 h 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7">
                  <a:moveTo>
                    <a:pt x="21376" y="38099"/>
                  </a:moveTo>
                  <a:lnTo>
                    <a:pt x="19328" y="38138"/>
                  </a:lnTo>
                  <a:cubicBezTo>
                    <a:pt x="19233" y="38138"/>
                    <a:pt x="19138" y="38138"/>
                    <a:pt x="19043" y="38138"/>
                  </a:cubicBezTo>
                  <a:lnTo>
                    <a:pt x="19043" y="38138"/>
                  </a:lnTo>
                  <a:cubicBezTo>
                    <a:pt x="8651" y="38138"/>
                    <a:pt x="155" y="29794"/>
                    <a:pt x="2" y="19364"/>
                  </a:cubicBezTo>
                  <a:cubicBezTo>
                    <a:pt x="-150" y="8848"/>
                    <a:pt x="8251" y="190"/>
                    <a:pt x="18776" y="38"/>
                  </a:cubicBezTo>
                  <a:lnTo>
                    <a:pt x="20548" y="9"/>
                  </a:lnTo>
                  <a:cubicBezTo>
                    <a:pt x="31368" y="-315"/>
                    <a:pt x="39788" y="8124"/>
                    <a:pt x="40017" y="18640"/>
                  </a:cubicBezTo>
                  <a:cubicBezTo>
                    <a:pt x="40226" y="29155"/>
                    <a:pt x="31892" y="37871"/>
                    <a:pt x="21376" y="3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6" name="자유형: 도형 625">
              <a:extLst>
                <a:ext uri="{FF2B5EF4-FFF2-40B4-BE49-F238E27FC236}">
                  <a16:creationId xmlns:a16="http://schemas.microsoft.com/office/drawing/2014/main" id="{8ACD5047-5DB6-44C6-964D-C94B5BC5386A}"/>
                </a:ext>
              </a:extLst>
            </p:cNvPr>
            <p:cNvSpPr/>
            <p:nvPr/>
          </p:nvSpPr>
          <p:spPr>
            <a:xfrm>
              <a:off x="12339048" y="-442199"/>
              <a:ext cx="40007" cy="38164"/>
            </a:xfrm>
            <a:custGeom>
              <a:avLst/>
              <a:gdLst>
                <a:gd name="connsiteX0" fmla="*/ 21659 w 40007"/>
                <a:gd name="connsiteY0" fmla="*/ 38089 h 38164"/>
                <a:gd name="connsiteX1" fmla="*/ 19601 w 40007"/>
                <a:gd name="connsiteY1" fmla="*/ 38155 h 38164"/>
                <a:gd name="connsiteX2" fmla="*/ 19039 w 40007"/>
                <a:gd name="connsiteY2" fmla="*/ 38165 h 38164"/>
                <a:gd name="connsiteX3" fmla="*/ 8 w 40007"/>
                <a:gd name="connsiteY3" fmla="*/ 19667 h 38164"/>
                <a:gd name="connsiteX4" fmla="*/ 18496 w 40007"/>
                <a:gd name="connsiteY4" fmla="*/ 74 h 38164"/>
                <a:gd name="connsiteX5" fmla="*/ 20258 w 40007"/>
                <a:gd name="connsiteY5" fmla="*/ 17 h 38164"/>
                <a:gd name="connsiteX6" fmla="*/ 39994 w 40007"/>
                <a:gd name="connsiteY6" fmla="*/ 18353 h 38164"/>
                <a:gd name="connsiteX7" fmla="*/ 21659 w 40007"/>
                <a:gd name="connsiteY7" fmla="*/ 38089 h 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4">
                  <a:moveTo>
                    <a:pt x="21659" y="38089"/>
                  </a:moveTo>
                  <a:lnTo>
                    <a:pt x="19601" y="38155"/>
                  </a:lnTo>
                  <a:cubicBezTo>
                    <a:pt x="19411" y="38155"/>
                    <a:pt x="19230" y="38165"/>
                    <a:pt x="19039" y="38165"/>
                  </a:cubicBezTo>
                  <a:cubicBezTo>
                    <a:pt x="8771" y="38165"/>
                    <a:pt x="303" y="29993"/>
                    <a:pt x="8" y="19667"/>
                  </a:cubicBezTo>
                  <a:cubicBezTo>
                    <a:pt x="-296" y="9152"/>
                    <a:pt x="7981" y="379"/>
                    <a:pt x="18496" y="74"/>
                  </a:cubicBezTo>
                  <a:lnTo>
                    <a:pt x="20258" y="17"/>
                  </a:lnTo>
                  <a:cubicBezTo>
                    <a:pt x="30802" y="-430"/>
                    <a:pt x="39604" y="7847"/>
                    <a:pt x="39994" y="18353"/>
                  </a:cubicBezTo>
                  <a:cubicBezTo>
                    <a:pt x="40385" y="28859"/>
                    <a:pt x="32184" y="37698"/>
                    <a:pt x="21659" y="38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7" name="자유형: 도형 626">
              <a:extLst>
                <a:ext uri="{FF2B5EF4-FFF2-40B4-BE49-F238E27FC236}">
                  <a16:creationId xmlns:a16="http://schemas.microsoft.com/office/drawing/2014/main" id="{5E022798-AFFC-4C6D-8134-F94D719C17B7}"/>
                </a:ext>
              </a:extLst>
            </p:cNvPr>
            <p:cNvSpPr/>
            <p:nvPr/>
          </p:nvSpPr>
          <p:spPr>
            <a:xfrm>
              <a:off x="12398069" y="-444043"/>
              <a:ext cx="40017" cy="38151"/>
            </a:xfrm>
            <a:custGeom>
              <a:avLst/>
              <a:gdLst>
                <a:gd name="connsiteX0" fmla="*/ 21521 w 40017"/>
                <a:gd name="connsiteY0" fmla="*/ 38095 h 38151"/>
                <a:gd name="connsiteX1" fmla="*/ 19473 w 40017"/>
                <a:gd name="connsiteY1" fmla="*/ 38152 h 38151"/>
                <a:gd name="connsiteX2" fmla="*/ 19045 w 40017"/>
                <a:gd name="connsiteY2" fmla="*/ 38152 h 38151"/>
                <a:gd name="connsiteX3" fmla="*/ 4 w 40017"/>
                <a:gd name="connsiteY3" fmla="*/ 19512 h 38151"/>
                <a:gd name="connsiteX4" fmla="*/ 18635 w 40017"/>
                <a:gd name="connsiteY4" fmla="*/ 52 h 38151"/>
                <a:gd name="connsiteX5" fmla="*/ 20407 w 40017"/>
                <a:gd name="connsiteY5" fmla="*/ 4 h 38151"/>
                <a:gd name="connsiteX6" fmla="*/ 40009 w 40017"/>
                <a:gd name="connsiteY6" fmla="*/ 18483 h 38151"/>
                <a:gd name="connsiteX7" fmla="*/ 21521 w 40017"/>
                <a:gd name="connsiteY7" fmla="*/ 38095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51">
                  <a:moveTo>
                    <a:pt x="21521" y="38095"/>
                  </a:moveTo>
                  <a:lnTo>
                    <a:pt x="19473" y="38152"/>
                  </a:lnTo>
                  <a:cubicBezTo>
                    <a:pt x="19321" y="38152"/>
                    <a:pt x="19187" y="38152"/>
                    <a:pt x="19045" y="38152"/>
                  </a:cubicBezTo>
                  <a:cubicBezTo>
                    <a:pt x="8719" y="38152"/>
                    <a:pt x="233" y="29894"/>
                    <a:pt x="4" y="19512"/>
                  </a:cubicBezTo>
                  <a:cubicBezTo>
                    <a:pt x="-215" y="8996"/>
                    <a:pt x="8129" y="281"/>
                    <a:pt x="18635" y="52"/>
                  </a:cubicBezTo>
                  <a:lnTo>
                    <a:pt x="20407" y="4"/>
                  </a:lnTo>
                  <a:cubicBezTo>
                    <a:pt x="30789" y="-215"/>
                    <a:pt x="39685" y="7977"/>
                    <a:pt x="40009" y="18483"/>
                  </a:cubicBezTo>
                  <a:cubicBezTo>
                    <a:pt x="40314" y="29017"/>
                    <a:pt x="32046" y="37790"/>
                    <a:pt x="21521" y="380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8" name="자유형: 도형 627">
              <a:extLst>
                <a:ext uri="{FF2B5EF4-FFF2-40B4-BE49-F238E27FC236}">
                  <a16:creationId xmlns:a16="http://schemas.microsoft.com/office/drawing/2014/main" id="{B2F44293-5ECA-4E3E-A526-4A8346608F4A}"/>
                </a:ext>
              </a:extLst>
            </p:cNvPr>
            <p:cNvSpPr/>
            <p:nvPr/>
          </p:nvSpPr>
          <p:spPr>
            <a:xfrm>
              <a:off x="12573323" y="-446460"/>
              <a:ext cx="40014" cy="38102"/>
            </a:xfrm>
            <a:custGeom>
              <a:avLst/>
              <a:gdLst>
                <a:gd name="connsiteX0" fmla="*/ 20956 w 40014"/>
                <a:gd name="connsiteY0" fmla="*/ 38102 h 38102"/>
                <a:gd name="connsiteX1" fmla="*/ 18908 w 40014"/>
                <a:gd name="connsiteY1" fmla="*/ 38102 h 38102"/>
                <a:gd name="connsiteX2" fmla="*/ 1 w 40014"/>
                <a:gd name="connsiteY2" fmla="*/ 18909 h 38102"/>
                <a:gd name="connsiteX3" fmla="*/ 19194 w 40014"/>
                <a:gd name="connsiteY3" fmla="*/ 2 h 38102"/>
                <a:gd name="connsiteX4" fmla="*/ 20965 w 40014"/>
                <a:gd name="connsiteY4" fmla="*/ 2 h 38102"/>
                <a:gd name="connsiteX5" fmla="*/ 40015 w 40014"/>
                <a:gd name="connsiteY5" fmla="*/ 19052 h 38102"/>
                <a:gd name="connsiteX6" fmla="*/ 20956 w 40014"/>
                <a:gd name="connsiteY6" fmla="*/ 38102 h 3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4" h="38102">
                  <a:moveTo>
                    <a:pt x="20956" y="38102"/>
                  </a:moveTo>
                  <a:lnTo>
                    <a:pt x="18908" y="38102"/>
                  </a:lnTo>
                  <a:cubicBezTo>
                    <a:pt x="8392" y="38026"/>
                    <a:pt x="-76" y="29434"/>
                    <a:pt x="1" y="18909"/>
                  </a:cubicBezTo>
                  <a:cubicBezTo>
                    <a:pt x="77" y="8384"/>
                    <a:pt x="8201" y="-150"/>
                    <a:pt x="19194" y="2"/>
                  </a:cubicBezTo>
                  <a:lnTo>
                    <a:pt x="20965" y="2"/>
                  </a:lnTo>
                  <a:cubicBezTo>
                    <a:pt x="31481" y="2"/>
                    <a:pt x="40015" y="8536"/>
                    <a:pt x="40015" y="19052"/>
                  </a:cubicBezTo>
                  <a:cubicBezTo>
                    <a:pt x="40015" y="29568"/>
                    <a:pt x="31471" y="38102"/>
                    <a:pt x="20956" y="381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9" name="자유형: 도형 628">
              <a:extLst>
                <a:ext uri="{FF2B5EF4-FFF2-40B4-BE49-F238E27FC236}">
                  <a16:creationId xmlns:a16="http://schemas.microsoft.com/office/drawing/2014/main" id="{2BAC542B-D3FE-47A7-8F90-2BD2362C2C1C}"/>
                </a:ext>
              </a:extLst>
            </p:cNvPr>
            <p:cNvSpPr/>
            <p:nvPr/>
          </p:nvSpPr>
          <p:spPr>
            <a:xfrm>
              <a:off x="12691440" y="-444542"/>
              <a:ext cx="40007" cy="38165"/>
            </a:xfrm>
            <a:custGeom>
              <a:avLst/>
              <a:gdLst>
                <a:gd name="connsiteX0" fmla="*/ 20977 w 40007"/>
                <a:gd name="connsiteY0" fmla="*/ 38165 h 38165"/>
                <a:gd name="connsiteX1" fmla="*/ 20406 w 40007"/>
                <a:gd name="connsiteY1" fmla="*/ 38155 h 38165"/>
                <a:gd name="connsiteX2" fmla="*/ 18367 w 40007"/>
                <a:gd name="connsiteY2" fmla="*/ 38089 h 38165"/>
                <a:gd name="connsiteX3" fmla="*/ 13 w 40007"/>
                <a:gd name="connsiteY3" fmla="*/ 18362 h 38165"/>
                <a:gd name="connsiteX4" fmla="*/ 19739 w 40007"/>
                <a:gd name="connsiteY4" fmla="*/ 17 h 38165"/>
                <a:gd name="connsiteX5" fmla="*/ 21520 w 40007"/>
                <a:gd name="connsiteY5" fmla="*/ 74 h 38165"/>
                <a:gd name="connsiteX6" fmla="*/ 39999 w 40007"/>
                <a:gd name="connsiteY6" fmla="*/ 19677 h 38165"/>
                <a:gd name="connsiteX7" fmla="*/ 20977 w 40007"/>
                <a:gd name="connsiteY7" fmla="*/ 38165 h 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5">
                  <a:moveTo>
                    <a:pt x="20977" y="38165"/>
                  </a:moveTo>
                  <a:cubicBezTo>
                    <a:pt x="20787" y="38165"/>
                    <a:pt x="20596" y="38165"/>
                    <a:pt x="20406" y="38155"/>
                  </a:cubicBezTo>
                  <a:lnTo>
                    <a:pt x="18367" y="38089"/>
                  </a:lnTo>
                  <a:cubicBezTo>
                    <a:pt x="7852" y="37708"/>
                    <a:pt x="-368" y="28878"/>
                    <a:pt x="13" y="18362"/>
                  </a:cubicBezTo>
                  <a:cubicBezTo>
                    <a:pt x="394" y="7847"/>
                    <a:pt x="9090" y="-430"/>
                    <a:pt x="19739" y="17"/>
                  </a:cubicBezTo>
                  <a:lnTo>
                    <a:pt x="21520" y="74"/>
                  </a:lnTo>
                  <a:cubicBezTo>
                    <a:pt x="32036" y="379"/>
                    <a:pt x="40313" y="9161"/>
                    <a:pt x="39999" y="19677"/>
                  </a:cubicBezTo>
                  <a:cubicBezTo>
                    <a:pt x="39703" y="30012"/>
                    <a:pt x="31236" y="38165"/>
                    <a:pt x="20977" y="38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0" name="자유형: 도형 629">
              <a:extLst>
                <a:ext uri="{FF2B5EF4-FFF2-40B4-BE49-F238E27FC236}">
                  <a16:creationId xmlns:a16="http://schemas.microsoft.com/office/drawing/2014/main" id="{80829012-CAA4-473C-89CC-6A3C4375E833}"/>
                </a:ext>
              </a:extLst>
            </p:cNvPr>
            <p:cNvSpPr/>
            <p:nvPr/>
          </p:nvSpPr>
          <p:spPr>
            <a:xfrm>
              <a:off x="12807511" y="-438998"/>
              <a:ext cx="40012" cy="38221"/>
            </a:xfrm>
            <a:custGeom>
              <a:avLst/>
              <a:gdLst>
                <a:gd name="connsiteX0" fmla="*/ 20977 w 40012"/>
                <a:gd name="connsiteY0" fmla="*/ 38222 h 38221"/>
                <a:gd name="connsiteX1" fmla="*/ 19701 w 40012"/>
                <a:gd name="connsiteY1" fmla="*/ 38184 h 38221"/>
                <a:gd name="connsiteX2" fmla="*/ 17815 w 40012"/>
                <a:gd name="connsiteY2" fmla="*/ 38060 h 38221"/>
                <a:gd name="connsiteX3" fmla="*/ 41 w 40012"/>
                <a:gd name="connsiteY3" fmla="*/ 17810 h 38221"/>
                <a:gd name="connsiteX4" fmla="*/ 20291 w 40012"/>
                <a:gd name="connsiteY4" fmla="*/ 46 h 38221"/>
                <a:gd name="connsiteX5" fmla="*/ 22215 w 40012"/>
                <a:gd name="connsiteY5" fmla="*/ 169 h 38221"/>
                <a:gd name="connsiteX6" fmla="*/ 39970 w 40012"/>
                <a:gd name="connsiteY6" fmla="*/ 20429 h 38221"/>
                <a:gd name="connsiteX7" fmla="*/ 20977 w 40012"/>
                <a:gd name="connsiteY7" fmla="*/ 38222 h 3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2" h="38221">
                  <a:moveTo>
                    <a:pt x="20977" y="38222"/>
                  </a:moveTo>
                  <a:cubicBezTo>
                    <a:pt x="20558" y="38222"/>
                    <a:pt x="20130" y="38212"/>
                    <a:pt x="19701" y="38184"/>
                  </a:cubicBezTo>
                  <a:lnTo>
                    <a:pt x="17815" y="38060"/>
                  </a:lnTo>
                  <a:cubicBezTo>
                    <a:pt x="7309" y="37374"/>
                    <a:pt x="-645" y="28316"/>
                    <a:pt x="41" y="17810"/>
                  </a:cubicBezTo>
                  <a:cubicBezTo>
                    <a:pt x="737" y="7313"/>
                    <a:pt x="9852" y="-678"/>
                    <a:pt x="20291" y="46"/>
                  </a:cubicBezTo>
                  <a:lnTo>
                    <a:pt x="22215" y="169"/>
                  </a:lnTo>
                  <a:cubicBezTo>
                    <a:pt x="32721" y="865"/>
                    <a:pt x="40665" y="9933"/>
                    <a:pt x="39970" y="20429"/>
                  </a:cubicBezTo>
                  <a:cubicBezTo>
                    <a:pt x="39303" y="30507"/>
                    <a:pt x="30921" y="38222"/>
                    <a:pt x="20977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1" name="자유형: 도형 630">
              <a:extLst>
                <a:ext uri="{FF2B5EF4-FFF2-40B4-BE49-F238E27FC236}">
                  <a16:creationId xmlns:a16="http://schemas.microsoft.com/office/drawing/2014/main" id="{22608197-B704-486C-8BF0-FBA9B6441E32}"/>
                </a:ext>
              </a:extLst>
            </p:cNvPr>
            <p:cNvSpPr/>
            <p:nvPr/>
          </p:nvSpPr>
          <p:spPr>
            <a:xfrm>
              <a:off x="12866848" y="-434553"/>
              <a:ext cx="39572" cy="38196"/>
            </a:xfrm>
            <a:custGeom>
              <a:avLst/>
              <a:gdLst>
                <a:gd name="connsiteX0" fmla="*/ 20543 w 39572"/>
                <a:gd name="connsiteY0" fmla="*/ 38196 h 38196"/>
                <a:gd name="connsiteX1" fmla="*/ 18848 w 39572"/>
                <a:gd name="connsiteY1" fmla="*/ 38120 h 38196"/>
                <a:gd name="connsiteX2" fmla="*/ 16971 w 39572"/>
                <a:gd name="connsiteY2" fmla="*/ 37958 h 38196"/>
                <a:gd name="connsiteX3" fmla="*/ 74 w 39572"/>
                <a:gd name="connsiteY3" fmla="*/ 17394 h 38196"/>
                <a:gd name="connsiteX4" fmla="*/ 21086 w 39572"/>
                <a:gd name="connsiteY4" fmla="*/ 68 h 38196"/>
                <a:gd name="connsiteX5" fmla="*/ 22201 w 39572"/>
                <a:gd name="connsiteY5" fmla="*/ 163 h 38196"/>
                <a:gd name="connsiteX6" fmla="*/ 39498 w 39572"/>
                <a:gd name="connsiteY6" fmla="*/ 20813 h 38196"/>
                <a:gd name="connsiteX7" fmla="*/ 20543 w 39572"/>
                <a:gd name="connsiteY7" fmla="*/ 38196 h 3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572" h="38196">
                  <a:moveTo>
                    <a:pt x="20543" y="38196"/>
                  </a:moveTo>
                  <a:cubicBezTo>
                    <a:pt x="19981" y="38196"/>
                    <a:pt x="19419" y="38177"/>
                    <a:pt x="18848" y="38120"/>
                  </a:cubicBezTo>
                  <a:lnTo>
                    <a:pt x="16971" y="37958"/>
                  </a:lnTo>
                  <a:cubicBezTo>
                    <a:pt x="6494" y="37044"/>
                    <a:pt x="-821" y="27862"/>
                    <a:pt x="74" y="17394"/>
                  </a:cubicBezTo>
                  <a:cubicBezTo>
                    <a:pt x="979" y="6916"/>
                    <a:pt x="10761" y="-809"/>
                    <a:pt x="21086" y="68"/>
                  </a:cubicBezTo>
                  <a:lnTo>
                    <a:pt x="22201" y="163"/>
                  </a:lnTo>
                  <a:cubicBezTo>
                    <a:pt x="32688" y="1087"/>
                    <a:pt x="40422" y="10336"/>
                    <a:pt x="39498" y="20813"/>
                  </a:cubicBezTo>
                  <a:cubicBezTo>
                    <a:pt x="38631" y="30729"/>
                    <a:pt x="30316" y="38196"/>
                    <a:pt x="20543" y="381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2" name="자유형: 도형 631">
              <a:extLst>
                <a:ext uri="{FF2B5EF4-FFF2-40B4-BE49-F238E27FC236}">
                  <a16:creationId xmlns:a16="http://schemas.microsoft.com/office/drawing/2014/main" id="{5E874DE1-9963-445B-AA5D-6597DB32AB32}"/>
                </a:ext>
              </a:extLst>
            </p:cNvPr>
            <p:cNvSpPr/>
            <p:nvPr/>
          </p:nvSpPr>
          <p:spPr>
            <a:xfrm>
              <a:off x="12632384" y="-445925"/>
              <a:ext cx="40020" cy="38138"/>
            </a:xfrm>
            <a:custGeom>
              <a:avLst/>
              <a:gdLst>
                <a:gd name="connsiteX0" fmla="*/ 20969 w 40020"/>
                <a:gd name="connsiteY0" fmla="*/ 38138 h 38138"/>
                <a:gd name="connsiteX1" fmla="*/ 20683 w 40020"/>
                <a:gd name="connsiteY1" fmla="*/ 38138 h 38138"/>
                <a:gd name="connsiteX2" fmla="*/ 20683 w 40020"/>
                <a:gd name="connsiteY2" fmla="*/ 38138 h 38138"/>
                <a:gd name="connsiteX3" fmla="*/ 18635 w 40020"/>
                <a:gd name="connsiteY3" fmla="*/ 38100 h 38138"/>
                <a:gd name="connsiteX4" fmla="*/ 4 w 40020"/>
                <a:gd name="connsiteY4" fmla="*/ 18640 h 38138"/>
                <a:gd name="connsiteX5" fmla="*/ 19045 w 40020"/>
                <a:gd name="connsiteY5" fmla="*/ 0 h 38138"/>
                <a:gd name="connsiteX6" fmla="*/ 19473 w 40020"/>
                <a:gd name="connsiteY6" fmla="*/ 0 h 38138"/>
                <a:gd name="connsiteX7" fmla="*/ 21245 w 40020"/>
                <a:gd name="connsiteY7" fmla="*/ 29 h 38138"/>
                <a:gd name="connsiteX8" fmla="*/ 40019 w 40020"/>
                <a:gd name="connsiteY8" fmla="*/ 19355 h 38138"/>
                <a:gd name="connsiteX9" fmla="*/ 20969 w 40020"/>
                <a:gd name="connsiteY9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38">
                  <a:moveTo>
                    <a:pt x="20969" y="38138"/>
                  </a:moveTo>
                  <a:cubicBezTo>
                    <a:pt x="20864" y="38138"/>
                    <a:pt x="20778" y="38138"/>
                    <a:pt x="20683" y="38138"/>
                  </a:cubicBezTo>
                  <a:lnTo>
                    <a:pt x="20683" y="38138"/>
                  </a:lnTo>
                  <a:lnTo>
                    <a:pt x="18635" y="38100"/>
                  </a:lnTo>
                  <a:cubicBezTo>
                    <a:pt x="8120" y="37871"/>
                    <a:pt x="-215" y="29166"/>
                    <a:pt x="4" y="18640"/>
                  </a:cubicBezTo>
                  <a:cubicBezTo>
                    <a:pt x="233" y="8268"/>
                    <a:pt x="8720" y="0"/>
                    <a:pt x="19045" y="0"/>
                  </a:cubicBezTo>
                  <a:cubicBezTo>
                    <a:pt x="19188" y="0"/>
                    <a:pt x="19321" y="0"/>
                    <a:pt x="19473" y="0"/>
                  </a:cubicBezTo>
                  <a:lnTo>
                    <a:pt x="21245" y="29"/>
                  </a:lnTo>
                  <a:cubicBezTo>
                    <a:pt x="31761" y="191"/>
                    <a:pt x="40162" y="8839"/>
                    <a:pt x="40019" y="19355"/>
                  </a:cubicBezTo>
                  <a:cubicBezTo>
                    <a:pt x="39857" y="29794"/>
                    <a:pt x="31361" y="38138"/>
                    <a:pt x="20969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3" name="자유형: 도형 632">
              <a:extLst>
                <a:ext uri="{FF2B5EF4-FFF2-40B4-BE49-F238E27FC236}">
                  <a16:creationId xmlns:a16="http://schemas.microsoft.com/office/drawing/2014/main" id="{5F393251-EF15-431B-A398-F8768AE464C1}"/>
                </a:ext>
              </a:extLst>
            </p:cNvPr>
            <p:cNvSpPr/>
            <p:nvPr/>
          </p:nvSpPr>
          <p:spPr>
            <a:xfrm>
              <a:off x="12691147" y="-305612"/>
              <a:ext cx="40015" cy="38100"/>
            </a:xfrm>
            <a:custGeom>
              <a:avLst/>
              <a:gdLst>
                <a:gd name="connsiteX0" fmla="*/ 19041 w 40015"/>
                <a:gd name="connsiteY0" fmla="*/ 0 h 38100"/>
                <a:gd name="connsiteX1" fmla="*/ 19041 w 40015"/>
                <a:gd name="connsiteY1" fmla="*/ 0 h 38100"/>
                <a:gd name="connsiteX2" fmla="*/ 19184 w 40015"/>
                <a:gd name="connsiteY2" fmla="*/ 0 h 38100"/>
                <a:gd name="connsiteX3" fmla="*/ 20965 w 40015"/>
                <a:gd name="connsiteY3" fmla="*/ 0 h 38100"/>
                <a:gd name="connsiteX4" fmla="*/ 40015 w 40015"/>
                <a:gd name="connsiteY4" fmla="*/ 19050 h 38100"/>
                <a:gd name="connsiteX5" fmla="*/ 20965 w 40015"/>
                <a:gd name="connsiteY5" fmla="*/ 38100 h 38100"/>
                <a:gd name="connsiteX6" fmla="*/ 18908 w 40015"/>
                <a:gd name="connsiteY6" fmla="*/ 38100 h 38100"/>
                <a:gd name="connsiteX7" fmla="*/ 1 w 40015"/>
                <a:gd name="connsiteY7" fmla="*/ 18907 h 38100"/>
                <a:gd name="connsiteX8" fmla="*/ 19041 w 4001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5" h="38100">
                  <a:moveTo>
                    <a:pt x="19041" y="0"/>
                  </a:moveTo>
                  <a:lnTo>
                    <a:pt x="19041" y="0"/>
                  </a:lnTo>
                  <a:cubicBezTo>
                    <a:pt x="19089" y="0"/>
                    <a:pt x="19136" y="0"/>
                    <a:pt x="19184" y="0"/>
                  </a:cubicBezTo>
                  <a:lnTo>
                    <a:pt x="20965" y="0"/>
                  </a:lnTo>
                  <a:cubicBezTo>
                    <a:pt x="31481" y="0"/>
                    <a:pt x="40015" y="8534"/>
                    <a:pt x="40015" y="19050"/>
                  </a:cubicBezTo>
                  <a:cubicBezTo>
                    <a:pt x="40015" y="29566"/>
                    <a:pt x="31481" y="38100"/>
                    <a:pt x="20965" y="38100"/>
                  </a:cubicBezTo>
                  <a:lnTo>
                    <a:pt x="18908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67" y="8430"/>
                    <a:pt x="8573" y="0"/>
                    <a:pt x="1904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4" name="자유형: 도형 633">
              <a:extLst>
                <a:ext uri="{FF2B5EF4-FFF2-40B4-BE49-F238E27FC236}">
                  <a16:creationId xmlns:a16="http://schemas.microsoft.com/office/drawing/2014/main" id="{4915DF4E-0C8B-467F-B4F6-A7B5DC4437B2}"/>
                </a:ext>
              </a:extLst>
            </p:cNvPr>
            <p:cNvSpPr/>
            <p:nvPr/>
          </p:nvSpPr>
          <p:spPr>
            <a:xfrm>
              <a:off x="12397907" y="-299657"/>
              <a:ext cx="40013" cy="38136"/>
            </a:xfrm>
            <a:custGeom>
              <a:avLst/>
              <a:gdLst>
                <a:gd name="connsiteX0" fmla="*/ 4 w 40013"/>
                <a:gd name="connsiteY0" fmla="*/ 19505 h 38136"/>
                <a:gd name="connsiteX1" fmla="*/ 18635 w 40013"/>
                <a:gd name="connsiteY1" fmla="*/ 46 h 38136"/>
                <a:gd name="connsiteX2" fmla="*/ 20540 w 40013"/>
                <a:gd name="connsiteY2" fmla="*/ 8 h 38136"/>
                <a:gd name="connsiteX3" fmla="*/ 40009 w 40013"/>
                <a:gd name="connsiteY3" fmla="*/ 18639 h 38136"/>
                <a:gd name="connsiteX4" fmla="*/ 21378 w 40013"/>
                <a:gd name="connsiteY4" fmla="*/ 38098 h 38136"/>
                <a:gd name="connsiteX5" fmla="*/ 19473 w 40013"/>
                <a:gd name="connsiteY5" fmla="*/ 38136 h 38136"/>
                <a:gd name="connsiteX6" fmla="*/ 19045 w 40013"/>
                <a:gd name="connsiteY6" fmla="*/ 38136 h 38136"/>
                <a:gd name="connsiteX7" fmla="*/ 4 w 40013"/>
                <a:gd name="connsiteY7" fmla="*/ 19505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6">
                  <a:moveTo>
                    <a:pt x="4" y="19505"/>
                  </a:moveTo>
                  <a:cubicBezTo>
                    <a:pt x="-215" y="8990"/>
                    <a:pt x="8129" y="274"/>
                    <a:pt x="18635" y="46"/>
                  </a:cubicBezTo>
                  <a:lnTo>
                    <a:pt x="20540" y="8"/>
                  </a:lnTo>
                  <a:cubicBezTo>
                    <a:pt x="31275" y="-288"/>
                    <a:pt x="39771" y="8123"/>
                    <a:pt x="40009" y="18639"/>
                  </a:cubicBezTo>
                  <a:cubicBezTo>
                    <a:pt x="40228" y="29154"/>
                    <a:pt x="31894" y="37869"/>
                    <a:pt x="21378" y="38098"/>
                  </a:cubicBezTo>
                  <a:lnTo>
                    <a:pt x="19473" y="38136"/>
                  </a:lnTo>
                  <a:cubicBezTo>
                    <a:pt x="19321" y="38136"/>
                    <a:pt x="19187" y="38136"/>
                    <a:pt x="19045" y="38136"/>
                  </a:cubicBezTo>
                  <a:cubicBezTo>
                    <a:pt x="8719" y="38136"/>
                    <a:pt x="233" y="29878"/>
                    <a:pt x="4" y="1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5" name="자유형: 도형 634">
              <a:extLst>
                <a:ext uri="{FF2B5EF4-FFF2-40B4-BE49-F238E27FC236}">
                  <a16:creationId xmlns:a16="http://schemas.microsoft.com/office/drawing/2014/main" id="{544A943A-FB91-4B21-86A7-6D610AB780A3}"/>
                </a:ext>
              </a:extLst>
            </p:cNvPr>
            <p:cNvSpPr/>
            <p:nvPr/>
          </p:nvSpPr>
          <p:spPr>
            <a:xfrm>
              <a:off x="12807302" y="-303394"/>
              <a:ext cx="40011" cy="38177"/>
            </a:xfrm>
            <a:custGeom>
              <a:avLst/>
              <a:gdLst>
                <a:gd name="connsiteX0" fmla="*/ 19739 w 40011"/>
                <a:gd name="connsiteY0" fmla="*/ 20 h 38177"/>
                <a:gd name="connsiteX1" fmla="*/ 21654 w 40011"/>
                <a:gd name="connsiteY1" fmla="*/ 87 h 38177"/>
                <a:gd name="connsiteX2" fmla="*/ 39999 w 40011"/>
                <a:gd name="connsiteY2" fmla="*/ 19823 h 38177"/>
                <a:gd name="connsiteX3" fmla="*/ 20968 w 40011"/>
                <a:gd name="connsiteY3" fmla="*/ 38177 h 38177"/>
                <a:gd name="connsiteX4" fmla="*/ 20263 w 40011"/>
                <a:gd name="connsiteY4" fmla="*/ 38168 h 38177"/>
                <a:gd name="connsiteX5" fmla="*/ 18367 w 40011"/>
                <a:gd name="connsiteY5" fmla="*/ 38101 h 38177"/>
                <a:gd name="connsiteX6" fmla="*/ 13 w 40011"/>
                <a:gd name="connsiteY6" fmla="*/ 18375 h 38177"/>
                <a:gd name="connsiteX7" fmla="*/ 19739 w 40011"/>
                <a:gd name="connsiteY7" fmla="*/ 20 h 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7">
                  <a:moveTo>
                    <a:pt x="19739" y="20"/>
                  </a:moveTo>
                  <a:lnTo>
                    <a:pt x="21654" y="87"/>
                  </a:lnTo>
                  <a:cubicBezTo>
                    <a:pt x="32169" y="477"/>
                    <a:pt x="40380" y="9307"/>
                    <a:pt x="39999" y="19823"/>
                  </a:cubicBezTo>
                  <a:cubicBezTo>
                    <a:pt x="39618" y="30100"/>
                    <a:pt x="31169" y="38177"/>
                    <a:pt x="20968" y="38177"/>
                  </a:cubicBezTo>
                  <a:cubicBezTo>
                    <a:pt x="20739" y="38177"/>
                    <a:pt x="20491" y="38177"/>
                    <a:pt x="20263" y="38168"/>
                  </a:cubicBezTo>
                  <a:lnTo>
                    <a:pt x="18367" y="38101"/>
                  </a:lnTo>
                  <a:cubicBezTo>
                    <a:pt x="7852" y="37720"/>
                    <a:pt x="-368" y="28891"/>
                    <a:pt x="13" y="18375"/>
                  </a:cubicBezTo>
                  <a:cubicBezTo>
                    <a:pt x="394" y="7850"/>
                    <a:pt x="9290" y="-465"/>
                    <a:pt x="19739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6" name="자유형: 도형 635">
              <a:extLst>
                <a:ext uri="{FF2B5EF4-FFF2-40B4-BE49-F238E27FC236}">
                  <a16:creationId xmlns:a16="http://schemas.microsoft.com/office/drawing/2014/main" id="{81E5AF2E-A99D-4443-91D6-A7583B11BB1D}"/>
                </a:ext>
              </a:extLst>
            </p:cNvPr>
            <p:cNvSpPr/>
            <p:nvPr/>
          </p:nvSpPr>
          <p:spPr>
            <a:xfrm>
              <a:off x="12456924" y="-301106"/>
              <a:ext cx="40017" cy="38146"/>
            </a:xfrm>
            <a:custGeom>
              <a:avLst/>
              <a:gdLst>
                <a:gd name="connsiteX0" fmla="*/ 4 w 40017"/>
                <a:gd name="connsiteY0" fmla="*/ 19515 h 38146"/>
                <a:gd name="connsiteX1" fmla="*/ 18635 w 40017"/>
                <a:gd name="connsiteY1" fmla="*/ 56 h 38146"/>
                <a:gd name="connsiteX2" fmla="*/ 20407 w 40017"/>
                <a:gd name="connsiteY2" fmla="*/ 8 h 38146"/>
                <a:gd name="connsiteX3" fmla="*/ 40009 w 40017"/>
                <a:gd name="connsiteY3" fmla="*/ 18487 h 38146"/>
                <a:gd name="connsiteX4" fmla="*/ 21531 w 40017"/>
                <a:gd name="connsiteY4" fmla="*/ 38089 h 38146"/>
                <a:gd name="connsiteX5" fmla="*/ 19483 w 40017"/>
                <a:gd name="connsiteY5" fmla="*/ 38146 h 38146"/>
                <a:gd name="connsiteX6" fmla="*/ 19054 w 40017"/>
                <a:gd name="connsiteY6" fmla="*/ 38146 h 38146"/>
                <a:gd name="connsiteX7" fmla="*/ 4 w 40017"/>
                <a:gd name="connsiteY7" fmla="*/ 19515 h 3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46">
                  <a:moveTo>
                    <a:pt x="4" y="19515"/>
                  </a:moveTo>
                  <a:cubicBezTo>
                    <a:pt x="-215" y="9000"/>
                    <a:pt x="8129" y="284"/>
                    <a:pt x="18635" y="56"/>
                  </a:cubicBezTo>
                  <a:lnTo>
                    <a:pt x="20407" y="8"/>
                  </a:lnTo>
                  <a:cubicBezTo>
                    <a:pt x="30951" y="-297"/>
                    <a:pt x="39695" y="7981"/>
                    <a:pt x="40009" y="18487"/>
                  </a:cubicBezTo>
                  <a:cubicBezTo>
                    <a:pt x="40314" y="29002"/>
                    <a:pt x="32046" y="37775"/>
                    <a:pt x="21531" y="38089"/>
                  </a:cubicBezTo>
                  <a:lnTo>
                    <a:pt x="19483" y="38146"/>
                  </a:lnTo>
                  <a:cubicBezTo>
                    <a:pt x="19330" y="38146"/>
                    <a:pt x="19197" y="38146"/>
                    <a:pt x="19054" y="38146"/>
                  </a:cubicBezTo>
                  <a:cubicBezTo>
                    <a:pt x="8720" y="38156"/>
                    <a:pt x="233" y="29888"/>
                    <a:pt x="4" y="19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7" name="자유형: 도형 636">
              <a:extLst>
                <a:ext uri="{FF2B5EF4-FFF2-40B4-BE49-F238E27FC236}">
                  <a16:creationId xmlns:a16="http://schemas.microsoft.com/office/drawing/2014/main" id="{8B963BF1-AF0C-4E8E-8DC3-03D794DDA47B}"/>
                </a:ext>
              </a:extLst>
            </p:cNvPr>
            <p:cNvSpPr/>
            <p:nvPr/>
          </p:nvSpPr>
          <p:spPr>
            <a:xfrm>
              <a:off x="12866309" y="-300745"/>
              <a:ext cx="40004" cy="38205"/>
            </a:xfrm>
            <a:custGeom>
              <a:avLst/>
              <a:gdLst>
                <a:gd name="connsiteX0" fmla="*/ 20148 w 40004"/>
                <a:gd name="connsiteY0" fmla="*/ 29 h 38205"/>
                <a:gd name="connsiteX1" fmla="*/ 21930 w 40004"/>
                <a:gd name="connsiteY1" fmla="*/ 124 h 38205"/>
                <a:gd name="connsiteX2" fmla="*/ 39979 w 40004"/>
                <a:gd name="connsiteY2" fmla="*/ 20136 h 38205"/>
                <a:gd name="connsiteX3" fmla="*/ 20977 w 40004"/>
                <a:gd name="connsiteY3" fmla="*/ 38205 h 38205"/>
                <a:gd name="connsiteX4" fmla="*/ 19987 w 40004"/>
                <a:gd name="connsiteY4" fmla="*/ 38186 h 38205"/>
                <a:gd name="connsiteX5" fmla="*/ 17948 w 40004"/>
                <a:gd name="connsiteY5" fmla="*/ 38072 h 38205"/>
                <a:gd name="connsiteX6" fmla="*/ 32 w 40004"/>
                <a:gd name="connsiteY6" fmla="*/ 17955 h 38205"/>
                <a:gd name="connsiteX7" fmla="*/ 20148 w 40004"/>
                <a:gd name="connsiteY7" fmla="*/ 29 h 3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05">
                  <a:moveTo>
                    <a:pt x="20148" y="29"/>
                  </a:moveTo>
                  <a:lnTo>
                    <a:pt x="21930" y="124"/>
                  </a:lnTo>
                  <a:cubicBezTo>
                    <a:pt x="32445" y="667"/>
                    <a:pt x="40513" y="9621"/>
                    <a:pt x="39979" y="20136"/>
                  </a:cubicBezTo>
                  <a:cubicBezTo>
                    <a:pt x="39456" y="30309"/>
                    <a:pt x="31045" y="38205"/>
                    <a:pt x="20977" y="38205"/>
                  </a:cubicBezTo>
                  <a:cubicBezTo>
                    <a:pt x="20644" y="38205"/>
                    <a:pt x="20320" y="38196"/>
                    <a:pt x="19987" y="38186"/>
                  </a:cubicBezTo>
                  <a:lnTo>
                    <a:pt x="17948" y="38072"/>
                  </a:lnTo>
                  <a:cubicBezTo>
                    <a:pt x="7442" y="37462"/>
                    <a:pt x="-568" y="28452"/>
                    <a:pt x="32" y="17955"/>
                  </a:cubicBezTo>
                  <a:cubicBezTo>
                    <a:pt x="632" y="7449"/>
                    <a:pt x="9490" y="-543"/>
                    <a:pt x="20148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8" name="자유형: 도형 637">
              <a:extLst>
                <a:ext uri="{FF2B5EF4-FFF2-40B4-BE49-F238E27FC236}">
                  <a16:creationId xmlns:a16="http://schemas.microsoft.com/office/drawing/2014/main" id="{B3373D33-E857-41B7-9667-1CA8D94A45B0}"/>
                </a:ext>
              </a:extLst>
            </p:cNvPr>
            <p:cNvSpPr/>
            <p:nvPr/>
          </p:nvSpPr>
          <p:spPr>
            <a:xfrm>
              <a:off x="12338873" y="-298688"/>
              <a:ext cx="40008" cy="38119"/>
            </a:xfrm>
            <a:custGeom>
              <a:avLst/>
              <a:gdLst>
                <a:gd name="connsiteX0" fmla="*/ 19042 w 40008"/>
                <a:gd name="connsiteY0" fmla="*/ 38119 h 38119"/>
                <a:gd name="connsiteX1" fmla="*/ 2 w 40008"/>
                <a:gd name="connsiteY1" fmla="*/ 19345 h 38119"/>
                <a:gd name="connsiteX2" fmla="*/ 18776 w 40008"/>
                <a:gd name="connsiteY2" fmla="*/ 19 h 38119"/>
                <a:gd name="connsiteX3" fmla="*/ 19785 w 40008"/>
                <a:gd name="connsiteY3" fmla="*/ 9 h 38119"/>
                <a:gd name="connsiteX4" fmla="*/ 20681 w 40008"/>
                <a:gd name="connsiteY4" fmla="*/ 0 h 38119"/>
                <a:gd name="connsiteX5" fmla="*/ 20681 w 40008"/>
                <a:gd name="connsiteY5" fmla="*/ 0 h 38119"/>
                <a:gd name="connsiteX6" fmla="*/ 20966 w 40008"/>
                <a:gd name="connsiteY6" fmla="*/ 0 h 38119"/>
                <a:gd name="connsiteX7" fmla="*/ 40007 w 40008"/>
                <a:gd name="connsiteY7" fmla="*/ 18774 h 38119"/>
                <a:gd name="connsiteX8" fmla="*/ 21233 w 40008"/>
                <a:gd name="connsiteY8" fmla="*/ 38100 h 38119"/>
                <a:gd name="connsiteX9" fmla="*/ 19328 w 40008"/>
                <a:gd name="connsiteY9" fmla="*/ 38119 h 38119"/>
                <a:gd name="connsiteX10" fmla="*/ 19042 w 40008"/>
                <a:gd name="connsiteY10" fmla="*/ 38119 h 38119"/>
                <a:gd name="connsiteX11" fmla="*/ 19042 w 40008"/>
                <a:gd name="connsiteY11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19">
                  <a:moveTo>
                    <a:pt x="19042" y="38119"/>
                  </a:moveTo>
                  <a:cubicBezTo>
                    <a:pt x="8651" y="38119"/>
                    <a:pt x="154" y="29775"/>
                    <a:pt x="2" y="19345"/>
                  </a:cubicBezTo>
                  <a:cubicBezTo>
                    <a:pt x="-151" y="8830"/>
                    <a:pt x="8251" y="171"/>
                    <a:pt x="18776" y="19"/>
                  </a:cubicBezTo>
                  <a:cubicBezTo>
                    <a:pt x="18804" y="19"/>
                    <a:pt x="19766" y="9"/>
                    <a:pt x="19785" y="9"/>
                  </a:cubicBezTo>
                  <a:lnTo>
                    <a:pt x="20681" y="0"/>
                  </a:lnTo>
                  <a:lnTo>
                    <a:pt x="20681" y="0"/>
                  </a:lnTo>
                  <a:cubicBezTo>
                    <a:pt x="20776" y="0"/>
                    <a:pt x="20862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48"/>
                    <a:pt x="21233" y="38100"/>
                  </a:cubicBezTo>
                  <a:lnTo>
                    <a:pt x="19328" y="38119"/>
                  </a:lnTo>
                  <a:cubicBezTo>
                    <a:pt x="19233" y="38119"/>
                    <a:pt x="19147" y="38119"/>
                    <a:pt x="19042" y="38119"/>
                  </a:cubicBezTo>
                  <a:lnTo>
                    <a:pt x="19042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9" name="자유형: 도형 638">
              <a:extLst>
                <a:ext uri="{FF2B5EF4-FFF2-40B4-BE49-F238E27FC236}">
                  <a16:creationId xmlns:a16="http://schemas.microsoft.com/office/drawing/2014/main" id="{9383AA64-F0C9-4054-A531-B27255EA8912}"/>
                </a:ext>
              </a:extLst>
            </p:cNvPr>
            <p:cNvSpPr/>
            <p:nvPr/>
          </p:nvSpPr>
          <p:spPr>
            <a:xfrm>
              <a:off x="12632092" y="-305317"/>
              <a:ext cx="40007" cy="38119"/>
            </a:xfrm>
            <a:custGeom>
              <a:avLst/>
              <a:gdLst>
                <a:gd name="connsiteX0" fmla="*/ 18907 w 40007"/>
                <a:gd name="connsiteY0" fmla="*/ 19 h 38119"/>
                <a:gd name="connsiteX1" fmla="*/ 20679 w 40007"/>
                <a:gd name="connsiteY1" fmla="*/ 0 h 38119"/>
                <a:gd name="connsiteX2" fmla="*/ 20679 w 40007"/>
                <a:gd name="connsiteY2" fmla="*/ 0 h 38119"/>
                <a:gd name="connsiteX3" fmla="*/ 20965 w 40007"/>
                <a:gd name="connsiteY3" fmla="*/ 0 h 38119"/>
                <a:gd name="connsiteX4" fmla="*/ 40005 w 40007"/>
                <a:gd name="connsiteY4" fmla="*/ 18774 h 38119"/>
                <a:gd name="connsiteX5" fmla="*/ 21232 w 40007"/>
                <a:gd name="connsiteY5" fmla="*/ 38100 h 38119"/>
                <a:gd name="connsiteX6" fmla="*/ 19184 w 40007"/>
                <a:gd name="connsiteY6" fmla="*/ 38119 h 38119"/>
                <a:gd name="connsiteX7" fmla="*/ 19051 w 40007"/>
                <a:gd name="connsiteY7" fmla="*/ 38119 h 38119"/>
                <a:gd name="connsiteX8" fmla="*/ 19051 w 40007"/>
                <a:gd name="connsiteY8" fmla="*/ 38119 h 38119"/>
                <a:gd name="connsiteX9" fmla="*/ 1 w 40007"/>
                <a:gd name="connsiteY9" fmla="*/ 19212 h 38119"/>
                <a:gd name="connsiteX10" fmla="*/ 18907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18907" y="19"/>
                  </a:moveTo>
                  <a:lnTo>
                    <a:pt x="20679" y="0"/>
                  </a:lnTo>
                  <a:lnTo>
                    <a:pt x="20679" y="0"/>
                  </a:lnTo>
                  <a:cubicBezTo>
                    <a:pt x="20775" y="0"/>
                    <a:pt x="20860" y="0"/>
                    <a:pt x="20965" y="0"/>
                  </a:cubicBezTo>
                  <a:cubicBezTo>
                    <a:pt x="31357" y="0"/>
                    <a:pt x="39843" y="8344"/>
                    <a:pt x="40005" y="18774"/>
                  </a:cubicBezTo>
                  <a:cubicBezTo>
                    <a:pt x="40158" y="29289"/>
                    <a:pt x="31757" y="37948"/>
                    <a:pt x="21232" y="38100"/>
                  </a:cubicBezTo>
                  <a:lnTo>
                    <a:pt x="19184" y="38119"/>
                  </a:lnTo>
                  <a:cubicBezTo>
                    <a:pt x="19136" y="38119"/>
                    <a:pt x="19089" y="38119"/>
                    <a:pt x="19051" y="38119"/>
                  </a:cubicBezTo>
                  <a:lnTo>
                    <a:pt x="19051" y="38119"/>
                  </a:lnTo>
                  <a:cubicBezTo>
                    <a:pt x="8592" y="38119"/>
                    <a:pt x="77" y="29680"/>
                    <a:pt x="1" y="19212"/>
                  </a:cubicBezTo>
                  <a:cubicBezTo>
                    <a:pt x="-76" y="8687"/>
                    <a:pt x="8392" y="95"/>
                    <a:pt x="18907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0" name="자유형: 도형 639">
              <a:extLst>
                <a:ext uri="{FF2B5EF4-FFF2-40B4-BE49-F238E27FC236}">
                  <a16:creationId xmlns:a16="http://schemas.microsoft.com/office/drawing/2014/main" id="{81B78B9B-792F-4CC9-BBDD-73D49AB2F453}"/>
                </a:ext>
              </a:extLst>
            </p:cNvPr>
            <p:cNvSpPr/>
            <p:nvPr/>
          </p:nvSpPr>
          <p:spPr>
            <a:xfrm>
              <a:off x="12573043" y="-304268"/>
              <a:ext cx="40013" cy="38156"/>
            </a:xfrm>
            <a:custGeom>
              <a:avLst/>
              <a:gdLst>
                <a:gd name="connsiteX0" fmla="*/ 18635 w 40013"/>
                <a:gd name="connsiteY0" fmla="*/ 66 h 38156"/>
                <a:gd name="connsiteX1" fmla="*/ 20540 w 40013"/>
                <a:gd name="connsiteY1" fmla="*/ 28 h 38156"/>
                <a:gd name="connsiteX2" fmla="*/ 40009 w 40013"/>
                <a:gd name="connsiteY2" fmla="*/ 18659 h 38156"/>
                <a:gd name="connsiteX3" fmla="*/ 21378 w 40013"/>
                <a:gd name="connsiteY3" fmla="*/ 38118 h 38156"/>
                <a:gd name="connsiteX4" fmla="*/ 19473 w 40013"/>
                <a:gd name="connsiteY4" fmla="*/ 38156 h 38156"/>
                <a:gd name="connsiteX5" fmla="*/ 19045 w 40013"/>
                <a:gd name="connsiteY5" fmla="*/ 38156 h 38156"/>
                <a:gd name="connsiteX6" fmla="*/ 4 w 40013"/>
                <a:gd name="connsiteY6" fmla="*/ 19516 h 38156"/>
                <a:gd name="connsiteX7" fmla="*/ 18635 w 40013"/>
                <a:gd name="connsiteY7" fmla="*/ 66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56">
                  <a:moveTo>
                    <a:pt x="18635" y="66"/>
                  </a:moveTo>
                  <a:lnTo>
                    <a:pt x="20540" y="28"/>
                  </a:lnTo>
                  <a:cubicBezTo>
                    <a:pt x="31237" y="-554"/>
                    <a:pt x="39771" y="8143"/>
                    <a:pt x="40009" y="18659"/>
                  </a:cubicBezTo>
                  <a:cubicBezTo>
                    <a:pt x="40228" y="29174"/>
                    <a:pt x="31894" y="37889"/>
                    <a:pt x="21378" y="38118"/>
                  </a:cubicBezTo>
                  <a:lnTo>
                    <a:pt x="19473" y="38156"/>
                  </a:lnTo>
                  <a:cubicBezTo>
                    <a:pt x="19321" y="38156"/>
                    <a:pt x="19188" y="38156"/>
                    <a:pt x="19045" y="38156"/>
                  </a:cubicBezTo>
                  <a:cubicBezTo>
                    <a:pt x="8720" y="38156"/>
                    <a:pt x="233" y="29898"/>
                    <a:pt x="4" y="19516"/>
                  </a:cubicBezTo>
                  <a:cubicBezTo>
                    <a:pt x="-215" y="9000"/>
                    <a:pt x="8129" y="285"/>
                    <a:pt x="18635" y="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1" name="자유형: 도형 640">
              <a:extLst>
                <a:ext uri="{FF2B5EF4-FFF2-40B4-BE49-F238E27FC236}">
                  <a16:creationId xmlns:a16="http://schemas.microsoft.com/office/drawing/2014/main" id="{B9678AD7-D47C-4E56-B87B-A3FFDFF56E34}"/>
                </a:ext>
              </a:extLst>
            </p:cNvPr>
            <p:cNvSpPr/>
            <p:nvPr/>
          </p:nvSpPr>
          <p:spPr>
            <a:xfrm>
              <a:off x="12866334" y="-190803"/>
              <a:ext cx="39988" cy="38209"/>
            </a:xfrm>
            <a:custGeom>
              <a:avLst/>
              <a:gdLst>
                <a:gd name="connsiteX0" fmla="*/ 39955 w 39988"/>
                <a:gd name="connsiteY0" fmla="*/ 17941 h 38209"/>
                <a:gd name="connsiteX1" fmla="*/ 22057 w 39988"/>
                <a:gd name="connsiteY1" fmla="*/ 38076 h 38209"/>
                <a:gd name="connsiteX2" fmla="*/ 20019 w 39988"/>
                <a:gd name="connsiteY2" fmla="*/ 38191 h 38209"/>
                <a:gd name="connsiteX3" fmla="*/ 19028 w 39988"/>
                <a:gd name="connsiteY3" fmla="*/ 38210 h 38209"/>
                <a:gd name="connsiteX4" fmla="*/ 26 w 39988"/>
                <a:gd name="connsiteY4" fmla="*/ 20141 h 38209"/>
                <a:gd name="connsiteX5" fmla="*/ 18076 w 39988"/>
                <a:gd name="connsiteY5" fmla="*/ 129 h 38209"/>
                <a:gd name="connsiteX6" fmla="*/ 19838 w 39988"/>
                <a:gd name="connsiteY6" fmla="*/ 34 h 38209"/>
                <a:gd name="connsiteX7" fmla="*/ 39955 w 39988"/>
                <a:gd name="connsiteY7" fmla="*/ 17941 h 3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8" h="38209">
                  <a:moveTo>
                    <a:pt x="39955" y="17941"/>
                  </a:moveTo>
                  <a:cubicBezTo>
                    <a:pt x="40574" y="28447"/>
                    <a:pt x="32563" y="37457"/>
                    <a:pt x="22057" y="38076"/>
                  </a:cubicBezTo>
                  <a:lnTo>
                    <a:pt x="20019" y="38191"/>
                  </a:lnTo>
                  <a:cubicBezTo>
                    <a:pt x="19685" y="38200"/>
                    <a:pt x="19362" y="38210"/>
                    <a:pt x="19028" y="38210"/>
                  </a:cubicBezTo>
                  <a:cubicBezTo>
                    <a:pt x="8960" y="38210"/>
                    <a:pt x="550" y="30314"/>
                    <a:pt x="26" y="20141"/>
                  </a:cubicBezTo>
                  <a:cubicBezTo>
                    <a:pt x="-517" y="9625"/>
                    <a:pt x="7560" y="681"/>
                    <a:pt x="18076" y="129"/>
                  </a:cubicBezTo>
                  <a:lnTo>
                    <a:pt x="19838" y="34"/>
                  </a:lnTo>
                  <a:cubicBezTo>
                    <a:pt x="30344" y="-585"/>
                    <a:pt x="39335" y="7435"/>
                    <a:pt x="39955" y="179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2" name="자유형: 도형 641">
              <a:extLst>
                <a:ext uri="{FF2B5EF4-FFF2-40B4-BE49-F238E27FC236}">
                  <a16:creationId xmlns:a16="http://schemas.microsoft.com/office/drawing/2014/main" id="{690C4707-EC3C-4C2E-A049-AA2777A983B6}"/>
                </a:ext>
              </a:extLst>
            </p:cNvPr>
            <p:cNvSpPr/>
            <p:nvPr/>
          </p:nvSpPr>
          <p:spPr>
            <a:xfrm>
              <a:off x="12573419" y="-174444"/>
              <a:ext cx="40004" cy="38185"/>
            </a:xfrm>
            <a:custGeom>
              <a:avLst/>
              <a:gdLst>
                <a:gd name="connsiteX0" fmla="*/ 21793 w 40004"/>
                <a:gd name="connsiteY0" fmla="*/ 38081 h 38185"/>
                <a:gd name="connsiteX1" fmla="*/ 19878 w 40004"/>
                <a:gd name="connsiteY1" fmla="*/ 38167 h 38185"/>
                <a:gd name="connsiteX2" fmla="*/ 19030 w 40004"/>
                <a:gd name="connsiteY2" fmla="*/ 38186 h 38185"/>
                <a:gd name="connsiteX3" fmla="*/ 18 w 40004"/>
                <a:gd name="connsiteY3" fmla="*/ 19964 h 38185"/>
                <a:gd name="connsiteX4" fmla="*/ 18221 w 40004"/>
                <a:gd name="connsiteY4" fmla="*/ 105 h 38185"/>
                <a:gd name="connsiteX5" fmla="*/ 20116 w 40004"/>
                <a:gd name="connsiteY5" fmla="*/ 19 h 38185"/>
                <a:gd name="connsiteX6" fmla="*/ 20973 w 40004"/>
                <a:gd name="connsiteY6" fmla="*/ 0 h 38185"/>
                <a:gd name="connsiteX7" fmla="*/ 39985 w 40004"/>
                <a:gd name="connsiteY7" fmla="*/ 18212 h 38185"/>
                <a:gd name="connsiteX8" fmla="*/ 21793 w 40004"/>
                <a:gd name="connsiteY8" fmla="*/ 38081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85">
                  <a:moveTo>
                    <a:pt x="21793" y="38081"/>
                  </a:moveTo>
                  <a:lnTo>
                    <a:pt x="19878" y="38167"/>
                  </a:lnTo>
                  <a:cubicBezTo>
                    <a:pt x="19602" y="38176"/>
                    <a:pt x="19316" y="38186"/>
                    <a:pt x="19030" y="38186"/>
                  </a:cubicBezTo>
                  <a:cubicBezTo>
                    <a:pt x="8896" y="38186"/>
                    <a:pt x="466" y="30194"/>
                    <a:pt x="18" y="19964"/>
                  </a:cubicBezTo>
                  <a:cubicBezTo>
                    <a:pt x="-439" y="9449"/>
                    <a:pt x="7715" y="562"/>
                    <a:pt x="18221" y="105"/>
                  </a:cubicBezTo>
                  <a:lnTo>
                    <a:pt x="20116" y="19"/>
                  </a:lnTo>
                  <a:cubicBezTo>
                    <a:pt x="20392" y="10"/>
                    <a:pt x="20688" y="0"/>
                    <a:pt x="20973" y="0"/>
                  </a:cubicBezTo>
                  <a:cubicBezTo>
                    <a:pt x="31098" y="0"/>
                    <a:pt x="39538" y="7982"/>
                    <a:pt x="39985" y="18212"/>
                  </a:cubicBezTo>
                  <a:cubicBezTo>
                    <a:pt x="40452" y="28718"/>
                    <a:pt x="32299" y="37614"/>
                    <a:pt x="21793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3" name="자유형: 도형 642">
              <a:extLst>
                <a:ext uri="{FF2B5EF4-FFF2-40B4-BE49-F238E27FC236}">
                  <a16:creationId xmlns:a16="http://schemas.microsoft.com/office/drawing/2014/main" id="{8838C102-635C-452D-A227-81BDB9BE16E2}"/>
                </a:ext>
              </a:extLst>
            </p:cNvPr>
            <p:cNvSpPr/>
            <p:nvPr/>
          </p:nvSpPr>
          <p:spPr>
            <a:xfrm>
              <a:off x="12457272" y="-170310"/>
              <a:ext cx="40008" cy="38167"/>
            </a:xfrm>
            <a:custGeom>
              <a:avLst/>
              <a:gdLst>
                <a:gd name="connsiteX0" fmla="*/ 21382 w 40008"/>
                <a:gd name="connsiteY0" fmla="*/ 38120 h 38167"/>
                <a:gd name="connsiteX1" fmla="*/ 19601 w 40008"/>
                <a:gd name="connsiteY1" fmla="*/ 38158 h 38167"/>
                <a:gd name="connsiteX2" fmla="*/ 19039 w 40008"/>
                <a:gd name="connsiteY2" fmla="*/ 38167 h 38167"/>
                <a:gd name="connsiteX3" fmla="*/ 8 w 40008"/>
                <a:gd name="connsiteY3" fmla="*/ 19670 h 38167"/>
                <a:gd name="connsiteX4" fmla="*/ 18496 w 40008"/>
                <a:gd name="connsiteY4" fmla="*/ 77 h 38167"/>
                <a:gd name="connsiteX5" fmla="*/ 20535 w 40008"/>
                <a:gd name="connsiteY5" fmla="*/ 29 h 38167"/>
                <a:gd name="connsiteX6" fmla="*/ 40003 w 40008"/>
                <a:gd name="connsiteY6" fmla="*/ 18660 h 38167"/>
                <a:gd name="connsiteX7" fmla="*/ 21382 w 40008"/>
                <a:gd name="connsiteY7" fmla="*/ 38120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67">
                  <a:moveTo>
                    <a:pt x="21382" y="38120"/>
                  </a:moveTo>
                  <a:lnTo>
                    <a:pt x="19601" y="38158"/>
                  </a:lnTo>
                  <a:cubicBezTo>
                    <a:pt x="19410" y="38158"/>
                    <a:pt x="19229" y="38167"/>
                    <a:pt x="19039" y="38167"/>
                  </a:cubicBezTo>
                  <a:cubicBezTo>
                    <a:pt x="8771" y="38167"/>
                    <a:pt x="303" y="29995"/>
                    <a:pt x="8" y="19670"/>
                  </a:cubicBezTo>
                  <a:cubicBezTo>
                    <a:pt x="-297" y="9154"/>
                    <a:pt x="7980" y="382"/>
                    <a:pt x="18496" y="77"/>
                  </a:cubicBezTo>
                  <a:lnTo>
                    <a:pt x="20535" y="29"/>
                  </a:lnTo>
                  <a:cubicBezTo>
                    <a:pt x="31193" y="-571"/>
                    <a:pt x="39765" y="8145"/>
                    <a:pt x="40003" y="18660"/>
                  </a:cubicBezTo>
                  <a:cubicBezTo>
                    <a:pt x="40242" y="29176"/>
                    <a:pt x="31907" y="37891"/>
                    <a:pt x="21382" y="381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4" name="자유형: 도형 643">
              <a:extLst>
                <a:ext uri="{FF2B5EF4-FFF2-40B4-BE49-F238E27FC236}">
                  <a16:creationId xmlns:a16="http://schemas.microsoft.com/office/drawing/2014/main" id="{E8C11CB4-2004-433A-BD32-DA0EE1F3091D}"/>
                </a:ext>
              </a:extLst>
            </p:cNvPr>
            <p:cNvSpPr/>
            <p:nvPr/>
          </p:nvSpPr>
          <p:spPr>
            <a:xfrm>
              <a:off x="12398242" y="-169119"/>
              <a:ext cx="40008" cy="38128"/>
            </a:xfrm>
            <a:custGeom>
              <a:avLst/>
              <a:gdLst>
                <a:gd name="connsiteX0" fmla="*/ 21233 w 40008"/>
                <a:gd name="connsiteY0" fmla="*/ 38100 h 38128"/>
                <a:gd name="connsiteX1" fmla="*/ 19328 w 40008"/>
                <a:gd name="connsiteY1" fmla="*/ 38128 h 38128"/>
                <a:gd name="connsiteX2" fmla="*/ 19042 w 40008"/>
                <a:gd name="connsiteY2" fmla="*/ 38128 h 38128"/>
                <a:gd name="connsiteX3" fmla="*/ 19042 w 40008"/>
                <a:gd name="connsiteY3" fmla="*/ 38128 h 38128"/>
                <a:gd name="connsiteX4" fmla="*/ 2 w 40008"/>
                <a:gd name="connsiteY4" fmla="*/ 19355 h 38128"/>
                <a:gd name="connsiteX5" fmla="*/ 18776 w 40008"/>
                <a:gd name="connsiteY5" fmla="*/ 28 h 38128"/>
                <a:gd name="connsiteX6" fmla="*/ 20681 w 40008"/>
                <a:gd name="connsiteY6" fmla="*/ 0 h 38128"/>
                <a:gd name="connsiteX7" fmla="*/ 20681 w 40008"/>
                <a:gd name="connsiteY7" fmla="*/ 0 h 38128"/>
                <a:gd name="connsiteX8" fmla="*/ 20966 w 40008"/>
                <a:gd name="connsiteY8" fmla="*/ 0 h 38128"/>
                <a:gd name="connsiteX9" fmla="*/ 40007 w 40008"/>
                <a:gd name="connsiteY9" fmla="*/ 18774 h 38128"/>
                <a:gd name="connsiteX10" fmla="*/ 21233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21233" y="38100"/>
                  </a:moveTo>
                  <a:lnTo>
                    <a:pt x="19328" y="38128"/>
                  </a:lnTo>
                  <a:cubicBezTo>
                    <a:pt x="19233" y="38128"/>
                    <a:pt x="19138" y="38128"/>
                    <a:pt x="19042" y="38128"/>
                  </a:cubicBezTo>
                  <a:lnTo>
                    <a:pt x="19042" y="38128"/>
                  </a:lnTo>
                  <a:cubicBezTo>
                    <a:pt x="8651" y="38128"/>
                    <a:pt x="154" y="29785"/>
                    <a:pt x="2" y="19355"/>
                  </a:cubicBezTo>
                  <a:cubicBezTo>
                    <a:pt x="-151" y="8839"/>
                    <a:pt x="8251" y="181"/>
                    <a:pt x="18776" y="28"/>
                  </a:cubicBezTo>
                  <a:lnTo>
                    <a:pt x="20681" y="0"/>
                  </a:lnTo>
                  <a:lnTo>
                    <a:pt x="20681" y="0"/>
                  </a:lnTo>
                  <a:cubicBezTo>
                    <a:pt x="20776" y="0"/>
                    <a:pt x="20862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38"/>
                    <a:pt x="21233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5" name="자유형: 도형 644">
              <a:extLst>
                <a:ext uri="{FF2B5EF4-FFF2-40B4-BE49-F238E27FC236}">
                  <a16:creationId xmlns:a16="http://schemas.microsoft.com/office/drawing/2014/main" id="{680DE57C-3F25-4352-9C67-57DD11F13282}"/>
                </a:ext>
              </a:extLst>
            </p:cNvPr>
            <p:cNvSpPr/>
            <p:nvPr/>
          </p:nvSpPr>
          <p:spPr>
            <a:xfrm>
              <a:off x="12632410" y="-177297"/>
              <a:ext cx="39990" cy="38191"/>
            </a:xfrm>
            <a:custGeom>
              <a:avLst/>
              <a:gdLst>
                <a:gd name="connsiteX0" fmla="*/ 18066 w 39990"/>
                <a:gd name="connsiteY0" fmla="*/ 110 h 38191"/>
                <a:gd name="connsiteX1" fmla="*/ 19962 w 39990"/>
                <a:gd name="connsiteY1" fmla="*/ 15 h 38191"/>
                <a:gd name="connsiteX2" fmla="*/ 39964 w 39990"/>
                <a:gd name="connsiteY2" fmla="*/ 18065 h 38191"/>
                <a:gd name="connsiteX3" fmla="*/ 21914 w 39990"/>
                <a:gd name="connsiteY3" fmla="*/ 38077 h 38191"/>
                <a:gd name="connsiteX4" fmla="*/ 20019 w 39990"/>
                <a:gd name="connsiteY4" fmla="*/ 38172 h 38191"/>
                <a:gd name="connsiteX5" fmla="*/ 19028 w 39990"/>
                <a:gd name="connsiteY5" fmla="*/ 38191 h 38191"/>
                <a:gd name="connsiteX6" fmla="*/ 26 w 39990"/>
                <a:gd name="connsiteY6" fmla="*/ 20122 h 38191"/>
                <a:gd name="connsiteX7" fmla="*/ 18066 w 39990"/>
                <a:gd name="connsiteY7" fmla="*/ 110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0" h="38191">
                  <a:moveTo>
                    <a:pt x="18066" y="110"/>
                  </a:moveTo>
                  <a:lnTo>
                    <a:pt x="19962" y="15"/>
                  </a:lnTo>
                  <a:cubicBezTo>
                    <a:pt x="30554" y="-394"/>
                    <a:pt x="39421" y="7549"/>
                    <a:pt x="39964" y="18065"/>
                  </a:cubicBezTo>
                  <a:cubicBezTo>
                    <a:pt x="40507" y="28581"/>
                    <a:pt x="32430" y="37525"/>
                    <a:pt x="21914" y="38077"/>
                  </a:cubicBezTo>
                  <a:lnTo>
                    <a:pt x="20019" y="38172"/>
                  </a:lnTo>
                  <a:cubicBezTo>
                    <a:pt x="19685" y="38182"/>
                    <a:pt x="19362" y="38191"/>
                    <a:pt x="19028" y="38191"/>
                  </a:cubicBezTo>
                  <a:cubicBezTo>
                    <a:pt x="8960" y="38191"/>
                    <a:pt x="550" y="30295"/>
                    <a:pt x="26" y="20122"/>
                  </a:cubicBezTo>
                  <a:cubicBezTo>
                    <a:pt x="-517" y="9607"/>
                    <a:pt x="7560" y="653"/>
                    <a:pt x="18066" y="1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6" name="자유형: 도형 645">
              <a:extLst>
                <a:ext uri="{FF2B5EF4-FFF2-40B4-BE49-F238E27FC236}">
                  <a16:creationId xmlns:a16="http://schemas.microsoft.com/office/drawing/2014/main" id="{3ECF061C-91A6-4D7C-BCC0-2B76D25FF4F8}"/>
                </a:ext>
              </a:extLst>
            </p:cNvPr>
            <p:cNvSpPr/>
            <p:nvPr/>
          </p:nvSpPr>
          <p:spPr>
            <a:xfrm>
              <a:off x="12339199" y="-168719"/>
              <a:ext cx="39995" cy="38100"/>
            </a:xfrm>
            <a:custGeom>
              <a:avLst/>
              <a:gdLst>
                <a:gd name="connsiteX0" fmla="*/ 20946 w 39995"/>
                <a:gd name="connsiteY0" fmla="*/ 38100 h 38100"/>
                <a:gd name="connsiteX1" fmla="*/ 19050 w 39995"/>
                <a:gd name="connsiteY1" fmla="*/ 38100 h 38100"/>
                <a:gd name="connsiteX2" fmla="*/ 19050 w 39995"/>
                <a:gd name="connsiteY2" fmla="*/ 38100 h 38100"/>
                <a:gd name="connsiteX3" fmla="*/ 0 w 39995"/>
                <a:gd name="connsiteY3" fmla="*/ 19050 h 38100"/>
                <a:gd name="connsiteX4" fmla="*/ 19050 w 39995"/>
                <a:gd name="connsiteY4" fmla="*/ 0 h 38100"/>
                <a:gd name="connsiteX5" fmla="*/ 19050 w 39995"/>
                <a:gd name="connsiteY5" fmla="*/ 0 h 38100"/>
                <a:gd name="connsiteX6" fmla="*/ 20946 w 39995"/>
                <a:gd name="connsiteY6" fmla="*/ 0 h 38100"/>
                <a:gd name="connsiteX7" fmla="*/ 39996 w 39995"/>
                <a:gd name="connsiteY7" fmla="*/ 19050 h 38100"/>
                <a:gd name="connsiteX8" fmla="*/ 20946 w 3999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00">
                  <a:moveTo>
                    <a:pt x="20946" y="38100"/>
                  </a:move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5"/>
                    <a:pt x="8534" y="0"/>
                    <a:pt x="19050" y="0"/>
                  </a:cubicBezTo>
                  <a:lnTo>
                    <a:pt x="19050" y="0"/>
                  </a:lnTo>
                  <a:lnTo>
                    <a:pt x="20946" y="0"/>
                  </a:lnTo>
                  <a:cubicBezTo>
                    <a:pt x="31461" y="0"/>
                    <a:pt x="39996" y="8535"/>
                    <a:pt x="39996" y="19050"/>
                  </a:cubicBezTo>
                  <a:cubicBezTo>
                    <a:pt x="39996" y="29566"/>
                    <a:pt x="31461" y="38100"/>
                    <a:pt x="2094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7" name="자유형: 도형 646">
              <a:extLst>
                <a:ext uri="{FF2B5EF4-FFF2-40B4-BE49-F238E27FC236}">
                  <a16:creationId xmlns:a16="http://schemas.microsoft.com/office/drawing/2014/main" id="{65113557-7EC9-4621-AF97-B3868E90775C}"/>
                </a:ext>
              </a:extLst>
            </p:cNvPr>
            <p:cNvSpPr/>
            <p:nvPr/>
          </p:nvSpPr>
          <p:spPr>
            <a:xfrm>
              <a:off x="12691379" y="-180545"/>
              <a:ext cx="39997" cy="38210"/>
            </a:xfrm>
            <a:custGeom>
              <a:avLst/>
              <a:gdLst>
                <a:gd name="connsiteX0" fmla="*/ 22057 w 39997"/>
                <a:gd name="connsiteY0" fmla="*/ 38077 h 38210"/>
                <a:gd name="connsiteX1" fmla="*/ 20019 w 39997"/>
                <a:gd name="connsiteY1" fmla="*/ 38192 h 38210"/>
                <a:gd name="connsiteX2" fmla="*/ 19028 w 39997"/>
                <a:gd name="connsiteY2" fmla="*/ 38211 h 38210"/>
                <a:gd name="connsiteX3" fmla="*/ 26 w 39997"/>
                <a:gd name="connsiteY3" fmla="*/ 20142 h 38210"/>
                <a:gd name="connsiteX4" fmla="*/ 18076 w 39997"/>
                <a:gd name="connsiteY4" fmla="*/ 130 h 38210"/>
                <a:gd name="connsiteX5" fmla="*/ 19838 w 39997"/>
                <a:gd name="connsiteY5" fmla="*/ 35 h 38210"/>
                <a:gd name="connsiteX6" fmla="*/ 39964 w 39997"/>
                <a:gd name="connsiteY6" fmla="*/ 17932 h 38210"/>
                <a:gd name="connsiteX7" fmla="*/ 22057 w 39997"/>
                <a:gd name="connsiteY7" fmla="*/ 38077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10">
                  <a:moveTo>
                    <a:pt x="22057" y="38077"/>
                  </a:moveTo>
                  <a:lnTo>
                    <a:pt x="20019" y="38192"/>
                  </a:lnTo>
                  <a:cubicBezTo>
                    <a:pt x="19685" y="38201"/>
                    <a:pt x="19362" y="38211"/>
                    <a:pt x="19028" y="38211"/>
                  </a:cubicBezTo>
                  <a:cubicBezTo>
                    <a:pt x="8960" y="38211"/>
                    <a:pt x="550" y="30315"/>
                    <a:pt x="26" y="20142"/>
                  </a:cubicBezTo>
                  <a:cubicBezTo>
                    <a:pt x="-517" y="9626"/>
                    <a:pt x="7560" y="682"/>
                    <a:pt x="18076" y="130"/>
                  </a:cubicBezTo>
                  <a:lnTo>
                    <a:pt x="19838" y="35"/>
                  </a:lnTo>
                  <a:cubicBezTo>
                    <a:pt x="30211" y="-594"/>
                    <a:pt x="39345" y="7426"/>
                    <a:pt x="39964" y="17932"/>
                  </a:cubicBezTo>
                  <a:cubicBezTo>
                    <a:pt x="40583" y="28438"/>
                    <a:pt x="32554" y="37468"/>
                    <a:pt x="22057" y="38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8" name="자유형: 도형 647">
              <a:extLst>
                <a:ext uri="{FF2B5EF4-FFF2-40B4-BE49-F238E27FC236}">
                  <a16:creationId xmlns:a16="http://schemas.microsoft.com/office/drawing/2014/main" id="{26E4F950-F586-406F-8AB0-0F8F2B355C78}"/>
                </a:ext>
              </a:extLst>
            </p:cNvPr>
            <p:cNvSpPr/>
            <p:nvPr/>
          </p:nvSpPr>
          <p:spPr>
            <a:xfrm>
              <a:off x="12807376" y="-187365"/>
              <a:ext cx="39986" cy="38210"/>
            </a:xfrm>
            <a:custGeom>
              <a:avLst/>
              <a:gdLst>
                <a:gd name="connsiteX0" fmla="*/ 34 w 39986"/>
                <a:gd name="connsiteY0" fmla="*/ 20285 h 38210"/>
                <a:gd name="connsiteX1" fmla="*/ 17931 w 39986"/>
                <a:gd name="connsiteY1" fmla="*/ 149 h 38210"/>
                <a:gd name="connsiteX2" fmla="*/ 19827 w 39986"/>
                <a:gd name="connsiteY2" fmla="*/ 35 h 38210"/>
                <a:gd name="connsiteX3" fmla="*/ 39953 w 39986"/>
                <a:gd name="connsiteY3" fmla="*/ 17932 h 38210"/>
                <a:gd name="connsiteX4" fmla="*/ 22055 w 39986"/>
                <a:gd name="connsiteY4" fmla="*/ 38068 h 38210"/>
                <a:gd name="connsiteX5" fmla="*/ 20160 w 39986"/>
                <a:gd name="connsiteY5" fmla="*/ 38182 h 38210"/>
                <a:gd name="connsiteX6" fmla="*/ 19027 w 39986"/>
                <a:gd name="connsiteY6" fmla="*/ 38211 h 38210"/>
                <a:gd name="connsiteX7" fmla="*/ 34 w 39986"/>
                <a:gd name="connsiteY7" fmla="*/ 20285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6" h="38210">
                  <a:moveTo>
                    <a:pt x="34" y="20285"/>
                  </a:moveTo>
                  <a:cubicBezTo>
                    <a:pt x="-585" y="9779"/>
                    <a:pt x="7425" y="768"/>
                    <a:pt x="17931" y="149"/>
                  </a:cubicBezTo>
                  <a:lnTo>
                    <a:pt x="19827" y="35"/>
                  </a:lnTo>
                  <a:cubicBezTo>
                    <a:pt x="30266" y="-594"/>
                    <a:pt x="39343" y="7426"/>
                    <a:pt x="39953" y="17932"/>
                  </a:cubicBezTo>
                  <a:cubicBezTo>
                    <a:pt x="40572" y="28438"/>
                    <a:pt x="32562" y="37449"/>
                    <a:pt x="22055" y="38068"/>
                  </a:cubicBezTo>
                  <a:lnTo>
                    <a:pt x="20160" y="38182"/>
                  </a:lnTo>
                  <a:cubicBezTo>
                    <a:pt x="19779" y="38201"/>
                    <a:pt x="19408" y="38211"/>
                    <a:pt x="19027" y="38211"/>
                  </a:cubicBezTo>
                  <a:cubicBezTo>
                    <a:pt x="9016" y="38211"/>
                    <a:pt x="624" y="30400"/>
                    <a:pt x="34" y="20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9" name="자유형: 도형 648">
              <a:extLst>
                <a:ext uri="{FF2B5EF4-FFF2-40B4-BE49-F238E27FC236}">
                  <a16:creationId xmlns:a16="http://schemas.microsoft.com/office/drawing/2014/main" id="{7E0BD55B-5CDC-4DBB-8F43-B67412D2805C}"/>
                </a:ext>
              </a:extLst>
            </p:cNvPr>
            <p:cNvSpPr/>
            <p:nvPr/>
          </p:nvSpPr>
          <p:spPr>
            <a:xfrm>
              <a:off x="12573400" y="55546"/>
              <a:ext cx="39995" cy="38185"/>
            </a:xfrm>
            <a:custGeom>
              <a:avLst/>
              <a:gdLst>
                <a:gd name="connsiteX0" fmla="*/ 19 w 39995"/>
                <a:gd name="connsiteY0" fmla="*/ 18212 h 38185"/>
                <a:gd name="connsiteX1" fmla="*/ 19031 w 39995"/>
                <a:gd name="connsiteY1" fmla="*/ 0 h 38185"/>
                <a:gd name="connsiteX2" fmla="*/ 19888 w 39995"/>
                <a:gd name="connsiteY2" fmla="*/ 19 h 38185"/>
                <a:gd name="connsiteX3" fmla="*/ 21784 w 39995"/>
                <a:gd name="connsiteY3" fmla="*/ 105 h 38185"/>
                <a:gd name="connsiteX4" fmla="*/ 39977 w 39995"/>
                <a:gd name="connsiteY4" fmla="*/ 19974 h 38185"/>
                <a:gd name="connsiteX5" fmla="*/ 20965 w 39995"/>
                <a:gd name="connsiteY5" fmla="*/ 38186 h 38185"/>
                <a:gd name="connsiteX6" fmla="*/ 20107 w 39995"/>
                <a:gd name="connsiteY6" fmla="*/ 38167 h 38185"/>
                <a:gd name="connsiteX7" fmla="*/ 18212 w 39995"/>
                <a:gd name="connsiteY7" fmla="*/ 38081 h 38185"/>
                <a:gd name="connsiteX8" fmla="*/ 19 w 39995"/>
                <a:gd name="connsiteY8" fmla="*/ 18212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19" y="18212"/>
                  </a:moveTo>
                  <a:cubicBezTo>
                    <a:pt x="467" y="7992"/>
                    <a:pt x="8906" y="0"/>
                    <a:pt x="19031" y="0"/>
                  </a:cubicBezTo>
                  <a:cubicBezTo>
                    <a:pt x="19317" y="0"/>
                    <a:pt x="19612" y="0"/>
                    <a:pt x="19888" y="19"/>
                  </a:cubicBezTo>
                  <a:lnTo>
                    <a:pt x="21784" y="105"/>
                  </a:lnTo>
                  <a:cubicBezTo>
                    <a:pt x="32299" y="572"/>
                    <a:pt x="40443" y="9468"/>
                    <a:pt x="39977" y="19974"/>
                  </a:cubicBezTo>
                  <a:cubicBezTo>
                    <a:pt x="39529" y="30194"/>
                    <a:pt x="31090" y="38186"/>
                    <a:pt x="20965" y="38186"/>
                  </a:cubicBezTo>
                  <a:cubicBezTo>
                    <a:pt x="20679" y="38186"/>
                    <a:pt x="20384" y="38186"/>
                    <a:pt x="20107" y="38167"/>
                  </a:cubicBezTo>
                  <a:lnTo>
                    <a:pt x="18212" y="38081"/>
                  </a:lnTo>
                  <a:cubicBezTo>
                    <a:pt x="7696" y="37624"/>
                    <a:pt x="-448" y="28727"/>
                    <a:pt x="19" y="182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0" name="자유형: 도형 649">
              <a:extLst>
                <a:ext uri="{FF2B5EF4-FFF2-40B4-BE49-F238E27FC236}">
                  <a16:creationId xmlns:a16="http://schemas.microsoft.com/office/drawing/2014/main" id="{6ACF6551-CFE6-4A58-A121-B1C77596410F}"/>
                </a:ext>
              </a:extLst>
            </p:cNvPr>
            <p:cNvSpPr/>
            <p:nvPr/>
          </p:nvSpPr>
          <p:spPr>
            <a:xfrm>
              <a:off x="12632340" y="58247"/>
              <a:ext cx="39991" cy="38208"/>
            </a:xfrm>
            <a:custGeom>
              <a:avLst/>
              <a:gdLst>
                <a:gd name="connsiteX0" fmla="*/ 19879 w 39991"/>
                <a:gd name="connsiteY0" fmla="*/ 33 h 38208"/>
                <a:gd name="connsiteX1" fmla="*/ 21917 w 39991"/>
                <a:gd name="connsiteY1" fmla="*/ 128 h 38208"/>
                <a:gd name="connsiteX2" fmla="*/ 39967 w 39991"/>
                <a:gd name="connsiteY2" fmla="*/ 20140 h 38208"/>
                <a:gd name="connsiteX3" fmla="*/ 20965 w 39991"/>
                <a:gd name="connsiteY3" fmla="*/ 38209 h 38208"/>
                <a:gd name="connsiteX4" fmla="*/ 19974 w 39991"/>
                <a:gd name="connsiteY4" fmla="*/ 38190 h 38208"/>
                <a:gd name="connsiteX5" fmla="*/ 18212 w 39991"/>
                <a:gd name="connsiteY5" fmla="*/ 38104 h 38208"/>
                <a:gd name="connsiteX6" fmla="*/ 19 w 39991"/>
                <a:gd name="connsiteY6" fmla="*/ 18235 h 38208"/>
                <a:gd name="connsiteX7" fmla="*/ 19879 w 39991"/>
                <a:gd name="connsiteY7" fmla="*/ 33 h 3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1" h="38208">
                  <a:moveTo>
                    <a:pt x="19879" y="33"/>
                  </a:moveTo>
                  <a:lnTo>
                    <a:pt x="21917" y="128"/>
                  </a:lnTo>
                  <a:cubicBezTo>
                    <a:pt x="32433" y="671"/>
                    <a:pt x="40500" y="9624"/>
                    <a:pt x="39967" y="20140"/>
                  </a:cubicBezTo>
                  <a:cubicBezTo>
                    <a:pt x="39443" y="30313"/>
                    <a:pt x="31033" y="38209"/>
                    <a:pt x="20965" y="38209"/>
                  </a:cubicBezTo>
                  <a:cubicBezTo>
                    <a:pt x="20631" y="38209"/>
                    <a:pt x="20307" y="38199"/>
                    <a:pt x="19974" y="38190"/>
                  </a:cubicBezTo>
                  <a:lnTo>
                    <a:pt x="18212" y="38104"/>
                  </a:lnTo>
                  <a:cubicBezTo>
                    <a:pt x="7696" y="37637"/>
                    <a:pt x="-447" y="28741"/>
                    <a:pt x="19" y="18235"/>
                  </a:cubicBezTo>
                  <a:cubicBezTo>
                    <a:pt x="476" y="7710"/>
                    <a:pt x="9773" y="-587"/>
                    <a:pt x="19879" y="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1" name="자유형: 도형 650">
              <a:extLst>
                <a:ext uri="{FF2B5EF4-FFF2-40B4-BE49-F238E27FC236}">
                  <a16:creationId xmlns:a16="http://schemas.microsoft.com/office/drawing/2014/main" id="{568F2F27-57CB-41BE-A950-CD4001A31798}"/>
                </a:ext>
              </a:extLst>
            </p:cNvPr>
            <p:cNvSpPr/>
            <p:nvPr/>
          </p:nvSpPr>
          <p:spPr>
            <a:xfrm>
              <a:off x="12339323" y="50574"/>
              <a:ext cx="40004" cy="38100"/>
            </a:xfrm>
            <a:custGeom>
              <a:avLst/>
              <a:gdLst>
                <a:gd name="connsiteX0" fmla="*/ 20955 w 40004"/>
                <a:gd name="connsiteY0" fmla="*/ 38100 h 38100"/>
                <a:gd name="connsiteX1" fmla="*/ 19050 w 40004"/>
                <a:gd name="connsiteY1" fmla="*/ 38100 h 38100"/>
                <a:gd name="connsiteX2" fmla="*/ 19050 w 40004"/>
                <a:gd name="connsiteY2" fmla="*/ 38100 h 38100"/>
                <a:gd name="connsiteX3" fmla="*/ 0 w 40004"/>
                <a:gd name="connsiteY3" fmla="*/ 19050 h 38100"/>
                <a:gd name="connsiteX4" fmla="*/ 19050 w 40004"/>
                <a:gd name="connsiteY4" fmla="*/ 0 h 38100"/>
                <a:gd name="connsiteX5" fmla="*/ 19050 w 40004"/>
                <a:gd name="connsiteY5" fmla="*/ 0 h 38100"/>
                <a:gd name="connsiteX6" fmla="*/ 20955 w 40004"/>
                <a:gd name="connsiteY6" fmla="*/ 0 h 38100"/>
                <a:gd name="connsiteX7" fmla="*/ 40005 w 40004"/>
                <a:gd name="connsiteY7" fmla="*/ 19050 h 38100"/>
                <a:gd name="connsiteX8" fmla="*/ 20955 w 40004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00">
                  <a:moveTo>
                    <a:pt x="20955" y="38100"/>
                  </a:move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5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19050" y="0"/>
                  </a:lnTo>
                  <a:lnTo>
                    <a:pt x="20955" y="0"/>
                  </a:lnTo>
                  <a:cubicBezTo>
                    <a:pt x="31470" y="0"/>
                    <a:pt x="40005" y="8534"/>
                    <a:pt x="40005" y="19050"/>
                  </a:cubicBezTo>
                  <a:cubicBezTo>
                    <a:pt x="40005" y="29565"/>
                    <a:pt x="31470" y="38100"/>
                    <a:pt x="2095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2" name="자유형: 도형 651">
              <a:extLst>
                <a:ext uri="{FF2B5EF4-FFF2-40B4-BE49-F238E27FC236}">
                  <a16:creationId xmlns:a16="http://schemas.microsoft.com/office/drawing/2014/main" id="{4142549B-B145-4F01-B72E-1EF410B20F64}"/>
                </a:ext>
              </a:extLst>
            </p:cNvPr>
            <p:cNvSpPr/>
            <p:nvPr/>
          </p:nvSpPr>
          <p:spPr>
            <a:xfrm>
              <a:off x="12398347" y="50831"/>
              <a:ext cx="39997" cy="38119"/>
            </a:xfrm>
            <a:custGeom>
              <a:avLst/>
              <a:gdLst>
                <a:gd name="connsiteX0" fmla="*/ 20947 w 39997"/>
                <a:gd name="connsiteY0" fmla="*/ 38119 h 38119"/>
                <a:gd name="connsiteX1" fmla="*/ 20814 w 39997"/>
                <a:gd name="connsiteY1" fmla="*/ 38119 h 38119"/>
                <a:gd name="connsiteX2" fmla="*/ 20814 w 39997"/>
                <a:gd name="connsiteY2" fmla="*/ 38119 h 38119"/>
                <a:gd name="connsiteX3" fmla="*/ 18776 w 39997"/>
                <a:gd name="connsiteY3" fmla="*/ 38100 h 38119"/>
                <a:gd name="connsiteX4" fmla="*/ 2 w 39997"/>
                <a:gd name="connsiteY4" fmla="*/ 18774 h 38119"/>
                <a:gd name="connsiteX5" fmla="*/ 19042 w 39997"/>
                <a:gd name="connsiteY5" fmla="*/ 0 h 38119"/>
                <a:gd name="connsiteX6" fmla="*/ 19042 w 39997"/>
                <a:gd name="connsiteY6" fmla="*/ 0 h 38119"/>
                <a:gd name="connsiteX7" fmla="*/ 19328 w 39997"/>
                <a:gd name="connsiteY7" fmla="*/ 0 h 38119"/>
                <a:gd name="connsiteX8" fmla="*/ 21090 w 39997"/>
                <a:gd name="connsiteY8" fmla="*/ 19 h 38119"/>
                <a:gd name="connsiteX9" fmla="*/ 39997 w 39997"/>
                <a:gd name="connsiteY9" fmla="*/ 19212 h 38119"/>
                <a:gd name="connsiteX10" fmla="*/ 20947 w 39997"/>
                <a:gd name="connsiteY10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20947" y="38119"/>
                  </a:moveTo>
                  <a:cubicBezTo>
                    <a:pt x="20900" y="38119"/>
                    <a:pt x="20852" y="38119"/>
                    <a:pt x="20814" y="38119"/>
                  </a:cubicBezTo>
                  <a:lnTo>
                    <a:pt x="20814" y="38119"/>
                  </a:ln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64" y="8344"/>
                    <a:pt x="8650" y="0"/>
                    <a:pt x="19042" y="0"/>
                  </a:cubicBezTo>
                  <a:lnTo>
                    <a:pt x="19042" y="0"/>
                  </a:lnTo>
                  <a:cubicBezTo>
                    <a:pt x="19147" y="0"/>
                    <a:pt x="19233" y="0"/>
                    <a:pt x="19328" y="0"/>
                  </a:cubicBezTo>
                  <a:lnTo>
                    <a:pt x="21090" y="19"/>
                  </a:lnTo>
                  <a:cubicBezTo>
                    <a:pt x="31606" y="95"/>
                    <a:pt x="40073" y="8687"/>
                    <a:pt x="39997" y="19212"/>
                  </a:cubicBezTo>
                  <a:cubicBezTo>
                    <a:pt x="39921" y="29689"/>
                    <a:pt x="31406" y="38119"/>
                    <a:pt x="20947" y="381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3" name="자유형: 도형 652">
              <a:extLst>
                <a:ext uri="{FF2B5EF4-FFF2-40B4-BE49-F238E27FC236}">
                  <a16:creationId xmlns:a16="http://schemas.microsoft.com/office/drawing/2014/main" id="{1FDE8E08-95D8-43DC-8429-55A9E594BE25}"/>
                </a:ext>
              </a:extLst>
            </p:cNvPr>
            <p:cNvSpPr/>
            <p:nvPr/>
          </p:nvSpPr>
          <p:spPr>
            <a:xfrm>
              <a:off x="12691253" y="61150"/>
              <a:ext cx="40010" cy="38201"/>
            </a:xfrm>
            <a:custGeom>
              <a:avLst/>
              <a:gdLst>
                <a:gd name="connsiteX0" fmla="*/ 18 w 40010"/>
                <a:gd name="connsiteY0" fmla="*/ 18228 h 38201"/>
                <a:gd name="connsiteX1" fmla="*/ 19878 w 40010"/>
                <a:gd name="connsiteY1" fmla="*/ 25 h 38201"/>
                <a:gd name="connsiteX2" fmla="*/ 21935 w 40010"/>
                <a:gd name="connsiteY2" fmla="*/ 121 h 38201"/>
                <a:gd name="connsiteX3" fmla="*/ 39985 w 40010"/>
                <a:gd name="connsiteY3" fmla="*/ 20133 h 38201"/>
                <a:gd name="connsiteX4" fmla="*/ 20983 w 40010"/>
                <a:gd name="connsiteY4" fmla="*/ 38202 h 38201"/>
                <a:gd name="connsiteX5" fmla="*/ 19992 w 40010"/>
                <a:gd name="connsiteY5" fmla="*/ 38182 h 38201"/>
                <a:gd name="connsiteX6" fmla="*/ 18230 w 40010"/>
                <a:gd name="connsiteY6" fmla="*/ 38097 h 38201"/>
                <a:gd name="connsiteX7" fmla="*/ 18 w 40010"/>
                <a:gd name="connsiteY7" fmla="*/ 1822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201">
                  <a:moveTo>
                    <a:pt x="18" y="18228"/>
                  </a:moveTo>
                  <a:cubicBezTo>
                    <a:pt x="476" y="7722"/>
                    <a:pt x="9324" y="-517"/>
                    <a:pt x="19878" y="25"/>
                  </a:cubicBezTo>
                  <a:lnTo>
                    <a:pt x="21935" y="121"/>
                  </a:lnTo>
                  <a:cubicBezTo>
                    <a:pt x="32451" y="664"/>
                    <a:pt x="40519" y="9617"/>
                    <a:pt x="39985" y="20133"/>
                  </a:cubicBezTo>
                  <a:cubicBezTo>
                    <a:pt x="39462" y="30305"/>
                    <a:pt x="31051" y="38202"/>
                    <a:pt x="20983" y="38202"/>
                  </a:cubicBezTo>
                  <a:cubicBezTo>
                    <a:pt x="20650" y="38202"/>
                    <a:pt x="20326" y="38192"/>
                    <a:pt x="19992" y="38182"/>
                  </a:cubicBezTo>
                  <a:lnTo>
                    <a:pt x="18230" y="38097"/>
                  </a:lnTo>
                  <a:cubicBezTo>
                    <a:pt x="7705" y="37630"/>
                    <a:pt x="-439" y="28743"/>
                    <a:pt x="18" y="18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4" name="자유형: 도형 653">
              <a:extLst>
                <a:ext uri="{FF2B5EF4-FFF2-40B4-BE49-F238E27FC236}">
                  <a16:creationId xmlns:a16="http://schemas.microsoft.com/office/drawing/2014/main" id="{A51E9AFD-625D-41D5-8E14-38288B12D30B}"/>
                </a:ext>
              </a:extLst>
            </p:cNvPr>
            <p:cNvSpPr/>
            <p:nvPr/>
          </p:nvSpPr>
          <p:spPr>
            <a:xfrm>
              <a:off x="12457352" y="51750"/>
              <a:ext cx="39994" cy="38143"/>
            </a:xfrm>
            <a:custGeom>
              <a:avLst/>
              <a:gdLst>
                <a:gd name="connsiteX0" fmla="*/ 20959 w 39994"/>
                <a:gd name="connsiteY0" fmla="*/ 38143 h 38143"/>
                <a:gd name="connsiteX1" fmla="*/ 20531 w 39994"/>
                <a:gd name="connsiteY1" fmla="*/ 38143 h 38143"/>
                <a:gd name="connsiteX2" fmla="*/ 18635 w 39994"/>
                <a:gd name="connsiteY2" fmla="*/ 38105 h 38143"/>
                <a:gd name="connsiteX3" fmla="*/ 4 w 39994"/>
                <a:gd name="connsiteY3" fmla="*/ 18646 h 38143"/>
                <a:gd name="connsiteX4" fmla="*/ 19473 w 39994"/>
                <a:gd name="connsiteY4" fmla="*/ 15 h 38143"/>
                <a:gd name="connsiteX5" fmla="*/ 21369 w 39994"/>
                <a:gd name="connsiteY5" fmla="*/ 53 h 38143"/>
                <a:gd name="connsiteX6" fmla="*/ 39990 w 39994"/>
                <a:gd name="connsiteY6" fmla="*/ 19512 h 38143"/>
                <a:gd name="connsiteX7" fmla="*/ 20959 w 39994"/>
                <a:gd name="connsiteY7" fmla="*/ 38143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143">
                  <a:moveTo>
                    <a:pt x="20959" y="38143"/>
                  </a:moveTo>
                  <a:cubicBezTo>
                    <a:pt x="20816" y="38143"/>
                    <a:pt x="20673" y="38143"/>
                    <a:pt x="20531" y="38143"/>
                  </a:cubicBezTo>
                  <a:lnTo>
                    <a:pt x="18635" y="38105"/>
                  </a:lnTo>
                  <a:cubicBezTo>
                    <a:pt x="8119" y="37877"/>
                    <a:pt x="-215" y="29161"/>
                    <a:pt x="4" y="18646"/>
                  </a:cubicBezTo>
                  <a:cubicBezTo>
                    <a:pt x="242" y="8130"/>
                    <a:pt x="8767" y="-404"/>
                    <a:pt x="19473" y="15"/>
                  </a:cubicBezTo>
                  <a:lnTo>
                    <a:pt x="21369" y="53"/>
                  </a:lnTo>
                  <a:cubicBezTo>
                    <a:pt x="31884" y="282"/>
                    <a:pt x="40219" y="8997"/>
                    <a:pt x="39990" y="19512"/>
                  </a:cubicBezTo>
                  <a:cubicBezTo>
                    <a:pt x="39771" y="29895"/>
                    <a:pt x="31284" y="38143"/>
                    <a:pt x="20959" y="38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5" name="자유형: 도형 654">
              <a:extLst>
                <a:ext uri="{FF2B5EF4-FFF2-40B4-BE49-F238E27FC236}">
                  <a16:creationId xmlns:a16="http://schemas.microsoft.com/office/drawing/2014/main" id="{E89B7407-01FA-4258-9628-50D14328251F}"/>
                </a:ext>
              </a:extLst>
            </p:cNvPr>
            <p:cNvSpPr/>
            <p:nvPr/>
          </p:nvSpPr>
          <p:spPr>
            <a:xfrm>
              <a:off x="12866228" y="68038"/>
              <a:ext cx="39999" cy="38133"/>
            </a:xfrm>
            <a:custGeom>
              <a:avLst/>
              <a:gdLst>
                <a:gd name="connsiteX0" fmla="*/ 21373 w 39999"/>
                <a:gd name="connsiteY0" fmla="*/ 44 h 38133"/>
                <a:gd name="connsiteX1" fmla="*/ 39995 w 39999"/>
                <a:gd name="connsiteY1" fmla="*/ 19503 h 38133"/>
                <a:gd name="connsiteX2" fmla="*/ 20963 w 39999"/>
                <a:gd name="connsiteY2" fmla="*/ 38134 h 38133"/>
                <a:gd name="connsiteX3" fmla="*/ 20535 w 39999"/>
                <a:gd name="connsiteY3" fmla="*/ 38134 h 38133"/>
                <a:gd name="connsiteX4" fmla="*/ 18496 w 39999"/>
                <a:gd name="connsiteY4" fmla="*/ 38086 h 38133"/>
                <a:gd name="connsiteX5" fmla="*/ 9 w 39999"/>
                <a:gd name="connsiteY5" fmla="*/ 18493 h 38133"/>
                <a:gd name="connsiteX6" fmla="*/ 19601 w 39999"/>
                <a:gd name="connsiteY6" fmla="*/ 5 h 38133"/>
                <a:gd name="connsiteX7" fmla="*/ 21373 w 39999"/>
                <a:gd name="connsiteY7" fmla="*/ 44 h 3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33">
                  <a:moveTo>
                    <a:pt x="21373" y="44"/>
                  </a:moveTo>
                  <a:cubicBezTo>
                    <a:pt x="31889" y="272"/>
                    <a:pt x="40223" y="8987"/>
                    <a:pt x="39995" y="19503"/>
                  </a:cubicBezTo>
                  <a:cubicBezTo>
                    <a:pt x="39775" y="29876"/>
                    <a:pt x="31289" y="38134"/>
                    <a:pt x="20963" y="38134"/>
                  </a:cubicBezTo>
                  <a:cubicBezTo>
                    <a:pt x="20821" y="38134"/>
                    <a:pt x="20678" y="38134"/>
                    <a:pt x="20535" y="38134"/>
                  </a:cubicBezTo>
                  <a:lnTo>
                    <a:pt x="18496" y="38086"/>
                  </a:lnTo>
                  <a:cubicBezTo>
                    <a:pt x="7981" y="37781"/>
                    <a:pt x="-306" y="29009"/>
                    <a:pt x="9" y="18493"/>
                  </a:cubicBezTo>
                  <a:cubicBezTo>
                    <a:pt x="304" y="7978"/>
                    <a:pt x="9076" y="-242"/>
                    <a:pt x="19601" y="5"/>
                  </a:cubicBezTo>
                  <a:lnTo>
                    <a:pt x="21373" y="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6" name="자유형: 도형 655">
              <a:extLst>
                <a:ext uri="{FF2B5EF4-FFF2-40B4-BE49-F238E27FC236}">
                  <a16:creationId xmlns:a16="http://schemas.microsoft.com/office/drawing/2014/main" id="{F3817CE7-6922-4C0C-BD6F-CDC4768DCA76}"/>
                </a:ext>
              </a:extLst>
            </p:cNvPr>
            <p:cNvSpPr/>
            <p:nvPr/>
          </p:nvSpPr>
          <p:spPr>
            <a:xfrm>
              <a:off x="12807235" y="66208"/>
              <a:ext cx="40011" cy="38172"/>
            </a:xfrm>
            <a:custGeom>
              <a:avLst/>
              <a:gdLst>
                <a:gd name="connsiteX0" fmla="*/ 13 w 40011"/>
                <a:gd name="connsiteY0" fmla="*/ 18361 h 38172"/>
                <a:gd name="connsiteX1" fmla="*/ 19739 w 40011"/>
                <a:gd name="connsiteY1" fmla="*/ 15 h 38172"/>
                <a:gd name="connsiteX2" fmla="*/ 21654 w 40011"/>
                <a:gd name="connsiteY2" fmla="*/ 82 h 38172"/>
                <a:gd name="connsiteX3" fmla="*/ 39999 w 40011"/>
                <a:gd name="connsiteY3" fmla="*/ 19818 h 38172"/>
                <a:gd name="connsiteX4" fmla="*/ 20968 w 40011"/>
                <a:gd name="connsiteY4" fmla="*/ 38173 h 38172"/>
                <a:gd name="connsiteX5" fmla="*/ 20263 w 40011"/>
                <a:gd name="connsiteY5" fmla="*/ 38163 h 38172"/>
                <a:gd name="connsiteX6" fmla="*/ 18367 w 40011"/>
                <a:gd name="connsiteY6" fmla="*/ 38096 h 38172"/>
                <a:gd name="connsiteX7" fmla="*/ 13 w 40011"/>
                <a:gd name="connsiteY7" fmla="*/ 18361 h 3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2">
                  <a:moveTo>
                    <a:pt x="13" y="18361"/>
                  </a:moveTo>
                  <a:cubicBezTo>
                    <a:pt x="384" y="7845"/>
                    <a:pt x="9347" y="-404"/>
                    <a:pt x="19739" y="15"/>
                  </a:cubicBezTo>
                  <a:lnTo>
                    <a:pt x="21654" y="82"/>
                  </a:lnTo>
                  <a:cubicBezTo>
                    <a:pt x="32169" y="473"/>
                    <a:pt x="40380" y="9302"/>
                    <a:pt x="39999" y="19818"/>
                  </a:cubicBezTo>
                  <a:cubicBezTo>
                    <a:pt x="39618" y="30095"/>
                    <a:pt x="31169" y="38173"/>
                    <a:pt x="20968" y="38173"/>
                  </a:cubicBezTo>
                  <a:cubicBezTo>
                    <a:pt x="20739" y="38173"/>
                    <a:pt x="20492" y="38173"/>
                    <a:pt x="20263" y="38163"/>
                  </a:cubicBezTo>
                  <a:lnTo>
                    <a:pt x="18367" y="38096"/>
                  </a:lnTo>
                  <a:cubicBezTo>
                    <a:pt x="7852" y="37706"/>
                    <a:pt x="-368" y="28867"/>
                    <a:pt x="13" y="18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7" name="자유형: 도형 656">
              <a:extLst>
                <a:ext uri="{FF2B5EF4-FFF2-40B4-BE49-F238E27FC236}">
                  <a16:creationId xmlns:a16="http://schemas.microsoft.com/office/drawing/2014/main" id="{3BB29BEE-4086-4074-A979-5434313542F6}"/>
                </a:ext>
              </a:extLst>
            </p:cNvPr>
            <p:cNvSpPr/>
            <p:nvPr/>
          </p:nvSpPr>
          <p:spPr>
            <a:xfrm>
              <a:off x="12631947" y="184276"/>
              <a:ext cx="40011" cy="38167"/>
            </a:xfrm>
            <a:custGeom>
              <a:avLst/>
              <a:gdLst>
                <a:gd name="connsiteX0" fmla="*/ 19739 w 40011"/>
                <a:gd name="connsiteY0" fmla="*/ 10 h 38167"/>
                <a:gd name="connsiteX1" fmla="*/ 21654 w 40011"/>
                <a:gd name="connsiteY1" fmla="*/ 77 h 38167"/>
                <a:gd name="connsiteX2" fmla="*/ 39999 w 40011"/>
                <a:gd name="connsiteY2" fmla="*/ 19813 h 38167"/>
                <a:gd name="connsiteX3" fmla="*/ 20968 w 40011"/>
                <a:gd name="connsiteY3" fmla="*/ 38168 h 38167"/>
                <a:gd name="connsiteX4" fmla="*/ 20263 w 40011"/>
                <a:gd name="connsiteY4" fmla="*/ 38158 h 38167"/>
                <a:gd name="connsiteX5" fmla="*/ 18367 w 40011"/>
                <a:gd name="connsiteY5" fmla="*/ 38091 h 38167"/>
                <a:gd name="connsiteX6" fmla="*/ 13 w 40011"/>
                <a:gd name="connsiteY6" fmla="*/ 18365 h 38167"/>
                <a:gd name="connsiteX7" fmla="*/ 19739 w 40011"/>
                <a:gd name="connsiteY7" fmla="*/ 10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7">
                  <a:moveTo>
                    <a:pt x="19739" y="10"/>
                  </a:moveTo>
                  <a:lnTo>
                    <a:pt x="21654" y="77"/>
                  </a:lnTo>
                  <a:cubicBezTo>
                    <a:pt x="32169" y="468"/>
                    <a:pt x="40380" y="9297"/>
                    <a:pt x="39999" y="19813"/>
                  </a:cubicBezTo>
                  <a:cubicBezTo>
                    <a:pt x="39618" y="30090"/>
                    <a:pt x="31169" y="38168"/>
                    <a:pt x="20968" y="38168"/>
                  </a:cubicBezTo>
                  <a:cubicBezTo>
                    <a:pt x="20739" y="38168"/>
                    <a:pt x="20491" y="38168"/>
                    <a:pt x="20263" y="38158"/>
                  </a:cubicBezTo>
                  <a:lnTo>
                    <a:pt x="18367" y="38091"/>
                  </a:lnTo>
                  <a:cubicBezTo>
                    <a:pt x="7852" y="37710"/>
                    <a:pt x="-368" y="28881"/>
                    <a:pt x="13" y="18365"/>
                  </a:cubicBezTo>
                  <a:cubicBezTo>
                    <a:pt x="394" y="7840"/>
                    <a:pt x="9319" y="-332"/>
                    <a:pt x="19739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8" name="자유형: 도형 657">
              <a:extLst>
                <a:ext uri="{FF2B5EF4-FFF2-40B4-BE49-F238E27FC236}">
                  <a16:creationId xmlns:a16="http://schemas.microsoft.com/office/drawing/2014/main" id="{B63E5A64-42EA-4C8E-A8E1-6F95963BADA3}"/>
                </a:ext>
              </a:extLst>
            </p:cNvPr>
            <p:cNvSpPr/>
            <p:nvPr/>
          </p:nvSpPr>
          <p:spPr>
            <a:xfrm>
              <a:off x="12572953" y="182160"/>
              <a:ext cx="40007" cy="38159"/>
            </a:xfrm>
            <a:custGeom>
              <a:avLst/>
              <a:gdLst>
                <a:gd name="connsiteX0" fmla="*/ 19592 w 40007"/>
                <a:gd name="connsiteY0" fmla="*/ 2 h 38159"/>
                <a:gd name="connsiteX1" fmla="*/ 21649 w 40007"/>
                <a:gd name="connsiteY1" fmla="*/ 69 h 38159"/>
                <a:gd name="connsiteX2" fmla="*/ 39995 w 40007"/>
                <a:gd name="connsiteY2" fmla="*/ 19805 h 38159"/>
                <a:gd name="connsiteX3" fmla="*/ 20964 w 40007"/>
                <a:gd name="connsiteY3" fmla="*/ 38159 h 38159"/>
                <a:gd name="connsiteX4" fmla="*/ 20259 w 40007"/>
                <a:gd name="connsiteY4" fmla="*/ 38150 h 38159"/>
                <a:gd name="connsiteX5" fmla="*/ 18497 w 40007"/>
                <a:gd name="connsiteY5" fmla="*/ 38093 h 38159"/>
                <a:gd name="connsiteX6" fmla="*/ 9 w 40007"/>
                <a:gd name="connsiteY6" fmla="*/ 18500 h 38159"/>
                <a:gd name="connsiteX7" fmla="*/ 19592 w 40007"/>
                <a:gd name="connsiteY7" fmla="*/ 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9">
                  <a:moveTo>
                    <a:pt x="19592" y="2"/>
                  </a:moveTo>
                  <a:lnTo>
                    <a:pt x="21649" y="69"/>
                  </a:lnTo>
                  <a:cubicBezTo>
                    <a:pt x="32165" y="459"/>
                    <a:pt x="40376" y="9289"/>
                    <a:pt x="39995" y="19805"/>
                  </a:cubicBezTo>
                  <a:cubicBezTo>
                    <a:pt x="39614" y="30082"/>
                    <a:pt x="31165" y="38159"/>
                    <a:pt x="20964" y="38159"/>
                  </a:cubicBezTo>
                  <a:cubicBezTo>
                    <a:pt x="20735" y="38159"/>
                    <a:pt x="20487" y="38159"/>
                    <a:pt x="20259" y="38150"/>
                  </a:cubicBezTo>
                  <a:lnTo>
                    <a:pt x="18497" y="38093"/>
                  </a:lnTo>
                  <a:cubicBezTo>
                    <a:pt x="7981" y="37788"/>
                    <a:pt x="-306" y="29015"/>
                    <a:pt x="9" y="18500"/>
                  </a:cubicBezTo>
                  <a:cubicBezTo>
                    <a:pt x="304" y="7975"/>
                    <a:pt x="9076" y="-150"/>
                    <a:pt x="1959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9" name="자유형: 도형 658">
              <a:extLst>
                <a:ext uri="{FF2B5EF4-FFF2-40B4-BE49-F238E27FC236}">
                  <a16:creationId xmlns:a16="http://schemas.microsoft.com/office/drawing/2014/main" id="{7F081C67-8BDD-4614-91F6-C91605BBBD83}"/>
                </a:ext>
              </a:extLst>
            </p:cNvPr>
            <p:cNvSpPr/>
            <p:nvPr/>
          </p:nvSpPr>
          <p:spPr>
            <a:xfrm>
              <a:off x="12456809" y="179034"/>
              <a:ext cx="40011" cy="38141"/>
            </a:xfrm>
            <a:custGeom>
              <a:avLst/>
              <a:gdLst>
                <a:gd name="connsiteX0" fmla="*/ 19464 w 40011"/>
                <a:gd name="connsiteY0" fmla="*/ 13 h 38141"/>
                <a:gd name="connsiteX1" fmla="*/ 21235 w 40011"/>
                <a:gd name="connsiteY1" fmla="*/ 42 h 38141"/>
                <a:gd name="connsiteX2" fmla="*/ 40009 w 40011"/>
                <a:gd name="connsiteY2" fmla="*/ 19368 h 38141"/>
                <a:gd name="connsiteX3" fmla="*/ 20969 w 40011"/>
                <a:gd name="connsiteY3" fmla="*/ 38142 h 38141"/>
                <a:gd name="connsiteX4" fmla="*/ 20683 w 40011"/>
                <a:gd name="connsiteY4" fmla="*/ 38142 h 38141"/>
                <a:gd name="connsiteX5" fmla="*/ 20683 w 40011"/>
                <a:gd name="connsiteY5" fmla="*/ 38142 h 38141"/>
                <a:gd name="connsiteX6" fmla="*/ 18635 w 40011"/>
                <a:gd name="connsiteY6" fmla="*/ 38103 h 38141"/>
                <a:gd name="connsiteX7" fmla="*/ 4 w 40011"/>
                <a:gd name="connsiteY7" fmla="*/ 18644 h 38141"/>
                <a:gd name="connsiteX8" fmla="*/ 19464 w 40011"/>
                <a:gd name="connsiteY8" fmla="*/ 13 h 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41">
                  <a:moveTo>
                    <a:pt x="19464" y="13"/>
                  </a:moveTo>
                  <a:lnTo>
                    <a:pt x="21235" y="42"/>
                  </a:lnTo>
                  <a:cubicBezTo>
                    <a:pt x="31751" y="203"/>
                    <a:pt x="40152" y="8852"/>
                    <a:pt x="40009" y="19368"/>
                  </a:cubicBezTo>
                  <a:cubicBezTo>
                    <a:pt x="39847" y="29798"/>
                    <a:pt x="31360" y="38142"/>
                    <a:pt x="20969" y="38142"/>
                  </a:cubicBezTo>
                  <a:cubicBezTo>
                    <a:pt x="20864" y="38142"/>
                    <a:pt x="20778" y="38142"/>
                    <a:pt x="20683" y="38142"/>
                  </a:cubicBezTo>
                  <a:lnTo>
                    <a:pt x="20683" y="38142"/>
                  </a:lnTo>
                  <a:lnTo>
                    <a:pt x="18635" y="38103"/>
                  </a:lnTo>
                  <a:cubicBezTo>
                    <a:pt x="8119" y="37875"/>
                    <a:pt x="-215" y="29169"/>
                    <a:pt x="4" y="18644"/>
                  </a:cubicBezTo>
                  <a:cubicBezTo>
                    <a:pt x="233" y="8119"/>
                    <a:pt x="8615" y="-378"/>
                    <a:pt x="19464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0" name="자유형: 도형 659">
              <a:extLst>
                <a:ext uri="{FF2B5EF4-FFF2-40B4-BE49-F238E27FC236}">
                  <a16:creationId xmlns:a16="http://schemas.microsoft.com/office/drawing/2014/main" id="{8FB93CB2-1B70-46E1-9C17-8946CA203950}"/>
                </a:ext>
              </a:extLst>
            </p:cNvPr>
            <p:cNvSpPr/>
            <p:nvPr/>
          </p:nvSpPr>
          <p:spPr>
            <a:xfrm>
              <a:off x="12397758" y="178371"/>
              <a:ext cx="40005" cy="38109"/>
            </a:xfrm>
            <a:custGeom>
              <a:avLst/>
              <a:gdLst>
                <a:gd name="connsiteX0" fmla="*/ 19050 w 40005"/>
                <a:gd name="connsiteY0" fmla="*/ 0 h 38109"/>
                <a:gd name="connsiteX1" fmla="*/ 21098 w 40005"/>
                <a:gd name="connsiteY1" fmla="*/ 10 h 38109"/>
                <a:gd name="connsiteX2" fmla="*/ 40005 w 40005"/>
                <a:gd name="connsiteY2" fmla="*/ 19202 h 38109"/>
                <a:gd name="connsiteX3" fmla="*/ 20955 w 40005"/>
                <a:gd name="connsiteY3" fmla="*/ 38110 h 38109"/>
                <a:gd name="connsiteX4" fmla="*/ 20831 w 40005"/>
                <a:gd name="connsiteY4" fmla="*/ 38110 h 38109"/>
                <a:gd name="connsiteX5" fmla="*/ 20822 w 40005"/>
                <a:gd name="connsiteY5" fmla="*/ 38110 h 38109"/>
                <a:gd name="connsiteX6" fmla="*/ 19050 w 40005"/>
                <a:gd name="connsiteY6" fmla="*/ 38100 h 38109"/>
                <a:gd name="connsiteX7" fmla="*/ 0 w 40005"/>
                <a:gd name="connsiteY7" fmla="*/ 19050 h 38109"/>
                <a:gd name="connsiteX8" fmla="*/ 19050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19050" y="0"/>
                  </a:moveTo>
                  <a:lnTo>
                    <a:pt x="21098" y="10"/>
                  </a:lnTo>
                  <a:cubicBezTo>
                    <a:pt x="31613" y="86"/>
                    <a:pt x="40081" y="8677"/>
                    <a:pt x="40005" y="19202"/>
                  </a:cubicBezTo>
                  <a:cubicBezTo>
                    <a:pt x="39929" y="29680"/>
                    <a:pt x="31413" y="38110"/>
                    <a:pt x="20955" y="38110"/>
                  </a:cubicBezTo>
                  <a:cubicBezTo>
                    <a:pt x="20907" y="38110"/>
                    <a:pt x="20869" y="38110"/>
                    <a:pt x="20831" y="38110"/>
                  </a:cubicBezTo>
                  <a:cubicBezTo>
                    <a:pt x="20831" y="38110"/>
                    <a:pt x="20822" y="38110"/>
                    <a:pt x="20822" y="3811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1" name="자유형: 도형 660">
              <a:extLst>
                <a:ext uri="{FF2B5EF4-FFF2-40B4-BE49-F238E27FC236}">
                  <a16:creationId xmlns:a16="http://schemas.microsoft.com/office/drawing/2014/main" id="{A3C4B86C-52F0-4BE7-A8C0-8CA3D4D71757}"/>
                </a:ext>
              </a:extLst>
            </p:cNvPr>
            <p:cNvSpPr/>
            <p:nvPr/>
          </p:nvSpPr>
          <p:spPr>
            <a:xfrm>
              <a:off x="12690958" y="186424"/>
              <a:ext cx="40007" cy="38162"/>
            </a:xfrm>
            <a:custGeom>
              <a:avLst/>
              <a:gdLst>
                <a:gd name="connsiteX0" fmla="*/ 19592 w 40007"/>
                <a:gd name="connsiteY0" fmla="*/ 5 h 38162"/>
                <a:gd name="connsiteX1" fmla="*/ 21649 w 40007"/>
                <a:gd name="connsiteY1" fmla="*/ 72 h 38162"/>
                <a:gd name="connsiteX2" fmla="*/ 39995 w 40007"/>
                <a:gd name="connsiteY2" fmla="*/ 19807 h 38162"/>
                <a:gd name="connsiteX3" fmla="*/ 20963 w 40007"/>
                <a:gd name="connsiteY3" fmla="*/ 38162 h 38162"/>
                <a:gd name="connsiteX4" fmla="*/ 20259 w 40007"/>
                <a:gd name="connsiteY4" fmla="*/ 38153 h 38162"/>
                <a:gd name="connsiteX5" fmla="*/ 18496 w 40007"/>
                <a:gd name="connsiteY5" fmla="*/ 38095 h 38162"/>
                <a:gd name="connsiteX6" fmla="*/ 9 w 40007"/>
                <a:gd name="connsiteY6" fmla="*/ 18503 h 38162"/>
                <a:gd name="connsiteX7" fmla="*/ 19592 w 40007"/>
                <a:gd name="connsiteY7" fmla="*/ 5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2">
                  <a:moveTo>
                    <a:pt x="19592" y="5"/>
                  </a:moveTo>
                  <a:lnTo>
                    <a:pt x="21649" y="72"/>
                  </a:lnTo>
                  <a:cubicBezTo>
                    <a:pt x="32165" y="462"/>
                    <a:pt x="40375" y="9292"/>
                    <a:pt x="39995" y="19807"/>
                  </a:cubicBezTo>
                  <a:cubicBezTo>
                    <a:pt x="39614" y="30085"/>
                    <a:pt x="31165" y="38162"/>
                    <a:pt x="20963" y="38162"/>
                  </a:cubicBezTo>
                  <a:cubicBezTo>
                    <a:pt x="20735" y="38162"/>
                    <a:pt x="20487" y="38162"/>
                    <a:pt x="20259" y="38153"/>
                  </a:cubicBezTo>
                  <a:lnTo>
                    <a:pt x="18496" y="38095"/>
                  </a:lnTo>
                  <a:cubicBezTo>
                    <a:pt x="7981" y="37791"/>
                    <a:pt x="-306" y="29018"/>
                    <a:pt x="9" y="18503"/>
                  </a:cubicBezTo>
                  <a:cubicBezTo>
                    <a:pt x="323" y="7987"/>
                    <a:pt x="9219" y="-233"/>
                    <a:pt x="19592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2" name="자유형: 도형 661">
              <a:extLst>
                <a:ext uri="{FF2B5EF4-FFF2-40B4-BE49-F238E27FC236}">
                  <a16:creationId xmlns:a16="http://schemas.microsoft.com/office/drawing/2014/main" id="{D7C2E36C-0EEC-4274-A09A-D3943C43FA13}"/>
                </a:ext>
              </a:extLst>
            </p:cNvPr>
            <p:cNvSpPr/>
            <p:nvPr/>
          </p:nvSpPr>
          <p:spPr>
            <a:xfrm>
              <a:off x="12338703" y="178428"/>
              <a:ext cx="39996" cy="38109"/>
            </a:xfrm>
            <a:custGeom>
              <a:avLst/>
              <a:gdLst>
                <a:gd name="connsiteX0" fmla="*/ 18907 w 39996"/>
                <a:gd name="connsiteY0" fmla="*/ 10 h 38109"/>
                <a:gd name="connsiteX1" fmla="*/ 20813 w 39996"/>
                <a:gd name="connsiteY1" fmla="*/ 0 h 38109"/>
                <a:gd name="connsiteX2" fmla="*/ 20813 w 39996"/>
                <a:gd name="connsiteY2" fmla="*/ 0 h 38109"/>
                <a:gd name="connsiteX3" fmla="*/ 20946 w 39996"/>
                <a:gd name="connsiteY3" fmla="*/ 0 h 38109"/>
                <a:gd name="connsiteX4" fmla="*/ 39996 w 39996"/>
                <a:gd name="connsiteY4" fmla="*/ 18907 h 38109"/>
                <a:gd name="connsiteX5" fmla="*/ 21089 w 39996"/>
                <a:gd name="connsiteY5" fmla="*/ 38100 h 38109"/>
                <a:gd name="connsiteX6" fmla="*/ 19184 w 39996"/>
                <a:gd name="connsiteY6" fmla="*/ 38110 h 38109"/>
                <a:gd name="connsiteX7" fmla="*/ 19051 w 39996"/>
                <a:gd name="connsiteY7" fmla="*/ 38110 h 38109"/>
                <a:gd name="connsiteX8" fmla="*/ 19051 w 39996"/>
                <a:gd name="connsiteY8" fmla="*/ 38110 h 38109"/>
                <a:gd name="connsiteX9" fmla="*/ 1 w 39996"/>
                <a:gd name="connsiteY9" fmla="*/ 19202 h 38109"/>
                <a:gd name="connsiteX10" fmla="*/ 18907 w 39996"/>
                <a:gd name="connsiteY10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6" h="38109">
                  <a:moveTo>
                    <a:pt x="18907" y="10"/>
                  </a:moveTo>
                  <a:lnTo>
                    <a:pt x="20813" y="0"/>
                  </a:lnTo>
                  <a:lnTo>
                    <a:pt x="20813" y="0"/>
                  </a:lnTo>
                  <a:cubicBezTo>
                    <a:pt x="20860" y="0"/>
                    <a:pt x="20908" y="0"/>
                    <a:pt x="20946" y="0"/>
                  </a:cubicBezTo>
                  <a:cubicBezTo>
                    <a:pt x="31404" y="0"/>
                    <a:pt x="39920" y="8439"/>
                    <a:pt x="39996" y="18907"/>
                  </a:cubicBezTo>
                  <a:cubicBezTo>
                    <a:pt x="40072" y="29423"/>
                    <a:pt x="31604" y="38014"/>
                    <a:pt x="21089" y="38100"/>
                  </a:cubicBezTo>
                  <a:lnTo>
                    <a:pt x="19184" y="38110"/>
                  </a:lnTo>
                  <a:cubicBezTo>
                    <a:pt x="19136" y="38110"/>
                    <a:pt x="19089" y="38110"/>
                    <a:pt x="19051" y="38110"/>
                  </a:cubicBezTo>
                  <a:lnTo>
                    <a:pt x="19051" y="38110"/>
                  </a:lnTo>
                  <a:cubicBezTo>
                    <a:pt x="8592" y="38110"/>
                    <a:pt x="77" y="29670"/>
                    <a:pt x="1" y="19202"/>
                  </a:cubicBezTo>
                  <a:cubicBezTo>
                    <a:pt x="-76" y="8687"/>
                    <a:pt x="8392" y="95"/>
                    <a:pt x="18907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3" name="자유형: 도형 662">
              <a:extLst>
                <a:ext uri="{FF2B5EF4-FFF2-40B4-BE49-F238E27FC236}">
                  <a16:creationId xmlns:a16="http://schemas.microsoft.com/office/drawing/2014/main" id="{1D7B7117-217B-4B0F-823C-4F375C165EE0}"/>
                </a:ext>
              </a:extLst>
            </p:cNvPr>
            <p:cNvSpPr/>
            <p:nvPr/>
          </p:nvSpPr>
          <p:spPr>
            <a:xfrm>
              <a:off x="12807103" y="189325"/>
              <a:ext cx="39997" cy="38119"/>
            </a:xfrm>
            <a:custGeom>
              <a:avLst/>
              <a:gdLst>
                <a:gd name="connsiteX0" fmla="*/ 19042 w 39997"/>
                <a:gd name="connsiteY0" fmla="*/ 0 h 38119"/>
                <a:gd name="connsiteX1" fmla="*/ 19042 w 39997"/>
                <a:gd name="connsiteY1" fmla="*/ 0 h 38119"/>
                <a:gd name="connsiteX2" fmla="*/ 19328 w 39997"/>
                <a:gd name="connsiteY2" fmla="*/ 0 h 38119"/>
                <a:gd name="connsiteX3" fmla="*/ 21090 w 39997"/>
                <a:gd name="connsiteY3" fmla="*/ 19 h 38119"/>
                <a:gd name="connsiteX4" fmla="*/ 39997 w 39997"/>
                <a:gd name="connsiteY4" fmla="*/ 19212 h 38119"/>
                <a:gd name="connsiteX5" fmla="*/ 20947 w 39997"/>
                <a:gd name="connsiteY5" fmla="*/ 38119 h 38119"/>
                <a:gd name="connsiteX6" fmla="*/ 20814 w 39997"/>
                <a:gd name="connsiteY6" fmla="*/ 38119 h 38119"/>
                <a:gd name="connsiteX7" fmla="*/ 20814 w 39997"/>
                <a:gd name="connsiteY7" fmla="*/ 38119 h 38119"/>
                <a:gd name="connsiteX8" fmla="*/ 18776 w 39997"/>
                <a:gd name="connsiteY8" fmla="*/ 38100 h 38119"/>
                <a:gd name="connsiteX9" fmla="*/ 2 w 39997"/>
                <a:gd name="connsiteY9" fmla="*/ 18774 h 38119"/>
                <a:gd name="connsiteX10" fmla="*/ 19042 w 39997"/>
                <a:gd name="connsiteY10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19042" y="0"/>
                  </a:moveTo>
                  <a:lnTo>
                    <a:pt x="19042" y="0"/>
                  </a:lnTo>
                  <a:cubicBezTo>
                    <a:pt x="19147" y="0"/>
                    <a:pt x="19242" y="0"/>
                    <a:pt x="19328" y="0"/>
                  </a:cubicBezTo>
                  <a:lnTo>
                    <a:pt x="21090" y="19"/>
                  </a:lnTo>
                  <a:cubicBezTo>
                    <a:pt x="31606" y="95"/>
                    <a:pt x="40073" y="8687"/>
                    <a:pt x="39997" y="19212"/>
                  </a:cubicBezTo>
                  <a:cubicBezTo>
                    <a:pt x="39921" y="29689"/>
                    <a:pt x="31406" y="38119"/>
                    <a:pt x="20947" y="38119"/>
                  </a:cubicBezTo>
                  <a:cubicBezTo>
                    <a:pt x="20900" y="38119"/>
                    <a:pt x="20852" y="38119"/>
                    <a:pt x="20814" y="38119"/>
                  </a:cubicBezTo>
                  <a:lnTo>
                    <a:pt x="20814" y="38119"/>
                  </a:ln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54" y="8344"/>
                    <a:pt x="8650" y="0"/>
                    <a:pt x="1904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4" name="자유형: 도형 663">
              <a:extLst>
                <a:ext uri="{FF2B5EF4-FFF2-40B4-BE49-F238E27FC236}">
                  <a16:creationId xmlns:a16="http://schemas.microsoft.com/office/drawing/2014/main" id="{0478D132-B547-4CFB-B041-A56DE4CA5B7C}"/>
                </a:ext>
              </a:extLst>
            </p:cNvPr>
            <p:cNvSpPr/>
            <p:nvPr/>
          </p:nvSpPr>
          <p:spPr>
            <a:xfrm>
              <a:off x="12866140" y="189344"/>
              <a:ext cx="40007" cy="38119"/>
            </a:xfrm>
            <a:custGeom>
              <a:avLst/>
              <a:gdLst>
                <a:gd name="connsiteX0" fmla="*/ 18907 w 40007"/>
                <a:gd name="connsiteY0" fmla="*/ 19 h 38119"/>
                <a:gd name="connsiteX1" fmla="*/ 20679 w 40007"/>
                <a:gd name="connsiteY1" fmla="*/ 0 h 38119"/>
                <a:gd name="connsiteX2" fmla="*/ 20679 w 40007"/>
                <a:gd name="connsiteY2" fmla="*/ 0 h 38119"/>
                <a:gd name="connsiteX3" fmla="*/ 20965 w 40007"/>
                <a:gd name="connsiteY3" fmla="*/ 0 h 38119"/>
                <a:gd name="connsiteX4" fmla="*/ 40006 w 40007"/>
                <a:gd name="connsiteY4" fmla="*/ 18774 h 38119"/>
                <a:gd name="connsiteX5" fmla="*/ 21232 w 40007"/>
                <a:gd name="connsiteY5" fmla="*/ 38100 h 38119"/>
                <a:gd name="connsiteX6" fmla="*/ 19184 w 40007"/>
                <a:gd name="connsiteY6" fmla="*/ 38119 h 38119"/>
                <a:gd name="connsiteX7" fmla="*/ 19051 w 40007"/>
                <a:gd name="connsiteY7" fmla="*/ 38119 h 38119"/>
                <a:gd name="connsiteX8" fmla="*/ 19051 w 40007"/>
                <a:gd name="connsiteY8" fmla="*/ 38119 h 38119"/>
                <a:gd name="connsiteX9" fmla="*/ 1 w 40007"/>
                <a:gd name="connsiteY9" fmla="*/ 19212 h 38119"/>
                <a:gd name="connsiteX10" fmla="*/ 18907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18907" y="19"/>
                  </a:moveTo>
                  <a:lnTo>
                    <a:pt x="20679" y="0"/>
                  </a:lnTo>
                  <a:lnTo>
                    <a:pt x="20679" y="0"/>
                  </a:lnTo>
                  <a:cubicBezTo>
                    <a:pt x="20775" y="0"/>
                    <a:pt x="20860" y="0"/>
                    <a:pt x="20965" y="0"/>
                  </a:cubicBezTo>
                  <a:cubicBezTo>
                    <a:pt x="31357" y="0"/>
                    <a:pt x="39844" y="8344"/>
                    <a:pt x="40006" y="18774"/>
                  </a:cubicBezTo>
                  <a:cubicBezTo>
                    <a:pt x="40158" y="29289"/>
                    <a:pt x="31757" y="37948"/>
                    <a:pt x="21232" y="38100"/>
                  </a:cubicBezTo>
                  <a:lnTo>
                    <a:pt x="19184" y="38119"/>
                  </a:lnTo>
                  <a:cubicBezTo>
                    <a:pt x="19136" y="38119"/>
                    <a:pt x="19089" y="38119"/>
                    <a:pt x="19051" y="38119"/>
                  </a:cubicBezTo>
                  <a:lnTo>
                    <a:pt x="19051" y="38119"/>
                  </a:lnTo>
                  <a:cubicBezTo>
                    <a:pt x="8592" y="38119"/>
                    <a:pt x="77" y="29680"/>
                    <a:pt x="1" y="19212"/>
                  </a:cubicBezTo>
                  <a:cubicBezTo>
                    <a:pt x="-76" y="8687"/>
                    <a:pt x="8392" y="95"/>
                    <a:pt x="18907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5" name="자유형: 도형 664">
              <a:extLst>
                <a:ext uri="{FF2B5EF4-FFF2-40B4-BE49-F238E27FC236}">
                  <a16:creationId xmlns:a16="http://schemas.microsoft.com/office/drawing/2014/main" id="{31D15465-FEAF-4665-9B06-90F983BD48C3}"/>
                </a:ext>
              </a:extLst>
            </p:cNvPr>
            <p:cNvSpPr/>
            <p:nvPr/>
          </p:nvSpPr>
          <p:spPr>
            <a:xfrm>
              <a:off x="12457040" y="436327"/>
              <a:ext cx="39998" cy="38119"/>
            </a:xfrm>
            <a:custGeom>
              <a:avLst/>
              <a:gdLst>
                <a:gd name="connsiteX0" fmla="*/ 18766 w 39998"/>
                <a:gd name="connsiteY0" fmla="*/ 19 h 38119"/>
                <a:gd name="connsiteX1" fmla="*/ 20805 w 39998"/>
                <a:gd name="connsiteY1" fmla="*/ 0 h 38119"/>
                <a:gd name="connsiteX2" fmla="*/ 20948 w 39998"/>
                <a:gd name="connsiteY2" fmla="*/ 0 h 38119"/>
                <a:gd name="connsiteX3" fmla="*/ 39998 w 39998"/>
                <a:gd name="connsiteY3" fmla="*/ 18907 h 38119"/>
                <a:gd name="connsiteX4" fmla="*/ 21091 w 39998"/>
                <a:gd name="connsiteY4" fmla="*/ 38100 h 38119"/>
                <a:gd name="connsiteX5" fmla="*/ 19328 w 39998"/>
                <a:gd name="connsiteY5" fmla="*/ 38119 h 38119"/>
                <a:gd name="connsiteX6" fmla="*/ 19043 w 39998"/>
                <a:gd name="connsiteY6" fmla="*/ 38119 h 38119"/>
                <a:gd name="connsiteX7" fmla="*/ 19043 w 39998"/>
                <a:gd name="connsiteY7" fmla="*/ 38119 h 38119"/>
                <a:gd name="connsiteX8" fmla="*/ 2 w 39998"/>
                <a:gd name="connsiteY8" fmla="*/ 19345 h 38119"/>
                <a:gd name="connsiteX9" fmla="*/ 18766 w 39998"/>
                <a:gd name="connsiteY9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98" h="38119">
                  <a:moveTo>
                    <a:pt x="18766" y="19"/>
                  </a:moveTo>
                  <a:lnTo>
                    <a:pt x="20805" y="0"/>
                  </a:lnTo>
                  <a:cubicBezTo>
                    <a:pt x="20853" y="0"/>
                    <a:pt x="20900" y="0"/>
                    <a:pt x="20948" y="0"/>
                  </a:cubicBezTo>
                  <a:cubicBezTo>
                    <a:pt x="31406" y="0"/>
                    <a:pt x="39921" y="8439"/>
                    <a:pt x="39998" y="18907"/>
                  </a:cubicBezTo>
                  <a:cubicBezTo>
                    <a:pt x="40074" y="29423"/>
                    <a:pt x="31606" y="38014"/>
                    <a:pt x="21091" y="38100"/>
                  </a:cubicBezTo>
                  <a:lnTo>
                    <a:pt x="19328" y="38119"/>
                  </a:lnTo>
                  <a:cubicBezTo>
                    <a:pt x="19233" y="38119"/>
                    <a:pt x="19147" y="38119"/>
                    <a:pt x="19043" y="38119"/>
                  </a:cubicBezTo>
                  <a:lnTo>
                    <a:pt x="19043" y="38119"/>
                  </a:lnTo>
                  <a:cubicBezTo>
                    <a:pt x="8651" y="38119"/>
                    <a:pt x="164" y="29775"/>
                    <a:pt x="2" y="19345"/>
                  </a:cubicBezTo>
                  <a:cubicBezTo>
                    <a:pt x="-150" y="8830"/>
                    <a:pt x="8251" y="181"/>
                    <a:pt x="18766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6" name="자유형: 도형 665">
              <a:extLst>
                <a:ext uri="{FF2B5EF4-FFF2-40B4-BE49-F238E27FC236}">
                  <a16:creationId xmlns:a16="http://schemas.microsoft.com/office/drawing/2014/main" id="{6C782FCE-55D5-4FF1-89F8-9F9A041A73CD}"/>
                </a:ext>
              </a:extLst>
            </p:cNvPr>
            <p:cNvSpPr/>
            <p:nvPr/>
          </p:nvSpPr>
          <p:spPr>
            <a:xfrm>
              <a:off x="12398021" y="437194"/>
              <a:ext cx="40002" cy="38128"/>
            </a:xfrm>
            <a:custGeom>
              <a:avLst/>
              <a:gdLst>
                <a:gd name="connsiteX0" fmla="*/ 18635 w 40002"/>
                <a:gd name="connsiteY0" fmla="*/ 38 h 38128"/>
                <a:gd name="connsiteX1" fmla="*/ 20674 w 40002"/>
                <a:gd name="connsiteY1" fmla="*/ 0 h 38128"/>
                <a:gd name="connsiteX2" fmla="*/ 20674 w 40002"/>
                <a:gd name="connsiteY2" fmla="*/ 0 h 38128"/>
                <a:gd name="connsiteX3" fmla="*/ 20959 w 40002"/>
                <a:gd name="connsiteY3" fmla="*/ 0 h 38128"/>
                <a:gd name="connsiteX4" fmla="*/ 40000 w 40002"/>
                <a:gd name="connsiteY4" fmla="*/ 18774 h 38128"/>
                <a:gd name="connsiteX5" fmla="*/ 21226 w 40002"/>
                <a:gd name="connsiteY5" fmla="*/ 38100 h 38128"/>
                <a:gd name="connsiteX6" fmla="*/ 19464 w 40002"/>
                <a:gd name="connsiteY6" fmla="*/ 38128 h 38128"/>
                <a:gd name="connsiteX7" fmla="*/ 19035 w 40002"/>
                <a:gd name="connsiteY7" fmla="*/ 38128 h 38128"/>
                <a:gd name="connsiteX8" fmla="*/ 5 w 40002"/>
                <a:gd name="connsiteY8" fmla="*/ 19498 h 38128"/>
                <a:gd name="connsiteX9" fmla="*/ 18635 w 40002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2" h="38128">
                  <a:moveTo>
                    <a:pt x="18635" y="38"/>
                  </a:moveTo>
                  <a:lnTo>
                    <a:pt x="20674" y="0"/>
                  </a:lnTo>
                  <a:lnTo>
                    <a:pt x="20674" y="0"/>
                  </a:lnTo>
                  <a:cubicBezTo>
                    <a:pt x="20769" y="0"/>
                    <a:pt x="20855" y="0"/>
                    <a:pt x="20959" y="0"/>
                  </a:cubicBezTo>
                  <a:cubicBezTo>
                    <a:pt x="31351" y="0"/>
                    <a:pt x="39838" y="8344"/>
                    <a:pt x="40000" y="18774"/>
                  </a:cubicBezTo>
                  <a:cubicBezTo>
                    <a:pt x="40152" y="29289"/>
                    <a:pt x="31751" y="37948"/>
                    <a:pt x="21226" y="38100"/>
                  </a:cubicBezTo>
                  <a:lnTo>
                    <a:pt x="19464" y="38128"/>
                  </a:lnTo>
                  <a:cubicBezTo>
                    <a:pt x="19321" y="38128"/>
                    <a:pt x="19178" y="38128"/>
                    <a:pt x="19035" y="38128"/>
                  </a:cubicBezTo>
                  <a:cubicBezTo>
                    <a:pt x="8710" y="38128"/>
                    <a:pt x="224" y="29870"/>
                    <a:pt x="5" y="19498"/>
                  </a:cubicBezTo>
                  <a:cubicBezTo>
                    <a:pt x="-224" y="8992"/>
                    <a:pt x="8110" y="276"/>
                    <a:pt x="18635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7" name="자유형: 도형 666">
              <a:extLst>
                <a:ext uri="{FF2B5EF4-FFF2-40B4-BE49-F238E27FC236}">
                  <a16:creationId xmlns:a16="http://schemas.microsoft.com/office/drawing/2014/main" id="{5374BA8D-2222-4B78-B760-53A660E2CD48}"/>
                </a:ext>
              </a:extLst>
            </p:cNvPr>
            <p:cNvSpPr/>
            <p:nvPr/>
          </p:nvSpPr>
          <p:spPr>
            <a:xfrm>
              <a:off x="12338995" y="438425"/>
              <a:ext cx="40003" cy="38135"/>
            </a:xfrm>
            <a:custGeom>
              <a:avLst/>
              <a:gdLst>
                <a:gd name="connsiteX0" fmla="*/ 18635 w 40003"/>
                <a:gd name="connsiteY0" fmla="*/ 45 h 38135"/>
                <a:gd name="connsiteX1" fmla="*/ 20531 w 40003"/>
                <a:gd name="connsiteY1" fmla="*/ 7 h 38135"/>
                <a:gd name="connsiteX2" fmla="*/ 39999 w 40003"/>
                <a:gd name="connsiteY2" fmla="*/ 18638 h 38135"/>
                <a:gd name="connsiteX3" fmla="*/ 21369 w 40003"/>
                <a:gd name="connsiteY3" fmla="*/ 38097 h 38135"/>
                <a:gd name="connsiteX4" fmla="*/ 19473 w 40003"/>
                <a:gd name="connsiteY4" fmla="*/ 38136 h 38135"/>
                <a:gd name="connsiteX5" fmla="*/ 19045 w 40003"/>
                <a:gd name="connsiteY5" fmla="*/ 38136 h 38135"/>
                <a:gd name="connsiteX6" fmla="*/ 4 w 40003"/>
                <a:gd name="connsiteY6" fmla="*/ 19505 h 38135"/>
                <a:gd name="connsiteX7" fmla="*/ 18635 w 40003"/>
                <a:gd name="connsiteY7" fmla="*/ 45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35">
                  <a:moveTo>
                    <a:pt x="18635" y="45"/>
                  </a:moveTo>
                  <a:lnTo>
                    <a:pt x="20531" y="7"/>
                  </a:lnTo>
                  <a:cubicBezTo>
                    <a:pt x="30884" y="-279"/>
                    <a:pt x="39771" y="8122"/>
                    <a:pt x="39999" y="18638"/>
                  </a:cubicBezTo>
                  <a:cubicBezTo>
                    <a:pt x="40219" y="29154"/>
                    <a:pt x="31884" y="37869"/>
                    <a:pt x="21369" y="38097"/>
                  </a:cubicBezTo>
                  <a:lnTo>
                    <a:pt x="19473" y="38136"/>
                  </a:lnTo>
                  <a:cubicBezTo>
                    <a:pt x="19330" y="38136"/>
                    <a:pt x="19187" y="38136"/>
                    <a:pt x="19045" y="38136"/>
                  </a:cubicBezTo>
                  <a:cubicBezTo>
                    <a:pt x="8719" y="38136"/>
                    <a:pt x="233" y="29877"/>
                    <a:pt x="4" y="19505"/>
                  </a:cubicBezTo>
                  <a:cubicBezTo>
                    <a:pt x="-215" y="8999"/>
                    <a:pt x="8119" y="283"/>
                    <a:pt x="18635" y="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8" name="자유형: 도형 667">
              <a:extLst>
                <a:ext uri="{FF2B5EF4-FFF2-40B4-BE49-F238E27FC236}">
                  <a16:creationId xmlns:a16="http://schemas.microsoft.com/office/drawing/2014/main" id="{5642D705-0AD5-41EC-8013-0D4F9C567F9A}"/>
                </a:ext>
              </a:extLst>
            </p:cNvPr>
            <p:cNvSpPr/>
            <p:nvPr/>
          </p:nvSpPr>
          <p:spPr>
            <a:xfrm>
              <a:off x="12573161" y="436279"/>
              <a:ext cx="40007" cy="38119"/>
            </a:xfrm>
            <a:custGeom>
              <a:avLst/>
              <a:gdLst>
                <a:gd name="connsiteX0" fmla="*/ 19041 w 40007"/>
                <a:gd name="connsiteY0" fmla="*/ 0 h 38119"/>
                <a:gd name="connsiteX1" fmla="*/ 19041 w 40007"/>
                <a:gd name="connsiteY1" fmla="*/ 0 h 38119"/>
                <a:gd name="connsiteX2" fmla="*/ 19184 w 40007"/>
                <a:gd name="connsiteY2" fmla="*/ 0 h 38119"/>
                <a:gd name="connsiteX3" fmla="*/ 21232 w 40007"/>
                <a:gd name="connsiteY3" fmla="*/ 19 h 38119"/>
                <a:gd name="connsiteX4" fmla="*/ 40006 w 40007"/>
                <a:gd name="connsiteY4" fmla="*/ 19345 h 38119"/>
                <a:gd name="connsiteX5" fmla="*/ 20965 w 40007"/>
                <a:gd name="connsiteY5" fmla="*/ 38119 h 38119"/>
                <a:gd name="connsiteX6" fmla="*/ 20679 w 40007"/>
                <a:gd name="connsiteY6" fmla="*/ 38119 h 38119"/>
                <a:gd name="connsiteX7" fmla="*/ 20679 w 40007"/>
                <a:gd name="connsiteY7" fmla="*/ 38119 h 38119"/>
                <a:gd name="connsiteX8" fmla="*/ 18908 w 40007"/>
                <a:gd name="connsiteY8" fmla="*/ 38100 h 38119"/>
                <a:gd name="connsiteX9" fmla="*/ 1 w 40007"/>
                <a:gd name="connsiteY9" fmla="*/ 18907 h 38119"/>
                <a:gd name="connsiteX10" fmla="*/ 19041 w 40007"/>
                <a:gd name="connsiteY10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19041" y="0"/>
                  </a:moveTo>
                  <a:lnTo>
                    <a:pt x="19041" y="0"/>
                  </a:lnTo>
                  <a:cubicBezTo>
                    <a:pt x="19089" y="0"/>
                    <a:pt x="19136" y="0"/>
                    <a:pt x="19184" y="0"/>
                  </a:cubicBezTo>
                  <a:lnTo>
                    <a:pt x="21232" y="19"/>
                  </a:lnTo>
                  <a:cubicBezTo>
                    <a:pt x="31747" y="181"/>
                    <a:pt x="40148" y="8830"/>
                    <a:pt x="40006" y="19345"/>
                  </a:cubicBezTo>
                  <a:cubicBezTo>
                    <a:pt x="39844" y="29775"/>
                    <a:pt x="31357" y="38119"/>
                    <a:pt x="20965" y="38119"/>
                  </a:cubicBezTo>
                  <a:cubicBezTo>
                    <a:pt x="20860" y="38119"/>
                    <a:pt x="20775" y="38119"/>
                    <a:pt x="20679" y="38119"/>
                  </a:cubicBezTo>
                  <a:lnTo>
                    <a:pt x="20679" y="38119"/>
                  </a:lnTo>
                  <a:lnTo>
                    <a:pt x="18908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67" y="8430"/>
                    <a:pt x="8592" y="0"/>
                    <a:pt x="1904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9" name="자유형: 도형 668">
              <a:extLst>
                <a:ext uri="{FF2B5EF4-FFF2-40B4-BE49-F238E27FC236}">
                  <a16:creationId xmlns:a16="http://schemas.microsoft.com/office/drawing/2014/main" id="{AC5D253C-68D0-4361-8FF0-30A7CFDB7FF6}"/>
                </a:ext>
              </a:extLst>
            </p:cNvPr>
            <p:cNvSpPr/>
            <p:nvPr/>
          </p:nvSpPr>
          <p:spPr>
            <a:xfrm>
              <a:off x="12866187" y="442614"/>
              <a:ext cx="40011" cy="38128"/>
            </a:xfrm>
            <a:custGeom>
              <a:avLst/>
              <a:gdLst>
                <a:gd name="connsiteX0" fmla="*/ 19338 w 40011"/>
                <a:gd name="connsiteY0" fmla="*/ 0 h 38128"/>
                <a:gd name="connsiteX1" fmla="*/ 21385 w 40011"/>
                <a:gd name="connsiteY1" fmla="*/ 38 h 38128"/>
                <a:gd name="connsiteX2" fmla="*/ 40007 w 40011"/>
                <a:gd name="connsiteY2" fmla="*/ 19498 h 38128"/>
                <a:gd name="connsiteX3" fmla="*/ 20976 w 40011"/>
                <a:gd name="connsiteY3" fmla="*/ 38128 h 38128"/>
                <a:gd name="connsiteX4" fmla="*/ 20547 w 40011"/>
                <a:gd name="connsiteY4" fmla="*/ 38128 h 38128"/>
                <a:gd name="connsiteX5" fmla="*/ 18776 w 40011"/>
                <a:gd name="connsiteY5" fmla="*/ 38100 h 38128"/>
                <a:gd name="connsiteX6" fmla="*/ 2 w 40011"/>
                <a:gd name="connsiteY6" fmla="*/ 18774 h 38128"/>
                <a:gd name="connsiteX7" fmla="*/ 19338 w 40011"/>
                <a:gd name="connsiteY7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28">
                  <a:moveTo>
                    <a:pt x="19338" y="0"/>
                  </a:moveTo>
                  <a:lnTo>
                    <a:pt x="21385" y="38"/>
                  </a:lnTo>
                  <a:cubicBezTo>
                    <a:pt x="31901" y="267"/>
                    <a:pt x="40235" y="8982"/>
                    <a:pt x="40007" y="19498"/>
                  </a:cubicBezTo>
                  <a:cubicBezTo>
                    <a:pt x="39788" y="29870"/>
                    <a:pt x="31301" y="38128"/>
                    <a:pt x="20976" y="38128"/>
                  </a:cubicBezTo>
                  <a:cubicBezTo>
                    <a:pt x="20833" y="38128"/>
                    <a:pt x="20690" y="38128"/>
                    <a:pt x="20547" y="38128"/>
                  </a:cubicBezTo>
                  <a:lnTo>
                    <a:pt x="18776" y="38100"/>
                  </a:lnTo>
                  <a:cubicBezTo>
                    <a:pt x="8260" y="37948"/>
                    <a:pt x="-141" y="29299"/>
                    <a:pt x="2" y="18774"/>
                  </a:cubicBezTo>
                  <a:cubicBezTo>
                    <a:pt x="145" y="8249"/>
                    <a:pt x="8431" y="19"/>
                    <a:pt x="193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0" name="자유형: 도형 669">
              <a:extLst>
                <a:ext uri="{FF2B5EF4-FFF2-40B4-BE49-F238E27FC236}">
                  <a16:creationId xmlns:a16="http://schemas.microsoft.com/office/drawing/2014/main" id="{7640D197-8F17-4223-B0F0-B6737C6A32DA}"/>
                </a:ext>
              </a:extLst>
            </p:cNvPr>
            <p:cNvSpPr/>
            <p:nvPr/>
          </p:nvSpPr>
          <p:spPr>
            <a:xfrm>
              <a:off x="12691110" y="438564"/>
              <a:ext cx="40008" cy="38130"/>
            </a:xfrm>
            <a:custGeom>
              <a:avLst/>
              <a:gdLst>
                <a:gd name="connsiteX0" fmla="*/ 21373 w 40008"/>
                <a:gd name="connsiteY0" fmla="*/ 40 h 38130"/>
                <a:gd name="connsiteX1" fmla="*/ 40004 w 40008"/>
                <a:gd name="connsiteY1" fmla="*/ 19500 h 38130"/>
                <a:gd name="connsiteX2" fmla="*/ 20964 w 40008"/>
                <a:gd name="connsiteY2" fmla="*/ 38130 h 38130"/>
                <a:gd name="connsiteX3" fmla="*/ 20535 w 40008"/>
                <a:gd name="connsiteY3" fmla="*/ 38130 h 38130"/>
                <a:gd name="connsiteX4" fmla="*/ 18497 w 40008"/>
                <a:gd name="connsiteY4" fmla="*/ 38083 h 38130"/>
                <a:gd name="connsiteX5" fmla="*/ 9 w 40008"/>
                <a:gd name="connsiteY5" fmla="*/ 18490 h 38130"/>
                <a:gd name="connsiteX6" fmla="*/ 19602 w 40008"/>
                <a:gd name="connsiteY6" fmla="*/ 2 h 38130"/>
                <a:gd name="connsiteX7" fmla="*/ 21373 w 40008"/>
                <a:gd name="connsiteY7" fmla="*/ 40 h 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0">
                  <a:moveTo>
                    <a:pt x="21373" y="40"/>
                  </a:moveTo>
                  <a:cubicBezTo>
                    <a:pt x="31889" y="269"/>
                    <a:pt x="40223" y="8984"/>
                    <a:pt x="40004" y="19500"/>
                  </a:cubicBezTo>
                  <a:cubicBezTo>
                    <a:pt x="39775" y="29872"/>
                    <a:pt x="31289" y="38130"/>
                    <a:pt x="20964" y="38130"/>
                  </a:cubicBezTo>
                  <a:cubicBezTo>
                    <a:pt x="20821" y="38130"/>
                    <a:pt x="20678" y="38130"/>
                    <a:pt x="20535" y="38130"/>
                  </a:cubicBezTo>
                  <a:lnTo>
                    <a:pt x="18497" y="38083"/>
                  </a:lnTo>
                  <a:cubicBezTo>
                    <a:pt x="7981" y="37778"/>
                    <a:pt x="-306" y="29005"/>
                    <a:pt x="9" y="18490"/>
                  </a:cubicBezTo>
                  <a:cubicBezTo>
                    <a:pt x="304" y="7974"/>
                    <a:pt x="9067" y="-141"/>
                    <a:pt x="19602" y="2"/>
                  </a:cubicBezTo>
                  <a:lnTo>
                    <a:pt x="21373" y="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1" name="자유형: 도형 670">
              <a:extLst>
                <a:ext uri="{FF2B5EF4-FFF2-40B4-BE49-F238E27FC236}">
                  <a16:creationId xmlns:a16="http://schemas.microsoft.com/office/drawing/2014/main" id="{E646ED9C-1D75-45A2-9F2F-306D22E88481}"/>
                </a:ext>
              </a:extLst>
            </p:cNvPr>
            <p:cNvSpPr/>
            <p:nvPr/>
          </p:nvSpPr>
          <p:spPr>
            <a:xfrm>
              <a:off x="12807196" y="441337"/>
              <a:ext cx="40013" cy="38128"/>
            </a:xfrm>
            <a:custGeom>
              <a:avLst/>
              <a:gdLst>
                <a:gd name="connsiteX0" fmla="*/ 18635 w 40013"/>
                <a:gd name="connsiteY0" fmla="*/ 38100 h 38128"/>
                <a:gd name="connsiteX1" fmla="*/ 4 w 40013"/>
                <a:gd name="connsiteY1" fmla="*/ 18640 h 38128"/>
                <a:gd name="connsiteX2" fmla="*/ 19045 w 40013"/>
                <a:gd name="connsiteY2" fmla="*/ 0 h 38128"/>
                <a:gd name="connsiteX3" fmla="*/ 19473 w 40013"/>
                <a:gd name="connsiteY3" fmla="*/ 0 h 38128"/>
                <a:gd name="connsiteX4" fmla="*/ 21378 w 40013"/>
                <a:gd name="connsiteY4" fmla="*/ 38 h 38128"/>
                <a:gd name="connsiteX5" fmla="*/ 40009 w 40013"/>
                <a:gd name="connsiteY5" fmla="*/ 19498 h 38128"/>
                <a:gd name="connsiteX6" fmla="*/ 20969 w 40013"/>
                <a:gd name="connsiteY6" fmla="*/ 38129 h 38128"/>
                <a:gd name="connsiteX7" fmla="*/ 20540 w 40013"/>
                <a:gd name="connsiteY7" fmla="*/ 38129 h 38128"/>
                <a:gd name="connsiteX8" fmla="*/ 18635 w 40013"/>
                <a:gd name="connsiteY8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28">
                  <a:moveTo>
                    <a:pt x="18635" y="38100"/>
                  </a:moveTo>
                  <a:cubicBezTo>
                    <a:pt x="8119" y="37871"/>
                    <a:pt x="-215" y="29166"/>
                    <a:pt x="4" y="18640"/>
                  </a:cubicBezTo>
                  <a:cubicBezTo>
                    <a:pt x="233" y="8268"/>
                    <a:pt x="8719" y="0"/>
                    <a:pt x="19045" y="0"/>
                  </a:cubicBezTo>
                  <a:cubicBezTo>
                    <a:pt x="19187" y="0"/>
                    <a:pt x="19321" y="0"/>
                    <a:pt x="19473" y="0"/>
                  </a:cubicBezTo>
                  <a:lnTo>
                    <a:pt x="21378" y="38"/>
                  </a:lnTo>
                  <a:cubicBezTo>
                    <a:pt x="31894" y="267"/>
                    <a:pt x="40228" y="8982"/>
                    <a:pt x="40009" y="19498"/>
                  </a:cubicBezTo>
                  <a:cubicBezTo>
                    <a:pt x="39781" y="29870"/>
                    <a:pt x="31294" y="38129"/>
                    <a:pt x="20969" y="38129"/>
                  </a:cubicBezTo>
                  <a:cubicBezTo>
                    <a:pt x="20826" y="38129"/>
                    <a:pt x="20683" y="38129"/>
                    <a:pt x="20540" y="38129"/>
                  </a:cubicBezTo>
                  <a:lnTo>
                    <a:pt x="18635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2" name="자유형: 도형 671">
              <a:extLst>
                <a:ext uri="{FF2B5EF4-FFF2-40B4-BE49-F238E27FC236}">
                  <a16:creationId xmlns:a16="http://schemas.microsoft.com/office/drawing/2014/main" id="{80D6CAD8-3A3C-42B3-A277-C6905BDA997E}"/>
                </a:ext>
              </a:extLst>
            </p:cNvPr>
            <p:cNvSpPr/>
            <p:nvPr/>
          </p:nvSpPr>
          <p:spPr>
            <a:xfrm>
              <a:off x="12632129" y="437222"/>
              <a:ext cx="40011" cy="38128"/>
            </a:xfrm>
            <a:custGeom>
              <a:avLst/>
              <a:gdLst>
                <a:gd name="connsiteX0" fmla="*/ 21385 w 40011"/>
                <a:gd name="connsiteY0" fmla="*/ 38 h 38128"/>
                <a:gd name="connsiteX1" fmla="*/ 40007 w 40011"/>
                <a:gd name="connsiteY1" fmla="*/ 19498 h 38128"/>
                <a:gd name="connsiteX2" fmla="*/ 20976 w 40011"/>
                <a:gd name="connsiteY2" fmla="*/ 38129 h 38128"/>
                <a:gd name="connsiteX3" fmla="*/ 20547 w 40011"/>
                <a:gd name="connsiteY3" fmla="*/ 38129 h 38128"/>
                <a:gd name="connsiteX4" fmla="*/ 18775 w 40011"/>
                <a:gd name="connsiteY4" fmla="*/ 38100 h 38128"/>
                <a:gd name="connsiteX5" fmla="*/ 2 w 40011"/>
                <a:gd name="connsiteY5" fmla="*/ 18774 h 38128"/>
                <a:gd name="connsiteX6" fmla="*/ 19328 w 40011"/>
                <a:gd name="connsiteY6" fmla="*/ 0 h 38128"/>
                <a:gd name="connsiteX7" fmla="*/ 21385 w 40011"/>
                <a:gd name="connsiteY7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28">
                  <a:moveTo>
                    <a:pt x="21385" y="38"/>
                  </a:moveTo>
                  <a:cubicBezTo>
                    <a:pt x="31901" y="267"/>
                    <a:pt x="40235" y="8982"/>
                    <a:pt x="40007" y="19498"/>
                  </a:cubicBezTo>
                  <a:cubicBezTo>
                    <a:pt x="39788" y="29870"/>
                    <a:pt x="31301" y="38129"/>
                    <a:pt x="20976" y="38129"/>
                  </a:cubicBezTo>
                  <a:cubicBezTo>
                    <a:pt x="20833" y="38129"/>
                    <a:pt x="20690" y="38129"/>
                    <a:pt x="20547" y="38129"/>
                  </a:cubicBezTo>
                  <a:lnTo>
                    <a:pt x="18775" y="38100"/>
                  </a:lnTo>
                  <a:cubicBezTo>
                    <a:pt x="8260" y="37948"/>
                    <a:pt x="-141" y="29299"/>
                    <a:pt x="2" y="18774"/>
                  </a:cubicBezTo>
                  <a:cubicBezTo>
                    <a:pt x="145" y="8249"/>
                    <a:pt x="8708" y="172"/>
                    <a:pt x="19328" y="0"/>
                  </a:cubicBezTo>
                  <a:lnTo>
                    <a:pt x="21385" y="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3" name="자유형: 도형 672">
              <a:extLst>
                <a:ext uri="{FF2B5EF4-FFF2-40B4-BE49-F238E27FC236}">
                  <a16:creationId xmlns:a16="http://schemas.microsoft.com/office/drawing/2014/main" id="{3C873468-FAE3-4B36-AD8F-76297C1DB8B6}"/>
                </a:ext>
              </a:extLst>
            </p:cNvPr>
            <p:cNvSpPr/>
            <p:nvPr/>
          </p:nvSpPr>
          <p:spPr>
            <a:xfrm>
              <a:off x="12807133" y="581621"/>
              <a:ext cx="40005" cy="38100"/>
            </a:xfrm>
            <a:custGeom>
              <a:avLst/>
              <a:gdLst>
                <a:gd name="connsiteX0" fmla="*/ 19050 w 40005"/>
                <a:gd name="connsiteY0" fmla="*/ 0 h 38100"/>
                <a:gd name="connsiteX1" fmla="*/ 19050 w 40005"/>
                <a:gd name="connsiteY1" fmla="*/ 0 h 38100"/>
                <a:gd name="connsiteX2" fmla="*/ 20955 w 40005"/>
                <a:gd name="connsiteY2" fmla="*/ 0 h 38100"/>
                <a:gd name="connsiteX3" fmla="*/ 40005 w 40005"/>
                <a:gd name="connsiteY3" fmla="*/ 19050 h 38100"/>
                <a:gd name="connsiteX4" fmla="*/ 20955 w 40005"/>
                <a:gd name="connsiteY4" fmla="*/ 38100 h 38100"/>
                <a:gd name="connsiteX5" fmla="*/ 19050 w 40005"/>
                <a:gd name="connsiteY5" fmla="*/ 38100 h 38100"/>
                <a:gd name="connsiteX6" fmla="*/ 19050 w 40005"/>
                <a:gd name="connsiteY6" fmla="*/ 38100 h 38100"/>
                <a:gd name="connsiteX7" fmla="*/ 0 w 40005"/>
                <a:gd name="connsiteY7" fmla="*/ 19050 h 38100"/>
                <a:gd name="connsiteX8" fmla="*/ 19050 w 4000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0"/>
                  </a:moveTo>
                  <a:lnTo>
                    <a:pt x="19050" y="0"/>
                  </a:lnTo>
                  <a:lnTo>
                    <a:pt x="20955" y="0"/>
                  </a:lnTo>
                  <a:cubicBezTo>
                    <a:pt x="31471" y="0"/>
                    <a:pt x="40005" y="8535"/>
                    <a:pt x="40005" y="19050"/>
                  </a:cubicBez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5"/>
                    <a:pt x="852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4" name="자유형: 도형 673">
              <a:extLst>
                <a:ext uri="{FF2B5EF4-FFF2-40B4-BE49-F238E27FC236}">
                  <a16:creationId xmlns:a16="http://schemas.microsoft.com/office/drawing/2014/main" id="{E2819C7B-A23F-4C13-82E0-7B38DD2EE290}"/>
                </a:ext>
              </a:extLst>
            </p:cNvPr>
            <p:cNvSpPr/>
            <p:nvPr/>
          </p:nvSpPr>
          <p:spPr>
            <a:xfrm>
              <a:off x="12690972" y="582602"/>
              <a:ext cx="40020" cy="38128"/>
            </a:xfrm>
            <a:custGeom>
              <a:avLst/>
              <a:gdLst>
                <a:gd name="connsiteX0" fmla="*/ 18644 w 40020"/>
                <a:gd name="connsiteY0" fmla="*/ 38 h 38128"/>
                <a:gd name="connsiteX1" fmla="*/ 20692 w 40020"/>
                <a:gd name="connsiteY1" fmla="*/ 0 h 38128"/>
                <a:gd name="connsiteX2" fmla="*/ 20692 w 40020"/>
                <a:gd name="connsiteY2" fmla="*/ 0 h 38128"/>
                <a:gd name="connsiteX3" fmla="*/ 20978 w 40020"/>
                <a:gd name="connsiteY3" fmla="*/ 0 h 38128"/>
                <a:gd name="connsiteX4" fmla="*/ 40019 w 40020"/>
                <a:gd name="connsiteY4" fmla="*/ 18774 h 38128"/>
                <a:gd name="connsiteX5" fmla="*/ 21245 w 40020"/>
                <a:gd name="connsiteY5" fmla="*/ 38100 h 38128"/>
                <a:gd name="connsiteX6" fmla="*/ 19473 w 40020"/>
                <a:gd name="connsiteY6" fmla="*/ 38129 h 38128"/>
                <a:gd name="connsiteX7" fmla="*/ 19045 w 40020"/>
                <a:gd name="connsiteY7" fmla="*/ 38129 h 38128"/>
                <a:gd name="connsiteX8" fmla="*/ 4 w 40020"/>
                <a:gd name="connsiteY8" fmla="*/ 19488 h 38128"/>
                <a:gd name="connsiteX9" fmla="*/ 18644 w 40020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18644" y="38"/>
                  </a:moveTo>
                  <a:lnTo>
                    <a:pt x="20692" y="0"/>
                  </a:lnTo>
                  <a:lnTo>
                    <a:pt x="20692" y="0"/>
                  </a:lnTo>
                  <a:cubicBezTo>
                    <a:pt x="20787" y="0"/>
                    <a:pt x="20873" y="0"/>
                    <a:pt x="20978" y="0"/>
                  </a:cubicBezTo>
                  <a:cubicBezTo>
                    <a:pt x="31370" y="0"/>
                    <a:pt x="39857" y="8344"/>
                    <a:pt x="40019" y="18774"/>
                  </a:cubicBezTo>
                  <a:cubicBezTo>
                    <a:pt x="40171" y="29289"/>
                    <a:pt x="31770" y="37948"/>
                    <a:pt x="21245" y="38100"/>
                  </a:cubicBezTo>
                  <a:lnTo>
                    <a:pt x="19473" y="38129"/>
                  </a:lnTo>
                  <a:cubicBezTo>
                    <a:pt x="19321" y="38129"/>
                    <a:pt x="19187" y="38129"/>
                    <a:pt x="19045" y="38129"/>
                  </a:cubicBezTo>
                  <a:cubicBezTo>
                    <a:pt x="8719" y="38129"/>
                    <a:pt x="233" y="29870"/>
                    <a:pt x="4" y="19488"/>
                  </a:cubicBezTo>
                  <a:cubicBezTo>
                    <a:pt x="-205" y="8973"/>
                    <a:pt x="8138" y="267"/>
                    <a:pt x="18644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5" name="자유형: 도형 674">
              <a:extLst>
                <a:ext uri="{FF2B5EF4-FFF2-40B4-BE49-F238E27FC236}">
                  <a16:creationId xmlns:a16="http://schemas.microsoft.com/office/drawing/2014/main" id="{2B026565-3645-4BCB-A63F-870F8EB56F51}"/>
                </a:ext>
              </a:extLst>
            </p:cNvPr>
            <p:cNvSpPr/>
            <p:nvPr/>
          </p:nvSpPr>
          <p:spPr>
            <a:xfrm>
              <a:off x="12631983" y="583752"/>
              <a:ext cx="40013" cy="38150"/>
            </a:xfrm>
            <a:custGeom>
              <a:avLst/>
              <a:gdLst>
                <a:gd name="connsiteX0" fmla="*/ 18635 w 40013"/>
                <a:gd name="connsiteY0" fmla="*/ 60 h 38150"/>
                <a:gd name="connsiteX1" fmla="*/ 20541 w 40013"/>
                <a:gd name="connsiteY1" fmla="*/ 22 h 38150"/>
                <a:gd name="connsiteX2" fmla="*/ 40010 w 40013"/>
                <a:gd name="connsiteY2" fmla="*/ 18653 h 38150"/>
                <a:gd name="connsiteX3" fmla="*/ 21379 w 40013"/>
                <a:gd name="connsiteY3" fmla="*/ 38112 h 38150"/>
                <a:gd name="connsiteX4" fmla="*/ 19474 w 40013"/>
                <a:gd name="connsiteY4" fmla="*/ 38151 h 38150"/>
                <a:gd name="connsiteX5" fmla="*/ 19045 w 40013"/>
                <a:gd name="connsiteY5" fmla="*/ 38151 h 38150"/>
                <a:gd name="connsiteX6" fmla="*/ 5 w 40013"/>
                <a:gd name="connsiteY6" fmla="*/ 19510 h 38150"/>
                <a:gd name="connsiteX7" fmla="*/ 18635 w 40013"/>
                <a:gd name="connsiteY7" fmla="*/ 60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50">
                  <a:moveTo>
                    <a:pt x="18635" y="60"/>
                  </a:moveTo>
                  <a:lnTo>
                    <a:pt x="20541" y="22"/>
                  </a:lnTo>
                  <a:cubicBezTo>
                    <a:pt x="30904" y="-492"/>
                    <a:pt x="39781" y="8128"/>
                    <a:pt x="40010" y="18653"/>
                  </a:cubicBezTo>
                  <a:cubicBezTo>
                    <a:pt x="40229" y="29169"/>
                    <a:pt x="31894" y="37884"/>
                    <a:pt x="21379" y="38112"/>
                  </a:cubicBezTo>
                  <a:lnTo>
                    <a:pt x="19474" y="38151"/>
                  </a:lnTo>
                  <a:cubicBezTo>
                    <a:pt x="19321" y="38151"/>
                    <a:pt x="19188" y="38151"/>
                    <a:pt x="19045" y="38151"/>
                  </a:cubicBezTo>
                  <a:cubicBezTo>
                    <a:pt x="8720" y="38151"/>
                    <a:pt x="233" y="29892"/>
                    <a:pt x="5" y="19510"/>
                  </a:cubicBezTo>
                  <a:cubicBezTo>
                    <a:pt x="-224" y="8994"/>
                    <a:pt x="8120" y="289"/>
                    <a:pt x="18635" y="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6" name="자유형: 도형 675">
              <a:extLst>
                <a:ext uri="{FF2B5EF4-FFF2-40B4-BE49-F238E27FC236}">
                  <a16:creationId xmlns:a16="http://schemas.microsoft.com/office/drawing/2014/main" id="{4E908A83-7314-41B1-9884-AF77C7B634D2}"/>
                </a:ext>
              </a:extLst>
            </p:cNvPr>
            <p:cNvSpPr/>
            <p:nvPr/>
          </p:nvSpPr>
          <p:spPr>
            <a:xfrm>
              <a:off x="12572967" y="584955"/>
              <a:ext cx="40020" cy="38128"/>
            </a:xfrm>
            <a:custGeom>
              <a:avLst/>
              <a:gdLst>
                <a:gd name="connsiteX0" fmla="*/ 18645 w 40020"/>
                <a:gd name="connsiteY0" fmla="*/ 38 h 38128"/>
                <a:gd name="connsiteX1" fmla="*/ 20692 w 40020"/>
                <a:gd name="connsiteY1" fmla="*/ 0 h 38128"/>
                <a:gd name="connsiteX2" fmla="*/ 20692 w 40020"/>
                <a:gd name="connsiteY2" fmla="*/ 0 h 38128"/>
                <a:gd name="connsiteX3" fmla="*/ 20978 w 40020"/>
                <a:gd name="connsiteY3" fmla="*/ 0 h 38128"/>
                <a:gd name="connsiteX4" fmla="*/ 40019 w 40020"/>
                <a:gd name="connsiteY4" fmla="*/ 18774 h 38128"/>
                <a:gd name="connsiteX5" fmla="*/ 21245 w 40020"/>
                <a:gd name="connsiteY5" fmla="*/ 38100 h 38128"/>
                <a:gd name="connsiteX6" fmla="*/ 19473 w 40020"/>
                <a:gd name="connsiteY6" fmla="*/ 38128 h 38128"/>
                <a:gd name="connsiteX7" fmla="*/ 19045 w 40020"/>
                <a:gd name="connsiteY7" fmla="*/ 38128 h 38128"/>
                <a:gd name="connsiteX8" fmla="*/ 4 w 40020"/>
                <a:gd name="connsiteY8" fmla="*/ 19488 h 38128"/>
                <a:gd name="connsiteX9" fmla="*/ 18645 w 40020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18645" y="38"/>
                  </a:moveTo>
                  <a:lnTo>
                    <a:pt x="20692" y="0"/>
                  </a:lnTo>
                  <a:lnTo>
                    <a:pt x="20692" y="0"/>
                  </a:lnTo>
                  <a:cubicBezTo>
                    <a:pt x="20788" y="0"/>
                    <a:pt x="20873" y="0"/>
                    <a:pt x="20978" y="0"/>
                  </a:cubicBezTo>
                  <a:cubicBezTo>
                    <a:pt x="31370" y="0"/>
                    <a:pt x="39857" y="8344"/>
                    <a:pt x="40019" y="18774"/>
                  </a:cubicBezTo>
                  <a:cubicBezTo>
                    <a:pt x="40171" y="29289"/>
                    <a:pt x="31770" y="37948"/>
                    <a:pt x="21245" y="38100"/>
                  </a:cubicBezTo>
                  <a:lnTo>
                    <a:pt x="19473" y="38128"/>
                  </a:lnTo>
                  <a:cubicBezTo>
                    <a:pt x="19321" y="38128"/>
                    <a:pt x="19187" y="38128"/>
                    <a:pt x="19045" y="38128"/>
                  </a:cubicBezTo>
                  <a:cubicBezTo>
                    <a:pt x="8719" y="38128"/>
                    <a:pt x="233" y="29870"/>
                    <a:pt x="4" y="19488"/>
                  </a:cubicBezTo>
                  <a:cubicBezTo>
                    <a:pt x="-215" y="8973"/>
                    <a:pt x="8129" y="267"/>
                    <a:pt x="18645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7" name="자유형: 도형 676">
              <a:extLst>
                <a:ext uri="{FF2B5EF4-FFF2-40B4-BE49-F238E27FC236}">
                  <a16:creationId xmlns:a16="http://schemas.microsoft.com/office/drawing/2014/main" id="{B1A478B1-8176-4A62-8604-01FCB0395E34}"/>
                </a:ext>
              </a:extLst>
            </p:cNvPr>
            <p:cNvSpPr/>
            <p:nvPr/>
          </p:nvSpPr>
          <p:spPr>
            <a:xfrm>
              <a:off x="12866188" y="581860"/>
              <a:ext cx="39996" cy="38109"/>
            </a:xfrm>
            <a:custGeom>
              <a:avLst/>
              <a:gdLst>
                <a:gd name="connsiteX0" fmla="*/ 19041 w 39996"/>
                <a:gd name="connsiteY0" fmla="*/ 0 h 38109"/>
                <a:gd name="connsiteX1" fmla="*/ 19041 w 39996"/>
                <a:gd name="connsiteY1" fmla="*/ 0 h 38109"/>
                <a:gd name="connsiteX2" fmla="*/ 19184 w 39996"/>
                <a:gd name="connsiteY2" fmla="*/ 0 h 38109"/>
                <a:gd name="connsiteX3" fmla="*/ 21089 w 39996"/>
                <a:gd name="connsiteY3" fmla="*/ 9 h 38109"/>
                <a:gd name="connsiteX4" fmla="*/ 39996 w 39996"/>
                <a:gd name="connsiteY4" fmla="*/ 19202 h 38109"/>
                <a:gd name="connsiteX5" fmla="*/ 20946 w 39996"/>
                <a:gd name="connsiteY5" fmla="*/ 38109 h 38109"/>
                <a:gd name="connsiteX6" fmla="*/ 20813 w 39996"/>
                <a:gd name="connsiteY6" fmla="*/ 38109 h 38109"/>
                <a:gd name="connsiteX7" fmla="*/ 20813 w 39996"/>
                <a:gd name="connsiteY7" fmla="*/ 38109 h 38109"/>
                <a:gd name="connsiteX8" fmla="*/ 18907 w 39996"/>
                <a:gd name="connsiteY8" fmla="*/ 38100 h 38109"/>
                <a:gd name="connsiteX9" fmla="*/ 1 w 39996"/>
                <a:gd name="connsiteY9" fmla="*/ 18907 h 38109"/>
                <a:gd name="connsiteX10" fmla="*/ 19041 w 39996"/>
                <a:gd name="connsiteY10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6" h="38109">
                  <a:moveTo>
                    <a:pt x="19041" y="0"/>
                  </a:moveTo>
                  <a:lnTo>
                    <a:pt x="19041" y="0"/>
                  </a:lnTo>
                  <a:cubicBezTo>
                    <a:pt x="19089" y="0"/>
                    <a:pt x="19136" y="0"/>
                    <a:pt x="19184" y="0"/>
                  </a:cubicBezTo>
                  <a:lnTo>
                    <a:pt x="21089" y="9"/>
                  </a:lnTo>
                  <a:cubicBezTo>
                    <a:pt x="31604" y="86"/>
                    <a:pt x="40072" y="8677"/>
                    <a:pt x="39996" y="19202"/>
                  </a:cubicBezTo>
                  <a:cubicBezTo>
                    <a:pt x="39920" y="29680"/>
                    <a:pt x="31404" y="38109"/>
                    <a:pt x="20946" y="38109"/>
                  </a:cubicBezTo>
                  <a:cubicBezTo>
                    <a:pt x="20898" y="38109"/>
                    <a:pt x="20851" y="38109"/>
                    <a:pt x="20813" y="38109"/>
                  </a:cubicBezTo>
                  <a:lnTo>
                    <a:pt x="20813" y="38109"/>
                  </a:lnTo>
                  <a:lnTo>
                    <a:pt x="18907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67" y="8439"/>
                    <a:pt x="8573" y="0"/>
                    <a:pt x="1904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8" name="자유형: 도형 677">
              <a:extLst>
                <a:ext uri="{FF2B5EF4-FFF2-40B4-BE49-F238E27FC236}">
                  <a16:creationId xmlns:a16="http://schemas.microsoft.com/office/drawing/2014/main" id="{B123E7F8-F0B8-4106-9E7E-D82E5F414FDD}"/>
                </a:ext>
              </a:extLst>
            </p:cNvPr>
            <p:cNvSpPr/>
            <p:nvPr/>
          </p:nvSpPr>
          <p:spPr>
            <a:xfrm>
              <a:off x="12338824" y="583146"/>
              <a:ext cx="40007" cy="38156"/>
            </a:xfrm>
            <a:custGeom>
              <a:avLst/>
              <a:gdLst>
                <a:gd name="connsiteX0" fmla="*/ 19758 w 40007"/>
                <a:gd name="connsiteY0" fmla="*/ 9 h 38156"/>
                <a:gd name="connsiteX1" fmla="*/ 21520 w 40007"/>
                <a:gd name="connsiteY1" fmla="*/ 66 h 38156"/>
                <a:gd name="connsiteX2" fmla="*/ 39999 w 40007"/>
                <a:gd name="connsiteY2" fmla="*/ 19669 h 38156"/>
                <a:gd name="connsiteX3" fmla="*/ 20968 w 40007"/>
                <a:gd name="connsiteY3" fmla="*/ 38157 h 38156"/>
                <a:gd name="connsiteX4" fmla="*/ 20396 w 40007"/>
                <a:gd name="connsiteY4" fmla="*/ 38147 h 38156"/>
                <a:gd name="connsiteX5" fmla="*/ 18358 w 40007"/>
                <a:gd name="connsiteY5" fmla="*/ 38081 h 38156"/>
                <a:gd name="connsiteX6" fmla="*/ 13 w 40007"/>
                <a:gd name="connsiteY6" fmla="*/ 18345 h 38156"/>
                <a:gd name="connsiteX7" fmla="*/ 19758 w 40007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6">
                  <a:moveTo>
                    <a:pt x="19758" y="9"/>
                  </a:moveTo>
                  <a:lnTo>
                    <a:pt x="21520" y="66"/>
                  </a:lnTo>
                  <a:cubicBezTo>
                    <a:pt x="32036" y="371"/>
                    <a:pt x="40313" y="9153"/>
                    <a:pt x="39999" y="19669"/>
                  </a:cubicBezTo>
                  <a:cubicBezTo>
                    <a:pt x="39694" y="29994"/>
                    <a:pt x="31226" y="38157"/>
                    <a:pt x="20968" y="38157"/>
                  </a:cubicBezTo>
                  <a:cubicBezTo>
                    <a:pt x="20777" y="38157"/>
                    <a:pt x="20587" y="38157"/>
                    <a:pt x="20396" y="38147"/>
                  </a:cubicBezTo>
                  <a:lnTo>
                    <a:pt x="18358" y="38081"/>
                  </a:lnTo>
                  <a:cubicBezTo>
                    <a:pt x="7842" y="37690"/>
                    <a:pt x="-368" y="28860"/>
                    <a:pt x="13" y="18345"/>
                  </a:cubicBezTo>
                  <a:cubicBezTo>
                    <a:pt x="394" y="7829"/>
                    <a:pt x="9376" y="-315"/>
                    <a:pt x="19758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9" name="자유형: 도형 678">
              <a:extLst>
                <a:ext uri="{FF2B5EF4-FFF2-40B4-BE49-F238E27FC236}">
                  <a16:creationId xmlns:a16="http://schemas.microsoft.com/office/drawing/2014/main" id="{F97696EF-92E9-437A-99DA-F2424E364F84}"/>
                </a:ext>
              </a:extLst>
            </p:cNvPr>
            <p:cNvSpPr/>
            <p:nvPr/>
          </p:nvSpPr>
          <p:spPr>
            <a:xfrm>
              <a:off x="12456870" y="585584"/>
              <a:ext cx="39986" cy="38109"/>
            </a:xfrm>
            <a:custGeom>
              <a:avLst/>
              <a:gdLst>
                <a:gd name="connsiteX0" fmla="*/ 19041 w 39986"/>
                <a:gd name="connsiteY0" fmla="*/ 0 h 38109"/>
                <a:gd name="connsiteX1" fmla="*/ 19184 w 39986"/>
                <a:gd name="connsiteY1" fmla="*/ 0 h 38109"/>
                <a:gd name="connsiteX2" fmla="*/ 21079 w 39986"/>
                <a:gd name="connsiteY2" fmla="*/ 10 h 38109"/>
                <a:gd name="connsiteX3" fmla="*/ 39986 w 39986"/>
                <a:gd name="connsiteY3" fmla="*/ 19202 h 38109"/>
                <a:gd name="connsiteX4" fmla="*/ 20936 w 39986"/>
                <a:gd name="connsiteY4" fmla="*/ 38110 h 38109"/>
                <a:gd name="connsiteX5" fmla="*/ 20803 w 39986"/>
                <a:gd name="connsiteY5" fmla="*/ 38110 h 38109"/>
                <a:gd name="connsiteX6" fmla="*/ 20803 w 39986"/>
                <a:gd name="connsiteY6" fmla="*/ 38110 h 38109"/>
                <a:gd name="connsiteX7" fmla="*/ 18908 w 39986"/>
                <a:gd name="connsiteY7" fmla="*/ 38100 h 38109"/>
                <a:gd name="connsiteX8" fmla="*/ 1 w 39986"/>
                <a:gd name="connsiteY8" fmla="*/ 18907 h 38109"/>
                <a:gd name="connsiteX9" fmla="*/ 19041 w 39986"/>
                <a:gd name="connsiteY9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86" h="38109">
                  <a:moveTo>
                    <a:pt x="19041" y="0"/>
                  </a:moveTo>
                  <a:cubicBezTo>
                    <a:pt x="19089" y="0"/>
                    <a:pt x="19136" y="0"/>
                    <a:pt x="19184" y="0"/>
                  </a:cubicBezTo>
                  <a:lnTo>
                    <a:pt x="21079" y="10"/>
                  </a:lnTo>
                  <a:cubicBezTo>
                    <a:pt x="31595" y="86"/>
                    <a:pt x="40063" y="8677"/>
                    <a:pt x="39986" y="19202"/>
                  </a:cubicBezTo>
                  <a:cubicBezTo>
                    <a:pt x="39910" y="29680"/>
                    <a:pt x="31395" y="38110"/>
                    <a:pt x="20936" y="38110"/>
                  </a:cubicBezTo>
                  <a:cubicBezTo>
                    <a:pt x="20889" y="38110"/>
                    <a:pt x="20841" y="38110"/>
                    <a:pt x="20803" y="38110"/>
                  </a:cubicBezTo>
                  <a:lnTo>
                    <a:pt x="20803" y="38110"/>
                  </a:lnTo>
                  <a:lnTo>
                    <a:pt x="18908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67" y="8430"/>
                    <a:pt x="8592" y="0"/>
                    <a:pt x="1904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0" name="자유형: 도형 679">
              <a:extLst>
                <a:ext uri="{FF2B5EF4-FFF2-40B4-BE49-F238E27FC236}">
                  <a16:creationId xmlns:a16="http://schemas.microsoft.com/office/drawing/2014/main" id="{75E2887F-5431-4760-8F49-41C5296716A2}"/>
                </a:ext>
              </a:extLst>
            </p:cNvPr>
            <p:cNvSpPr/>
            <p:nvPr/>
          </p:nvSpPr>
          <p:spPr>
            <a:xfrm>
              <a:off x="12397824" y="584698"/>
              <a:ext cx="40010" cy="38128"/>
            </a:xfrm>
            <a:custGeom>
              <a:avLst/>
              <a:gdLst>
                <a:gd name="connsiteX0" fmla="*/ 19052 w 40010"/>
                <a:gd name="connsiteY0" fmla="*/ 0 h 38128"/>
                <a:gd name="connsiteX1" fmla="*/ 19052 w 40010"/>
                <a:gd name="connsiteY1" fmla="*/ 0 h 38128"/>
                <a:gd name="connsiteX2" fmla="*/ 19338 w 40010"/>
                <a:gd name="connsiteY2" fmla="*/ 0 h 38128"/>
                <a:gd name="connsiteX3" fmla="*/ 21376 w 40010"/>
                <a:gd name="connsiteY3" fmla="*/ 38 h 38128"/>
                <a:gd name="connsiteX4" fmla="*/ 40007 w 40010"/>
                <a:gd name="connsiteY4" fmla="*/ 19498 h 38128"/>
                <a:gd name="connsiteX5" fmla="*/ 20966 w 40010"/>
                <a:gd name="connsiteY5" fmla="*/ 38129 h 38128"/>
                <a:gd name="connsiteX6" fmla="*/ 20538 w 40010"/>
                <a:gd name="connsiteY6" fmla="*/ 38129 h 38128"/>
                <a:gd name="connsiteX7" fmla="*/ 18775 w 40010"/>
                <a:gd name="connsiteY7" fmla="*/ 38100 h 38128"/>
                <a:gd name="connsiteX8" fmla="*/ 2 w 40010"/>
                <a:gd name="connsiteY8" fmla="*/ 18774 h 38128"/>
                <a:gd name="connsiteX9" fmla="*/ 19052 w 40010"/>
                <a:gd name="connsiteY9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10" h="38128">
                  <a:moveTo>
                    <a:pt x="19052" y="0"/>
                  </a:moveTo>
                  <a:lnTo>
                    <a:pt x="19052" y="0"/>
                  </a:lnTo>
                  <a:cubicBezTo>
                    <a:pt x="19156" y="0"/>
                    <a:pt x="19252" y="0"/>
                    <a:pt x="19338" y="0"/>
                  </a:cubicBezTo>
                  <a:lnTo>
                    <a:pt x="21376" y="38"/>
                  </a:lnTo>
                  <a:cubicBezTo>
                    <a:pt x="31891" y="267"/>
                    <a:pt x="40226" y="8982"/>
                    <a:pt x="40007" y="19498"/>
                  </a:cubicBezTo>
                  <a:cubicBezTo>
                    <a:pt x="39778" y="29870"/>
                    <a:pt x="31291" y="38129"/>
                    <a:pt x="20966" y="38129"/>
                  </a:cubicBezTo>
                  <a:cubicBezTo>
                    <a:pt x="20823" y="38129"/>
                    <a:pt x="20680" y="38129"/>
                    <a:pt x="20538" y="38129"/>
                  </a:cubicBezTo>
                  <a:lnTo>
                    <a:pt x="18775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73" y="8344"/>
                    <a:pt x="8660" y="0"/>
                    <a:pt x="190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1" name="자유형: 도형 680">
              <a:extLst>
                <a:ext uri="{FF2B5EF4-FFF2-40B4-BE49-F238E27FC236}">
                  <a16:creationId xmlns:a16="http://schemas.microsoft.com/office/drawing/2014/main" id="{4965CE54-A47B-407B-AD8C-187231BB6FDF}"/>
                </a:ext>
              </a:extLst>
            </p:cNvPr>
            <p:cNvSpPr/>
            <p:nvPr/>
          </p:nvSpPr>
          <p:spPr>
            <a:xfrm>
              <a:off x="12339046" y="703732"/>
              <a:ext cx="39996" cy="38100"/>
            </a:xfrm>
            <a:custGeom>
              <a:avLst/>
              <a:gdLst>
                <a:gd name="connsiteX0" fmla="*/ 1 w 39996"/>
                <a:gd name="connsiteY0" fmla="*/ 19193 h 38100"/>
                <a:gd name="connsiteX1" fmla="*/ 18908 w 39996"/>
                <a:gd name="connsiteY1" fmla="*/ 0 h 38100"/>
                <a:gd name="connsiteX2" fmla="*/ 20946 w 39996"/>
                <a:gd name="connsiteY2" fmla="*/ 0 h 38100"/>
                <a:gd name="connsiteX3" fmla="*/ 39996 w 39996"/>
                <a:gd name="connsiteY3" fmla="*/ 19050 h 38100"/>
                <a:gd name="connsiteX4" fmla="*/ 20946 w 39996"/>
                <a:gd name="connsiteY4" fmla="*/ 38100 h 38100"/>
                <a:gd name="connsiteX5" fmla="*/ 19184 w 39996"/>
                <a:gd name="connsiteY5" fmla="*/ 38100 h 38100"/>
                <a:gd name="connsiteX6" fmla="*/ 19051 w 39996"/>
                <a:gd name="connsiteY6" fmla="*/ 38100 h 38100"/>
                <a:gd name="connsiteX7" fmla="*/ 19051 w 39996"/>
                <a:gd name="connsiteY7" fmla="*/ 38100 h 38100"/>
                <a:gd name="connsiteX8" fmla="*/ 1 w 39996"/>
                <a:gd name="connsiteY8" fmla="*/ 191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0">
                  <a:moveTo>
                    <a:pt x="1" y="19193"/>
                  </a:moveTo>
                  <a:cubicBezTo>
                    <a:pt x="-76" y="8677"/>
                    <a:pt x="8392" y="86"/>
                    <a:pt x="18908" y="0"/>
                  </a:cubicBezTo>
                  <a:lnTo>
                    <a:pt x="20946" y="0"/>
                  </a:lnTo>
                  <a:cubicBezTo>
                    <a:pt x="31462" y="0"/>
                    <a:pt x="39996" y="8534"/>
                    <a:pt x="39996" y="19050"/>
                  </a:cubicBezTo>
                  <a:cubicBezTo>
                    <a:pt x="39996" y="29566"/>
                    <a:pt x="31462" y="38100"/>
                    <a:pt x="20946" y="38100"/>
                  </a:cubicBezTo>
                  <a:lnTo>
                    <a:pt x="19184" y="38100"/>
                  </a:lnTo>
                  <a:cubicBezTo>
                    <a:pt x="19136" y="38100"/>
                    <a:pt x="19089" y="38100"/>
                    <a:pt x="19051" y="38100"/>
                  </a:cubicBezTo>
                  <a:lnTo>
                    <a:pt x="19051" y="38100"/>
                  </a:lnTo>
                  <a:cubicBezTo>
                    <a:pt x="8592" y="38100"/>
                    <a:pt x="77" y="29670"/>
                    <a:pt x="1" y="1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2" name="자유형: 도형 681">
              <a:extLst>
                <a:ext uri="{FF2B5EF4-FFF2-40B4-BE49-F238E27FC236}">
                  <a16:creationId xmlns:a16="http://schemas.microsoft.com/office/drawing/2014/main" id="{C66AEC5A-C0BD-4EC7-9B06-08BBF5A763FE}"/>
                </a:ext>
              </a:extLst>
            </p:cNvPr>
            <p:cNvSpPr/>
            <p:nvPr/>
          </p:nvSpPr>
          <p:spPr>
            <a:xfrm>
              <a:off x="12398061" y="703389"/>
              <a:ext cx="40007" cy="38119"/>
            </a:xfrm>
            <a:custGeom>
              <a:avLst/>
              <a:gdLst>
                <a:gd name="connsiteX0" fmla="*/ 2 w 40007"/>
                <a:gd name="connsiteY0" fmla="*/ 19345 h 38119"/>
                <a:gd name="connsiteX1" fmla="*/ 18776 w 40007"/>
                <a:gd name="connsiteY1" fmla="*/ 19 h 38119"/>
                <a:gd name="connsiteX2" fmla="*/ 20814 w 40007"/>
                <a:gd name="connsiteY2" fmla="*/ 0 h 38119"/>
                <a:gd name="connsiteX3" fmla="*/ 20957 w 40007"/>
                <a:gd name="connsiteY3" fmla="*/ 0 h 38119"/>
                <a:gd name="connsiteX4" fmla="*/ 40007 w 40007"/>
                <a:gd name="connsiteY4" fmla="*/ 18907 h 38119"/>
                <a:gd name="connsiteX5" fmla="*/ 21100 w 40007"/>
                <a:gd name="connsiteY5" fmla="*/ 38100 h 38119"/>
                <a:gd name="connsiteX6" fmla="*/ 19338 w 40007"/>
                <a:gd name="connsiteY6" fmla="*/ 38119 h 38119"/>
                <a:gd name="connsiteX7" fmla="*/ 19052 w 40007"/>
                <a:gd name="connsiteY7" fmla="*/ 38119 h 38119"/>
                <a:gd name="connsiteX8" fmla="*/ 19052 w 40007"/>
                <a:gd name="connsiteY8" fmla="*/ 38119 h 38119"/>
                <a:gd name="connsiteX9" fmla="*/ 2 w 40007"/>
                <a:gd name="connsiteY9" fmla="*/ 19345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9">
                  <a:moveTo>
                    <a:pt x="2" y="19345"/>
                  </a:moveTo>
                  <a:cubicBezTo>
                    <a:pt x="-150" y="8830"/>
                    <a:pt x="8251" y="172"/>
                    <a:pt x="18776" y="19"/>
                  </a:cubicBezTo>
                  <a:lnTo>
                    <a:pt x="20814" y="0"/>
                  </a:lnTo>
                  <a:cubicBezTo>
                    <a:pt x="20862" y="0"/>
                    <a:pt x="20909" y="0"/>
                    <a:pt x="20957" y="0"/>
                  </a:cubicBezTo>
                  <a:cubicBezTo>
                    <a:pt x="31416" y="0"/>
                    <a:pt x="39931" y="8439"/>
                    <a:pt x="40007" y="18907"/>
                  </a:cubicBezTo>
                  <a:cubicBezTo>
                    <a:pt x="40083" y="29423"/>
                    <a:pt x="31616" y="38014"/>
                    <a:pt x="21100" y="38100"/>
                  </a:cubicBezTo>
                  <a:lnTo>
                    <a:pt x="19338" y="38119"/>
                  </a:lnTo>
                  <a:cubicBezTo>
                    <a:pt x="19242" y="38119"/>
                    <a:pt x="19157" y="38119"/>
                    <a:pt x="19052" y="38119"/>
                  </a:cubicBezTo>
                  <a:lnTo>
                    <a:pt x="19052" y="38119"/>
                  </a:lnTo>
                  <a:cubicBezTo>
                    <a:pt x="8660" y="38119"/>
                    <a:pt x="164" y="29775"/>
                    <a:pt x="2" y="19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3" name="자유형: 도형 682">
              <a:extLst>
                <a:ext uri="{FF2B5EF4-FFF2-40B4-BE49-F238E27FC236}">
                  <a16:creationId xmlns:a16="http://schemas.microsoft.com/office/drawing/2014/main" id="{F54C487E-CD71-4FE8-AEB7-D388AE782EFF}"/>
                </a:ext>
              </a:extLst>
            </p:cNvPr>
            <p:cNvSpPr/>
            <p:nvPr/>
          </p:nvSpPr>
          <p:spPr>
            <a:xfrm>
              <a:off x="12457067" y="702617"/>
              <a:ext cx="40001" cy="38128"/>
            </a:xfrm>
            <a:custGeom>
              <a:avLst/>
              <a:gdLst>
                <a:gd name="connsiteX0" fmla="*/ 4 w 40001"/>
                <a:gd name="connsiteY0" fmla="*/ 19498 h 38128"/>
                <a:gd name="connsiteX1" fmla="*/ 18635 w 40001"/>
                <a:gd name="connsiteY1" fmla="*/ 38 h 38128"/>
                <a:gd name="connsiteX2" fmla="*/ 20673 w 40001"/>
                <a:gd name="connsiteY2" fmla="*/ 0 h 38128"/>
                <a:gd name="connsiteX3" fmla="*/ 20673 w 40001"/>
                <a:gd name="connsiteY3" fmla="*/ 0 h 38128"/>
                <a:gd name="connsiteX4" fmla="*/ 20959 w 40001"/>
                <a:gd name="connsiteY4" fmla="*/ 0 h 38128"/>
                <a:gd name="connsiteX5" fmla="*/ 40000 w 40001"/>
                <a:gd name="connsiteY5" fmla="*/ 18774 h 38128"/>
                <a:gd name="connsiteX6" fmla="*/ 21226 w 40001"/>
                <a:gd name="connsiteY6" fmla="*/ 38100 h 38128"/>
                <a:gd name="connsiteX7" fmla="*/ 19464 w 40001"/>
                <a:gd name="connsiteY7" fmla="*/ 38129 h 38128"/>
                <a:gd name="connsiteX8" fmla="*/ 19035 w 40001"/>
                <a:gd name="connsiteY8" fmla="*/ 38129 h 38128"/>
                <a:gd name="connsiteX9" fmla="*/ 4 w 40001"/>
                <a:gd name="connsiteY9" fmla="*/ 1949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1" h="38128">
                  <a:moveTo>
                    <a:pt x="4" y="19498"/>
                  </a:moveTo>
                  <a:cubicBezTo>
                    <a:pt x="-215" y="8982"/>
                    <a:pt x="8119" y="267"/>
                    <a:pt x="18635" y="38"/>
                  </a:cubicBezTo>
                  <a:lnTo>
                    <a:pt x="20673" y="0"/>
                  </a:lnTo>
                  <a:lnTo>
                    <a:pt x="20673" y="0"/>
                  </a:lnTo>
                  <a:cubicBezTo>
                    <a:pt x="20769" y="0"/>
                    <a:pt x="20854" y="0"/>
                    <a:pt x="20959" y="0"/>
                  </a:cubicBezTo>
                  <a:cubicBezTo>
                    <a:pt x="31351" y="0"/>
                    <a:pt x="39838" y="8344"/>
                    <a:pt x="40000" y="18774"/>
                  </a:cubicBezTo>
                  <a:cubicBezTo>
                    <a:pt x="40152" y="29289"/>
                    <a:pt x="31751" y="37948"/>
                    <a:pt x="21226" y="38100"/>
                  </a:cubicBezTo>
                  <a:lnTo>
                    <a:pt x="19464" y="38129"/>
                  </a:lnTo>
                  <a:cubicBezTo>
                    <a:pt x="19321" y="38129"/>
                    <a:pt x="19178" y="38129"/>
                    <a:pt x="19035" y="38129"/>
                  </a:cubicBezTo>
                  <a:cubicBezTo>
                    <a:pt x="8719" y="38129"/>
                    <a:pt x="233" y="29870"/>
                    <a:pt x="4" y="19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4" name="자유형: 도형 683">
              <a:extLst>
                <a:ext uri="{FF2B5EF4-FFF2-40B4-BE49-F238E27FC236}">
                  <a16:creationId xmlns:a16="http://schemas.microsoft.com/office/drawing/2014/main" id="{31ECF83D-0943-44E8-845B-7C9DB54A836F}"/>
                </a:ext>
              </a:extLst>
            </p:cNvPr>
            <p:cNvSpPr/>
            <p:nvPr/>
          </p:nvSpPr>
          <p:spPr>
            <a:xfrm>
              <a:off x="12632251" y="697868"/>
              <a:ext cx="40011" cy="38163"/>
            </a:xfrm>
            <a:custGeom>
              <a:avLst/>
              <a:gdLst>
                <a:gd name="connsiteX0" fmla="*/ 13 w 40011"/>
                <a:gd name="connsiteY0" fmla="*/ 19809 h 38163"/>
                <a:gd name="connsiteX1" fmla="*/ 18367 w 40011"/>
                <a:gd name="connsiteY1" fmla="*/ 83 h 38163"/>
                <a:gd name="connsiteX2" fmla="*/ 20263 w 40011"/>
                <a:gd name="connsiteY2" fmla="*/ 16 h 38163"/>
                <a:gd name="connsiteX3" fmla="*/ 39999 w 40011"/>
                <a:gd name="connsiteY3" fmla="*/ 18351 h 38163"/>
                <a:gd name="connsiteX4" fmla="*/ 21654 w 40011"/>
                <a:gd name="connsiteY4" fmla="*/ 38087 h 38163"/>
                <a:gd name="connsiteX5" fmla="*/ 19739 w 40011"/>
                <a:gd name="connsiteY5" fmla="*/ 38154 h 38163"/>
                <a:gd name="connsiteX6" fmla="*/ 19044 w 40011"/>
                <a:gd name="connsiteY6" fmla="*/ 38163 h 38163"/>
                <a:gd name="connsiteX7" fmla="*/ 13 w 40011"/>
                <a:gd name="connsiteY7" fmla="*/ 19809 h 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3">
                  <a:moveTo>
                    <a:pt x="13" y="19809"/>
                  </a:moveTo>
                  <a:cubicBezTo>
                    <a:pt x="-368" y="9293"/>
                    <a:pt x="7842" y="464"/>
                    <a:pt x="18367" y="83"/>
                  </a:cubicBezTo>
                  <a:lnTo>
                    <a:pt x="20263" y="16"/>
                  </a:lnTo>
                  <a:cubicBezTo>
                    <a:pt x="30674" y="-413"/>
                    <a:pt x="39608" y="7845"/>
                    <a:pt x="39999" y="18351"/>
                  </a:cubicBezTo>
                  <a:cubicBezTo>
                    <a:pt x="40380" y="28867"/>
                    <a:pt x="32179" y="37697"/>
                    <a:pt x="21654" y="38087"/>
                  </a:cubicBezTo>
                  <a:lnTo>
                    <a:pt x="19739" y="38154"/>
                  </a:lnTo>
                  <a:cubicBezTo>
                    <a:pt x="19511" y="38163"/>
                    <a:pt x="19272" y="38163"/>
                    <a:pt x="19044" y="38163"/>
                  </a:cubicBezTo>
                  <a:cubicBezTo>
                    <a:pt x="8842" y="38173"/>
                    <a:pt x="384" y="30086"/>
                    <a:pt x="13" y="19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5" name="자유형: 도형 684">
              <a:extLst>
                <a:ext uri="{FF2B5EF4-FFF2-40B4-BE49-F238E27FC236}">
                  <a16:creationId xmlns:a16="http://schemas.microsoft.com/office/drawing/2014/main" id="{F1F75B3F-5010-4DD3-8565-8DC0B28C132C}"/>
                </a:ext>
              </a:extLst>
            </p:cNvPr>
            <p:cNvSpPr/>
            <p:nvPr/>
          </p:nvSpPr>
          <p:spPr>
            <a:xfrm>
              <a:off x="12691263" y="695479"/>
              <a:ext cx="40004" cy="38190"/>
            </a:xfrm>
            <a:custGeom>
              <a:avLst/>
              <a:gdLst>
                <a:gd name="connsiteX0" fmla="*/ 18 w 40004"/>
                <a:gd name="connsiteY0" fmla="*/ 19969 h 38190"/>
                <a:gd name="connsiteX1" fmla="*/ 18221 w 40004"/>
                <a:gd name="connsiteY1" fmla="*/ 109 h 38190"/>
                <a:gd name="connsiteX2" fmla="*/ 20116 w 40004"/>
                <a:gd name="connsiteY2" fmla="*/ 24 h 38190"/>
                <a:gd name="connsiteX3" fmla="*/ 39985 w 40004"/>
                <a:gd name="connsiteY3" fmla="*/ 18216 h 38190"/>
                <a:gd name="connsiteX4" fmla="*/ 21793 w 40004"/>
                <a:gd name="connsiteY4" fmla="*/ 38086 h 38190"/>
                <a:gd name="connsiteX5" fmla="*/ 19878 w 40004"/>
                <a:gd name="connsiteY5" fmla="*/ 38171 h 38190"/>
                <a:gd name="connsiteX6" fmla="*/ 19030 w 40004"/>
                <a:gd name="connsiteY6" fmla="*/ 38190 h 38190"/>
                <a:gd name="connsiteX7" fmla="*/ 18 w 40004"/>
                <a:gd name="connsiteY7" fmla="*/ 19969 h 3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90">
                  <a:moveTo>
                    <a:pt x="18" y="19969"/>
                  </a:moveTo>
                  <a:cubicBezTo>
                    <a:pt x="-439" y="9453"/>
                    <a:pt x="7715" y="567"/>
                    <a:pt x="18221" y="109"/>
                  </a:cubicBezTo>
                  <a:lnTo>
                    <a:pt x="20116" y="24"/>
                  </a:lnTo>
                  <a:cubicBezTo>
                    <a:pt x="30203" y="-500"/>
                    <a:pt x="39519" y="7701"/>
                    <a:pt x="39985" y="18216"/>
                  </a:cubicBezTo>
                  <a:cubicBezTo>
                    <a:pt x="40452" y="28732"/>
                    <a:pt x="32299" y="37628"/>
                    <a:pt x="21793" y="38086"/>
                  </a:cubicBezTo>
                  <a:lnTo>
                    <a:pt x="19878" y="38171"/>
                  </a:lnTo>
                  <a:cubicBezTo>
                    <a:pt x="19602" y="38181"/>
                    <a:pt x="19316" y="38190"/>
                    <a:pt x="19030" y="38190"/>
                  </a:cubicBezTo>
                  <a:cubicBezTo>
                    <a:pt x="8886" y="38190"/>
                    <a:pt x="456" y="30199"/>
                    <a:pt x="18" y="199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6" name="자유형: 도형 685">
              <a:extLst>
                <a:ext uri="{FF2B5EF4-FFF2-40B4-BE49-F238E27FC236}">
                  <a16:creationId xmlns:a16="http://schemas.microsoft.com/office/drawing/2014/main" id="{C79BD683-1B53-42B5-8144-B6F7871C7FF9}"/>
                </a:ext>
              </a:extLst>
            </p:cNvPr>
            <p:cNvSpPr/>
            <p:nvPr/>
          </p:nvSpPr>
          <p:spPr>
            <a:xfrm>
              <a:off x="12807336" y="689696"/>
              <a:ext cx="39997" cy="38201"/>
            </a:xfrm>
            <a:custGeom>
              <a:avLst/>
              <a:gdLst>
                <a:gd name="connsiteX0" fmla="*/ 26 w 39997"/>
                <a:gd name="connsiteY0" fmla="*/ 20142 h 38201"/>
                <a:gd name="connsiteX1" fmla="*/ 18076 w 39997"/>
                <a:gd name="connsiteY1" fmla="*/ 130 h 38201"/>
                <a:gd name="connsiteX2" fmla="*/ 19838 w 39997"/>
                <a:gd name="connsiteY2" fmla="*/ 35 h 38201"/>
                <a:gd name="connsiteX3" fmla="*/ 39964 w 39997"/>
                <a:gd name="connsiteY3" fmla="*/ 17932 h 38201"/>
                <a:gd name="connsiteX4" fmla="*/ 22067 w 39997"/>
                <a:gd name="connsiteY4" fmla="*/ 38068 h 38201"/>
                <a:gd name="connsiteX5" fmla="*/ 20028 w 39997"/>
                <a:gd name="connsiteY5" fmla="*/ 38182 h 38201"/>
                <a:gd name="connsiteX6" fmla="*/ 19038 w 39997"/>
                <a:gd name="connsiteY6" fmla="*/ 38201 h 38201"/>
                <a:gd name="connsiteX7" fmla="*/ 26 w 39997"/>
                <a:gd name="connsiteY7" fmla="*/ 20142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01">
                  <a:moveTo>
                    <a:pt x="26" y="20142"/>
                  </a:moveTo>
                  <a:cubicBezTo>
                    <a:pt x="-517" y="9626"/>
                    <a:pt x="7560" y="682"/>
                    <a:pt x="18076" y="130"/>
                  </a:cubicBezTo>
                  <a:lnTo>
                    <a:pt x="19838" y="35"/>
                  </a:lnTo>
                  <a:cubicBezTo>
                    <a:pt x="30315" y="-594"/>
                    <a:pt x="39355" y="7426"/>
                    <a:pt x="39964" y="17932"/>
                  </a:cubicBezTo>
                  <a:cubicBezTo>
                    <a:pt x="40583" y="28438"/>
                    <a:pt x="32573" y="37449"/>
                    <a:pt x="22067" y="38068"/>
                  </a:cubicBezTo>
                  <a:lnTo>
                    <a:pt x="20028" y="38182"/>
                  </a:lnTo>
                  <a:cubicBezTo>
                    <a:pt x="19695" y="38192"/>
                    <a:pt x="19371" y="38201"/>
                    <a:pt x="19038" y="38201"/>
                  </a:cubicBezTo>
                  <a:cubicBezTo>
                    <a:pt x="8970" y="38211"/>
                    <a:pt x="550" y="30315"/>
                    <a:pt x="26" y="20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7" name="자유형: 도형 686">
              <a:extLst>
                <a:ext uri="{FF2B5EF4-FFF2-40B4-BE49-F238E27FC236}">
                  <a16:creationId xmlns:a16="http://schemas.microsoft.com/office/drawing/2014/main" id="{F8BAF9FA-71D6-4EF8-A931-21ABD34DCACB}"/>
                </a:ext>
              </a:extLst>
            </p:cNvPr>
            <p:cNvSpPr/>
            <p:nvPr/>
          </p:nvSpPr>
          <p:spPr>
            <a:xfrm>
              <a:off x="12573229" y="699876"/>
              <a:ext cx="40002" cy="38155"/>
            </a:xfrm>
            <a:custGeom>
              <a:avLst/>
              <a:gdLst>
                <a:gd name="connsiteX0" fmla="*/ 8 w 40002"/>
                <a:gd name="connsiteY0" fmla="*/ 19658 h 38155"/>
                <a:gd name="connsiteX1" fmla="*/ 18496 w 40002"/>
                <a:gd name="connsiteY1" fmla="*/ 65 h 38155"/>
                <a:gd name="connsiteX2" fmla="*/ 20392 w 40002"/>
                <a:gd name="connsiteY2" fmla="*/ 8 h 38155"/>
                <a:gd name="connsiteX3" fmla="*/ 39994 w 40002"/>
                <a:gd name="connsiteY3" fmla="*/ 18487 h 38155"/>
                <a:gd name="connsiteX4" fmla="*/ 21516 w 40002"/>
                <a:gd name="connsiteY4" fmla="*/ 38089 h 38155"/>
                <a:gd name="connsiteX5" fmla="*/ 19601 w 40002"/>
                <a:gd name="connsiteY5" fmla="*/ 38146 h 38155"/>
                <a:gd name="connsiteX6" fmla="*/ 19039 w 40002"/>
                <a:gd name="connsiteY6" fmla="*/ 38156 h 38155"/>
                <a:gd name="connsiteX7" fmla="*/ 8 w 40002"/>
                <a:gd name="connsiteY7" fmla="*/ 19658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5">
                  <a:moveTo>
                    <a:pt x="8" y="19658"/>
                  </a:moveTo>
                  <a:cubicBezTo>
                    <a:pt x="-296" y="9143"/>
                    <a:pt x="7981" y="370"/>
                    <a:pt x="18496" y="65"/>
                  </a:cubicBezTo>
                  <a:lnTo>
                    <a:pt x="20392" y="8"/>
                  </a:lnTo>
                  <a:cubicBezTo>
                    <a:pt x="30593" y="-297"/>
                    <a:pt x="39670" y="7981"/>
                    <a:pt x="39994" y="18487"/>
                  </a:cubicBezTo>
                  <a:cubicBezTo>
                    <a:pt x="40299" y="29002"/>
                    <a:pt x="32031" y="37775"/>
                    <a:pt x="21516" y="38089"/>
                  </a:cubicBezTo>
                  <a:lnTo>
                    <a:pt x="19601" y="38146"/>
                  </a:lnTo>
                  <a:cubicBezTo>
                    <a:pt x="19411" y="38146"/>
                    <a:pt x="19230" y="38156"/>
                    <a:pt x="19039" y="38156"/>
                  </a:cubicBezTo>
                  <a:cubicBezTo>
                    <a:pt x="8771" y="38146"/>
                    <a:pt x="303" y="29974"/>
                    <a:pt x="8" y="19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8" name="자유형: 도형 687">
              <a:extLst>
                <a:ext uri="{FF2B5EF4-FFF2-40B4-BE49-F238E27FC236}">
                  <a16:creationId xmlns:a16="http://schemas.microsoft.com/office/drawing/2014/main" id="{405EF073-788D-41E4-AEB8-F34D8F2E8BED}"/>
                </a:ext>
              </a:extLst>
            </p:cNvPr>
            <p:cNvSpPr/>
            <p:nvPr/>
          </p:nvSpPr>
          <p:spPr>
            <a:xfrm>
              <a:off x="12866290" y="686220"/>
              <a:ext cx="39994" cy="38218"/>
            </a:xfrm>
            <a:custGeom>
              <a:avLst/>
              <a:gdLst>
                <a:gd name="connsiteX0" fmla="*/ 41 w 39994"/>
                <a:gd name="connsiteY0" fmla="*/ 20426 h 38218"/>
                <a:gd name="connsiteX1" fmla="*/ 17796 w 39994"/>
                <a:gd name="connsiteY1" fmla="*/ 167 h 38218"/>
                <a:gd name="connsiteX2" fmla="*/ 19834 w 39994"/>
                <a:gd name="connsiteY2" fmla="*/ 43 h 38218"/>
                <a:gd name="connsiteX3" fmla="*/ 39961 w 39994"/>
                <a:gd name="connsiteY3" fmla="*/ 17940 h 38218"/>
                <a:gd name="connsiteX4" fmla="*/ 22063 w 39994"/>
                <a:gd name="connsiteY4" fmla="*/ 38076 h 38218"/>
                <a:gd name="connsiteX5" fmla="*/ 20301 w 39994"/>
                <a:gd name="connsiteY5" fmla="*/ 38181 h 38218"/>
                <a:gd name="connsiteX6" fmla="*/ 19025 w 39994"/>
                <a:gd name="connsiteY6" fmla="*/ 38219 h 38218"/>
                <a:gd name="connsiteX7" fmla="*/ 41 w 39994"/>
                <a:gd name="connsiteY7" fmla="*/ 20426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218">
                  <a:moveTo>
                    <a:pt x="41" y="20426"/>
                  </a:moveTo>
                  <a:cubicBezTo>
                    <a:pt x="-644" y="9930"/>
                    <a:pt x="7300" y="852"/>
                    <a:pt x="17796" y="167"/>
                  </a:cubicBezTo>
                  <a:lnTo>
                    <a:pt x="19834" y="43"/>
                  </a:lnTo>
                  <a:cubicBezTo>
                    <a:pt x="30378" y="-662"/>
                    <a:pt x="39351" y="7434"/>
                    <a:pt x="39961" y="17940"/>
                  </a:cubicBezTo>
                  <a:cubicBezTo>
                    <a:pt x="40580" y="28446"/>
                    <a:pt x="32569" y="37457"/>
                    <a:pt x="22063" y="38076"/>
                  </a:cubicBezTo>
                  <a:lnTo>
                    <a:pt x="20301" y="38181"/>
                  </a:lnTo>
                  <a:cubicBezTo>
                    <a:pt x="19872" y="38209"/>
                    <a:pt x="19453" y="38219"/>
                    <a:pt x="19025" y="38219"/>
                  </a:cubicBezTo>
                  <a:cubicBezTo>
                    <a:pt x="9100" y="38219"/>
                    <a:pt x="718" y="30504"/>
                    <a:pt x="41" y="20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9" name="자유형: 도형 688">
              <a:extLst>
                <a:ext uri="{FF2B5EF4-FFF2-40B4-BE49-F238E27FC236}">
                  <a16:creationId xmlns:a16="http://schemas.microsoft.com/office/drawing/2014/main" id="{8E4C251B-B863-4C68-8101-1A8DD64EB0E4}"/>
                </a:ext>
              </a:extLst>
            </p:cNvPr>
            <p:cNvSpPr/>
            <p:nvPr/>
          </p:nvSpPr>
          <p:spPr>
            <a:xfrm>
              <a:off x="12397616" y="818442"/>
              <a:ext cx="39996" cy="38109"/>
            </a:xfrm>
            <a:custGeom>
              <a:avLst/>
              <a:gdLst>
                <a:gd name="connsiteX0" fmla="*/ 19050 w 39996"/>
                <a:gd name="connsiteY0" fmla="*/ 0 h 38109"/>
                <a:gd name="connsiteX1" fmla="*/ 21088 w 39996"/>
                <a:gd name="connsiteY1" fmla="*/ 10 h 38109"/>
                <a:gd name="connsiteX2" fmla="*/ 39996 w 39996"/>
                <a:gd name="connsiteY2" fmla="*/ 19202 h 38109"/>
                <a:gd name="connsiteX3" fmla="*/ 20946 w 39996"/>
                <a:gd name="connsiteY3" fmla="*/ 38110 h 38109"/>
                <a:gd name="connsiteX4" fmla="*/ 20812 w 39996"/>
                <a:gd name="connsiteY4" fmla="*/ 38110 h 38109"/>
                <a:gd name="connsiteX5" fmla="*/ 20812 w 39996"/>
                <a:gd name="connsiteY5" fmla="*/ 38110 h 38109"/>
                <a:gd name="connsiteX6" fmla="*/ 19050 w 39996"/>
                <a:gd name="connsiteY6" fmla="*/ 38100 h 38109"/>
                <a:gd name="connsiteX7" fmla="*/ 0 w 39996"/>
                <a:gd name="connsiteY7" fmla="*/ 19050 h 38109"/>
                <a:gd name="connsiteX8" fmla="*/ 19050 w 3999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9050" y="0"/>
                  </a:moveTo>
                  <a:lnTo>
                    <a:pt x="21088" y="10"/>
                  </a:lnTo>
                  <a:cubicBezTo>
                    <a:pt x="31604" y="86"/>
                    <a:pt x="40072" y="8677"/>
                    <a:pt x="39996" y="19202"/>
                  </a:cubicBezTo>
                  <a:cubicBezTo>
                    <a:pt x="39919" y="29680"/>
                    <a:pt x="31404" y="38110"/>
                    <a:pt x="20946" y="38110"/>
                  </a:cubicBezTo>
                  <a:cubicBezTo>
                    <a:pt x="20898" y="38110"/>
                    <a:pt x="20850" y="38110"/>
                    <a:pt x="20812" y="38110"/>
                  </a:cubicBezTo>
                  <a:lnTo>
                    <a:pt x="20812" y="3811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0" name="자유형: 도형 689">
              <a:extLst>
                <a:ext uri="{FF2B5EF4-FFF2-40B4-BE49-F238E27FC236}">
                  <a16:creationId xmlns:a16="http://schemas.microsoft.com/office/drawing/2014/main" id="{B805BF79-8BAB-4F15-AE9F-2DBB31DBA061}"/>
                </a:ext>
              </a:extLst>
            </p:cNvPr>
            <p:cNvSpPr/>
            <p:nvPr/>
          </p:nvSpPr>
          <p:spPr>
            <a:xfrm>
              <a:off x="12572838" y="819032"/>
              <a:ext cx="40005" cy="38100"/>
            </a:xfrm>
            <a:custGeom>
              <a:avLst/>
              <a:gdLst>
                <a:gd name="connsiteX0" fmla="*/ 19050 w 40005"/>
                <a:gd name="connsiteY0" fmla="*/ 0 h 38100"/>
                <a:gd name="connsiteX1" fmla="*/ 19050 w 40005"/>
                <a:gd name="connsiteY1" fmla="*/ 0 h 38100"/>
                <a:gd name="connsiteX2" fmla="*/ 20955 w 40005"/>
                <a:gd name="connsiteY2" fmla="*/ 0 h 38100"/>
                <a:gd name="connsiteX3" fmla="*/ 40005 w 40005"/>
                <a:gd name="connsiteY3" fmla="*/ 19050 h 38100"/>
                <a:gd name="connsiteX4" fmla="*/ 20955 w 40005"/>
                <a:gd name="connsiteY4" fmla="*/ 38100 h 38100"/>
                <a:gd name="connsiteX5" fmla="*/ 19050 w 40005"/>
                <a:gd name="connsiteY5" fmla="*/ 38100 h 38100"/>
                <a:gd name="connsiteX6" fmla="*/ 19050 w 40005"/>
                <a:gd name="connsiteY6" fmla="*/ 38100 h 38100"/>
                <a:gd name="connsiteX7" fmla="*/ 0 w 40005"/>
                <a:gd name="connsiteY7" fmla="*/ 19050 h 38100"/>
                <a:gd name="connsiteX8" fmla="*/ 19050 w 4000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0"/>
                  </a:moveTo>
                  <a:lnTo>
                    <a:pt x="19050" y="0"/>
                  </a:lnTo>
                  <a:lnTo>
                    <a:pt x="20955" y="0"/>
                  </a:lnTo>
                  <a:cubicBezTo>
                    <a:pt x="31470" y="0"/>
                    <a:pt x="40005" y="8534"/>
                    <a:pt x="40005" y="19050"/>
                  </a:cubicBezTo>
                  <a:cubicBezTo>
                    <a:pt x="40005" y="29565"/>
                    <a:pt x="31470" y="38100"/>
                    <a:pt x="20955" y="38100"/>
                  </a:cubicBez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5"/>
                    <a:pt x="0" y="19050"/>
                  </a:cubicBezTo>
                  <a:cubicBezTo>
                    <a:pt x="0" y="8534"/>
                    <a:pt x="852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1" name="자유형: 도형 690">
              <a:extLst>
                <a:ext uri="{FF2B5EF4-FFF2-40B4-BE49-F238E27FC236}">
                  <a16:creationId xmlns:a16="http://schemas.microsoft.com/office/drawing/2014/main" id="{875BE86F-3B1D-407A-9E73-2668C34ECC36}"/>
                </a:ext>
              </a:extLst>
            </p:cNvPr>
            <p:cNvSpPr/>
            <p:nvPr/>
          </p:nvSpPr>
          <p:spPr>
            <a:xfrm>
              <a:off x="12631901" y="819023"/>
              <a:ext cx="39996" cy="38100"/>
            </a:xfrm>
            <a:custGeom>
              <a:avLst/>
              <a:gdLst>
                <a:gd name="connsiteX0" fmla="*/ 18908 w 39996"/>
                <a:gd name="connsiteY0" fmla="*/ 0 h 38100"/>
                <a:gd name="connsiteX1" fmla="*/ 20946 w 39996"/>
                <a:gd name="connsiteY1" fmla="*/ 0 h 38100"/>
                <a:gd name="connsiteX2" fmla="*/ 39996 w 39996"/>
                <a:gd name="connsiteY2" fmla="*/ 19050 h 38100"/>
                <a:gd name="connsiteX3" fmla="*/ 20946 w 39996"/>
                <a:gd name="connsiteY3" fmla="*/ 38100 h 38100"/>
                <a:gd name="connsiteX4" fmla="*/ 19184 w 39996"/>
                <a:gd name="connsiteY4" fmla="*/ 38100 h 38100"/>
                <a:gd name="connsiteX5" fmla="*/ 19051 w 39996"/>
                <a:gd name="connsiteY5" fmla="*/ 38100 h 38100"/>
                <a:gd name="connsiteX6" fmla="*/ 19051 w 39996"/>
                <a:gd name="connsiteY6" fmla="*/ 38100 h 38100"/>
                <a:gd name="connsiteX7" fmla="*/ 1 w 39996"/>
                <a:gd name="connsiteY7" fmla="*/ 19193 h 38100"/>
                <a:gd name="connsiteX8" fmla="*/ 18908 w 39996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0">
                  <a:moveTo>
                    <a:pt x="18908" y="0"/>
                  </a:moveTo>
                  <a:lnTo>
                    <a:pt x="20946" y="0"/>
                  </a:lnTo>
                  <a:cubicBezTo>
                    <a:pt x="31462" y="0"/>
                    <a:pt x="39996" y="8534"/>
                    <a:pt x="39996" y="19050"/>
                  </a:cubicBezTo>
                  <a:cubicBezTo>
                    <a:pt x="39996" y="29566"/>
                    <a:pt x="31462" y="38100"/>
                    <a:pt x="20946" y="38100"/>
                  </a:cubicBezTo>
                  <a:lnTo>
                    <a:pt x="19184" y="38100"/>
                  </a:lnTo>
                  <a:cubicBezTo>
                    <a:pt x="19136" y="38100"/>
                    <a:pt x="19089" y="38100"/>
                    <a:pt x="19051" y="38100"/>
                  </a:cubicBezTo>
                  <a:lnTo>
                    <a:pt x="19051" y="38100"/>
                  </a:lnTo>
                  <a:cubicBezTo>
                    <a:pt x="8592" y="38100"/>
                    <a:pt x="77" y="29661"/>
                    <a:pt x="1" y="19193"/>
                  </a:cubicBezTo>
                  <a:cubicBezTo>
                    <a:pt x="-85" y="8668"/>
                    <a:pt x="8383" y="86"/>
                    <a:pt x="1890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2" name="자유형: 도형 691">
              <a:extLst>
                <a:ext uri="{FF2B5EF4-FFF2-40B4-BE49-F238E27FC236}">
                  <a16:creationId xmlns:a16="http://schemas.microsoft.com/office/drawing/2014/main" id="{D41260FC-169D-4844-9C15-105930A718BB}"/>
                </a:ext>
              </a:extLst>
            </p:cNvPr>
            <p:cNvSpPr/>
            <p:nvPr/>
          </p:nvSpPr>
          <p:spPr>
            <a:xfrm>
              <a:off x="12807095" y="817937"/>
              <a:ext cx="40007" cy="38119"/>
            </a:xfrm>
            <a:custGeom>
              <a:avLst/>
              <a:gdLst>
                <a:gd name="connsiteX0" fmla="*/ 18908 w 40007"/>
                <a:gd name="connsiteY0" fmla="*/ 19 h 38119"/>
                <a:gd name="connsiteX1" fmla="*/ 20679 w 40007"/>
                <a:gd name="connsiteY1" fmla="*/ 0 h 38119"/>
                <a:gd name="connsiteX2" fmla="*/ 20679 w 40007"/>
                <a:gd name="connsiteY2" fmla="*/ 0 h 38119"/>
                <a:gd name="connsiteX3" fmla="*/ 20965 w 40007"/>
                <a:gd name="connsiteY3" fmla="*/ 0 h 38119"/>
                <a:gd name="connsiteX4" fmla="*/ 40006 w 40007"/>
                <a:gd name="connsiteY4" fmla="*/ 18774 h 38119"/>
                <a:gd name="connsiteX5" fmla="*/ 21232 w 40007"/>
                <a:gd name="connsiteY5" fmla="*/ 38100 h 38119"/>
                <a:gd name="connsiteX6" fmla="*/ 19184 w 40007"/>
                <a:gd name="connsiteY6" fmla="*/ 38119 h 38119"/>
                <a:gd name="connsiteX7" fmla="*/ 19051 w 40007"/>
                <a:gd name="connsiteY7" fmla="*/ 38119 h 38119"/>
                <a:gd name="connsiteX8" fmla="*/ 19051 w 40007"/>
                <a:gd name="connsiteY8" fmla="*/ 38119 h 38119"/>
                <a:gd name="connsiteX9" fmla="*/ 1 w 40007"/>
                <a:gd name="connsiteY9" fmla="*/ 19212 h 38119"/>
                <a:gd name="connsiteX10" fmla="*/ 18908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18908" y="19"/>
                  </a:moveTo>
                  <a:lnTo>
                    <a:pt x="20679" y="0"/>
                  </a:lnTo>
                  <a:lnTo>
                    <a:pt x="20679" y="0"/>
                  </a:lnTo>
                  <a:cubicBezTo>
                    <a:pt x="20775" y="0"/>
                    <a:pt x="20860" y="0"/>
                    <a:pt x="20965" y="0"/>
                  </a:cubicBezTo>
                  <a:cubicBezTo>
                    <a:pt x="31357" y="0"/>
                    <a:pt x="39844" y="8344"/>
                    <a:pt x="40006" y="18774"/>
                  </a:cubicBezTo>
                  <a:cubicBezTo>
                    <a:pt x="40158" y="29289"/>
                    <a:pt x="31757" y="37948"/>
                    <a:pt x="21232" y="38100"/>
                  </a:cubicBezTo>
                  <a:lnTo>
                    <a:pt x="19184" y="38119"/>
                  </a:lnTo>
                  <a:cubicBezTo>
                    <a:pt x="19136" y="38119"/>
                    <a:pt x="19089" y="38119"/>
                    <a:pt x="19051" y="38119"/>
                  </a:cubicBezTo>
                  <a:lnTo>
                    <a:pt x="19051" y="38119"/>
                  </a:lnTo>
                  <a:cubicBezTo>
                    <a:pt x="8592" y="38119"/>
                    <a:pt x="77" y="29680"/>
                    <a:pt x="1" y="19212"/>
                  </a:cubicBezTo>
                  <a:cubicBezTo>
                    <a:pt x="-76" y="8687"/>
                    <a:pt x="8392" y="95"/>
                    <a:pt x="18908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3" name="자유형: 도형 692">
              <a:extLst>
                <a:ext uri="{FF2B5EF4-FFF2-40B4-BE49-F238E27FC236}">
                  <a16:creationId xmlns:a16="http://schemas.microsoft.com/office/drawing/2014/main" id="{1E744D81-EA2D-43B8-9DE4-0D7D35C29876}"/>
                </a:ext>
              </a:extLst>
            </p:cNvPr>
            <p:cNvSpPr/>
            <p:nvPr/>
          </p:nvSpPr>
          <p:spPr>
            <a:xfrm>
              <a:off x="12456642" y="818718"/>
              <a:ext cx="39996" cy="38109"/>
            </a:xfrm>
            <a:custGeom>
              <a:avLst/>
              <a:gdLst>
                <a:gd name="connsiteX0" fmla="*/ 19050 w 39996"/>
                <a:gd name="connsiteY0" fmla="*/ 0 h 38109"/>
                <a:gd name="connsiteX1" fmla="*/ 21088 w 39996"/>
                <a:gd name="connsiteY1" fmla="*/ 10 h 38109"/>
                <a:gd name="connsiteX2" fmla="*/ 39996 w 39996"/>
                <a:gd name="connsiteY2" fmla="*/ 19202 h 38109"/>
                <a:gd name="connsiteX3" fmla="*/ 20946 w 39996"/>
                <a:gd name="connsiteY3" fmla="*/ 38110 h 38109"/>
                <a:gd name="connsiteX4" fmla="*/ 20812 w 39996"/>
                <a:gd name="connsiteY4" fmla="*/ 38110 h 38109"/>
                <a:gd name="connsiteX5" fmla="*/ 20812 w 39996"/>
                <a:gd name="connsiteY5" fmla="*/ 38110 h 38109"/>
                <a:gd name="connsiteX6" fmla="*/ 19050 w 39996"/>
                <a:gd name="connsiteY6" fmla="*/ 38100 h 38109"/>
                <a:gd name="connsiteX7" fmla="*/ 0 w 39996"/>
                <a:gd name="connsiteY7" fmla="*/ 19050 h 38109"/>
                <a:gd name="connsiteX8" fmla="*/ 19050 w 3999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19050" y="0"/>
                  </a:moveTo>
                  <a:lnTo>
                    <a:pt x="21088" y="10"/>
                  </a:lnTo>
                  <a:cubicBezTo>
                    <a:pt x="31604" y="86"/>
                    <a:pt x="40072" y="8677"/>
                    <a:pt x="39996" y="19202"/>
                  </a:cubicBezTo>
                  <a:cubicBezTo>
                    <a:pt x="39919" y="29680"/>
                    <a:pt x="31404" y="38110"/>
                    <a:pt x="20946" y="38110"/>
                  </a:cubicBezTo>
                  <a:cubicBezTo>
                    <a:pt x="20898" y="38110"/>
                    <a:pt x="20850" y="38110"/>
                    <a:pt x="20812" y="38110"/>
                  </a:cubicBezTo>
                  <a:lnTo>
                    <a:pt x="20812" y="3811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2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4" name="자유형: 도형 693">
              <a:extLst>
                <a:ext uri="{FF2B5EF4-FFF2-40B4-BE49-F238E27FC236}">
                  <a16:creationId xmlns:a16="http://schemas.microsoft.com/office/drawing/2014/main" id="{B5C355DF-F51B-4411-91C1-0BDFB530D4F9}"/>
                </a:ext>
              </a:extLst>
            </p:cNvPr>
            <p:cNvSpPr/>
            <p:nvPr/>
          </p:nvSpPr>
          <p:spPr>
            <a:xfrm>
              <a:off x="12338561" y="818137"/>
              <a:ext cx="40005" cy="38109"/>
            </a:xfrm>
            <a:custGeom>
              <a:avLst/>
              <a:gdLst>
                <a:gd name="connsiteX0" fmla="*/ 19050 w 40005"/>
                <a:gd name="connsiteY0" fmla="*/ 0 h 38109"/>
                <a:gd name="connsiteX1" fmla="*/ 21098 w 40005"/>
                <a:gd name="connsiteY1" fmla="*/ 10 h 38109"/>
                <a:gd name="connsiteX2" fmla="*/ 40005 w 40005"/>
                <a:gd name="connsiteY2" fmla="*/ 19203 h 38109"/>
                <a:gd name="connsiteX3" fmla="*/ 20955 w 40005"/>
                <a:gd name="connsiteY3" fmla="*/ 38110 h 38109"/>
                <a:gd name="connsiteX4" fmla="*/ 20822 w 40005"/>
                <a:gd name="connsiteY4" fmla="*/ 38110 h 38109"/>
                <a:gd name="connsiteX5" fmla="*/ 20822 w 40005"/>
                <a:gd name="connsiteY5" fmla="*/ 38110 h 38109"/>
                <a:gd name="connsiteX6" fmla="*/ 19050 w 40005"/>
                <a:gd name="connsiteY6" fmla="*/ 38100 h 38109"/>
                <a:gd name="connsiteX7" fmla="*/ 0 w 40005"/>
                <a:gd name="connsiteY7" fmla="*/ 19050 h 38109"/>
                <a:gd name="connsiteX8" fmla="*/ 19050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19050" y="0"/>
                  </a:moveTo>
                  <a:lnTo>
                    <a:pt x="21098" y="10"/>
                  </a:lnTo>
                  <a:cubicBezTo>
                    <a:pt x="31613" y="86"/>
                    <a:pt x="40081" y="8677"/>
                    <a:pt x="40005" y="19203"/>
                  </a:cubicBezTo>
                  <a:cubicBezTo>
                    <a:pt x="39929" y="29680"/>
                    <a:pt x="31413" y="38110"/>
                    <a:pt x="20955" y="38110"/>
                  </a:cubicBezTo>
                  <a:cubicBezTo>
                    <a:pt x="20907" y="38110"/>
                    <a:pt x="20860" y="38110"/>
                    <a:pt x="20822" y="38110"/>
                  </a:cubicBezTo>
                  <a:lnTo>
                    <a:pt x="20822" y="3811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5" name="자유형: 도형 694">
              <a:extLst>
                <a:ext uri="{FF2B5EF4-FFF2-40B4-BE49-F238E27FC236}">
                  <a16:creationId xmlns:a16="http://schemas.microsoft.com/office/drawing/2014/main" id="{9A416FC7-F986-4CD5-A2E6-5DA261DF788D}"/>
                </a:ext>
              </a:extLst>
            </p:cNvPr>
            <p:cNvSpPr/>
            <p:nvPr/>
          </p:nvSpPr>
          <p:spPr>
            <a:xfrm>
              <a:off x="12690938" y="818861"/>
              <a:ext cx="39996" cy="38109"/>
            </a:xfrm>
            <a:custGeom>
              <a:avLst/>
              <a:gdLst>
                <a:gd name="connsiteX0" fmla="*/ 19041 w 39996"/>
                <a:gd name="connsiteY0" fmla="*/ 9 h 38109"/>
                <a:gd name="connsiteX1" fmla="*/ 20803 w 39996"/>
                <a:gd name="connsiteY1" fmla="*/ 0 h 38109"/>
                <a:gd name="connsiteX2" fmla="*/ 39996 w 39996"/>
                <a:gd name="connsiteY2" fmla="*/ 18907 h 38109"/>
                <a:gd name="connsiteX3" fmla="*/ 21089 w 39996"/>
                <a:gd name="connsiteY3" fmla="*/ 38100 h 38109"/>
                <a:gd name="connsiteX4" fmla="*/ 19050 w 39996"/>
                <a:gd name="connsiteY4" fmla="*/ 38109 h 38109"/>
                <a:gd name="connsiteX5" fmla="*/ 0 w 39996"/>
                <a:gd name="connsiteY5" fmla="*/ 19059 h 38109"/>
                <a:gd name="connsiteX6" fmla="*/ 19041 w 39996"/>
                <a:gd name="connsiteY6" fmla="*/ 9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96" h="38109">
                  <a:moveTo>
                    <a:pt x="19041" y="9"/>
                  </a:moveTo>
                  <a:lnTo>
                    <a:pt x="20803" y="0"/>
                  </a:lnTo>
                  <a:cubicBezTo>
                    <a:pt x="31071" y="133"/>
                    <a:pt x="39919" y="8391"/>
                    <a:pt x="39996" y="18907"/>
                  </a:cubicBezTo>
                  <a:cubicBezTo>
                    <a:pt x="40072" y="29423"/>
                    <a:pt x="31604" y="38014"/>
                    <a:pt x="21089" y="38100"/>
                  </a:cubicBezTo>
                  <a:lnTo>
                    <a:pt x="19050" y="38109"/>
                  </a:lnTo>
                  <a:cubicBezTo>
                    <a:pt x="8535" y="38109"/>
                    <a:pt x="0" y="29575"/>
                    <a:pt x="0" y="19059"/>
                  </a:cubicBezTo>
                  <a:cubicBezTo>
                    <a:pt x="0" y="8544"/>
                    <a:pt x="8525" y="9"/>
                    <a:pt x="19041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6" name="자유형: 도형 695">
              <a:extLst>
                <a:ext uri="{FF2B5EF4-FFF2-40B4-BE49-F238E27FC236}">
                  <a16:creationId xmlns:a16="http://schemas.microsoft.com/office/drawing/2014/main" id="{EE44135E-36E1-4D25-B4A9-D3B8FEF633CF}"/>
                </a:ext>
              </a:extLst>
            </p:cNvPr>
            <p:cNvSpPr/>
            <p:nvPr/>
          </p:nvSpPr>
          <p:spPr>
            <a:xfrm>
              <a:off x="12866146" y="817032"/>
              <a:ext cx="40020" cy="38128"/>
            </a:xfrm>
            <a:custGeom>
              <a:avLst/>
              <a:gdLst>
                <a:gd name="connsiteX0" fmla="*/ 18645 w 40020"/>
                <a:gd name="connsiteY0" fmla="*/ 38 h 38128"/>
                <a:gd name="connsiteX1" fmla="*/ 20692 w 40020"/>
                <a:gd name="connsiteY1" fmla="*/ 0 h 38128"/>
                <a:gd name="connsiteX2" fmla="*/ 20692 w 40020"/>
                <a:gd name="connsiteY2" fmla="*/ 0 h 38128"/>
                <a:gd name="connsiteX3" fmla="*/ 20978 w 40020"/>
                <a:gd name="connsiteY3" fmla="*/ 0 h 38128"/>
                <a:gd name="connsiteX4" fmla="*/ 40019 w 40020"/>
                <a:gd name="connsiteY4" fmla="*/ 18774 h 38128"/>
                <a:gd name="connsiteX5" fmla="*/ 21245 w 40020"/>
                <a:gd name="connsiteY5" fmla="*/ 38100 h 38128"/>
                <a:gd name="connsiteX6" fmla="*/ 19473 w 40020"/>
                <a:gd name="connsiteY6" fmla="*/ 38129 h 38128"/>
                <a:gd name="connsiteX7" fmla="*/ 19045 w 40020"/>
                <a:gd name="connsiteY7" fmla="*/ 38129 h 38128"/>
                <a:gd name="connsiteX8" fmla="*/ 4 w 40020"/>
                <a:gd name="connsiteY8" fmla="*/ 19488 h 38128"/>
                <a:gd name="connsiteX9" fmla="*/ 18645 w 40020"/>
                <a:gd name="connsiteY9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18645" y="38"/>
                  </a:moveTo>
                  <a:lnTo>
                    <a:pt x="20692" y="0"/>
                  </a:lnTo>
                  <a:lnTo>
                    <a:pt x="20692" y="0"/>
                  </a:lnTo>
                  <a:cubicBezTo>
                    <a:pt x="20788" y="0"/>
                    <a:pt x="20873" y="0"/>
                    <a:pt x="20978" y="0"/>
                  </a:cubicBezTo>
                  <a:cubicBezTo>
                    <a:pt x="31370" y="0"/>
                    <a:pt x="39857" y="8344"/>
                    <a:pt x="40019" y="18774"/>
                  </a:cubicBezTo>
                  <a:cubicBezTo>
                    <a:pt x="40171" y="29289"/>
                    <a:pt x="31770" y="37948"/>
                    <a:pt x="21245" y="38100"/>
                  </a:cubicBezTo>
                  <a:lnTo>
                    <a:pt x="19473" y="38129"/>
                  </a:lnTo>
                  <a:cubicBezTo>
                    <a:pt x="19321" y="38129"/>
                    <a:pt x="19187" y="38129"/>
                    <a:pt x="19045" y="38129"/>
                  </a:cubicBezTo>
                  <a:cubicBezTo>
                    <a:pt x="8719" y="38129"/>
                    <a:pt x="233" y="29871"/>
                    <a:pt x="4" y="19488"/>
                  </a:cubicBezTo>
                  <a:cubicBezTo>
                    <a:pt x="-215" y="8982"/>
                    <a:pt x="8129" y="267"/>
                    <a:pt x="18645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7" name="자유형: 도형 696">
              <a:extLst>
                <a:ext uri="{FF2B5EF4-FFF2-40B4-BE49-F238E27FC236}">
                  <a16:creationId xmlns:a16="http://schemas.microsoft.com/office/drawing/2014/main" id="{B8960366-F1AA-4E57-B6C0-7254BE34A35A}"/>
                </a:ext>
              </a:extLst>
            </p:cNvPr>
            <p:cNvSpPr/>
            <p:nvPr/>
          </p:nvSpPr>
          <p:spPr>
            <a:xfrm>
              <a:off x="12807302" y="952472"/>
              <a:ext cx="39998" cy="38181"/>
            </a:xfrm>
            <a:custGeom>
              <a:avLst/>
              <a:gdLst>
                <a:gd name="connsiteX0" fmla="*/ 13 w 39998"/>
                <a:gd name="connsiteY0" fmla="*/ 18350 h 38181"/>
                <a:gd name="connsiteX1" fmla="*/ 19748 w 39998"/>
                <a:gd name="connsiteY1" fmla="*/ 15 h 38181"/>
                <a:gd name="connsiteX2" fmla="*/ 21787 w 39998"/>
                <a:gd name="connsiteY2" fmla="*/ 100 h 38181"/>
                <a:gd name="connsiteX3" fmla="*/ 39980 w 39998"/>
                <a:gd name="connsiteY3" fmla="*/ 19970 h 38181"/>
                <a:gd name="connsiteX4" fmla="*/ 20968 w 39998"/>
                <a:gd name="connsiteY4" fmla="*/ 38181 h 38181"/>
                <a:gd name="connsiteX5" fmla="*/ 20110 w 39998"/>
                <a:gd name="connsiteY5" fmla="*/ 38162 h 38181"/>
                <a:gd name="connsiteX6" fmla="*/ 18348 w 39998"/>
                <a:gd name="connsiteY6" fmla="*/ 38086 h 38181"/>
                <a:gd name="connsiteX7" fmla="*/ 13 w 39998"/>
                <a:gd name="connsiteY7" fmla="*/ 18350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8" h="38181">
                  <a:moveTo>
                    <a:pt x="13" y="18350"/>
                  </a:moveTo>
                  <a:cubicBezTo>
                    <a:pt x="403" y="7835"/>
                    <a:pt x="9290" y="-395"/>
                    <a:pt x="19748" y="15"/>
                  </a:cubicBezTo>
                  <a:lnTo>
                    <a:pt x="21787" y="100"/>
                  </a:lnTo>
                  <a:cubicBezTo>
                    <a:pt x="32302" y="567"/>
                    <a:pt x="40446" y="9463"/>
                    <a:pt x="39980" y="19970"/>
                  </a:cubicBezTo>
                  <a:cubicBezTo>
                    <a:pt x="39532" y="30190"/>
                    <a:pt x="31093" y="38181"/>
                    <a:pt x="20968" y="38181"/>
                  </a:cubicBezTo>
                  <a:cubicBezTo>
                    <a:pt x="20682" y="38181"/>
                    <a:pt x="20387" y="38181"/>
                    <a:pt x="20110" y="38162"/>
                  </a:cubicBezTo>
                  <a:lnTo>
                    <a:pt x="18348" y="38086"/>
                  </a:lnTo>
                  <a:cubicBezTo>
                    <a:pt x="7833" y="37705"/>
                    <a:pt x="-368" y="28866"/>
                    <a:pt x="13" y="18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8" name="자유형: 도형 697">
              <a:extLst>
                <a:ext uri="{FF2B5EF4-FFF2-40B4-BE49-F238E27FC236}">
                  <a16:creationId xmlns:a16="http://schemas.microsoft.com/office/drawing/2014/main" id="{F5BA172C-E952-4AA3-B2FF-97F10085C107}"/>
                </a:ext>
              </a:extLst>
            </p:cNvPr>
            <p:cNvSpPr/>
            <p:nvPr/>
          </p:nvSpPr>
          <p:spPr>
            <a:xfrm>
              <a:off x="12397729" y="946715"/>
              <a:ext cx="40006" cy="38109"/>
            </a:xfrm>
            <a:custGeom>
              <a:avLst/>
              <a:gdLst>
                <a:gd name="connsiteX0" fmla="*/ 18908 w 40006"/>
                <a:gd name="connsiteY0" fmla="*/ 9 h 38109"/>
                <a:gd name="connsiteX1" fmla="*/ 20822 w 40006"/>
                <a:gd name="connsiteY1" fmla="*/ 0 h 38109"/>
                <a:gd name="connsiteX2" fmla="*/ 20822 w 40006"/>
                <a:gd name="connsiteY2" fmla="*/ 0 h 38109"/>
                <a:gd name="connsiteX3" fmla="*/ 20956 w 40006"/>
                <a:gd name="connsiteY3" fmla="*/ 0 h 38109"/>
                <a:gd name="connsiteX4" fmla="*/ 40006 w 40006"/>
                <a:gd name="connsiteY4" fmla="*/ 18907 h 38109"/>
                <a:gd name="connsiteX5" fmla="*/ 21098 w 40006"/>
                <a:gd name="connsiteY5" fmla="*/ 38100 h 38109"/>
                <a:gd name="connsiteX6" fmla="*/ 19184 w 40006"/>
                <a:gd name="connsiteY6" fmla="*/ 38109 h 38109"/>
                <a:gd name="connsiteX7" fmla="*/ 19051 w 40006"/>
                <a:gd name="connsiteY7" fmla="*/ 38109 h 38109"/>
                <a:gd name="connsiteX8" fmla="*/ 19051 w 40006"/>
                <a:gd name="connsiteY8" fmla="*/ 38109 h 38109"/>
                <a:gd name="connsiteX9" fmla="*/ 1 w 40006"/>
                <a:gd name="connsiteY9" fmla="*/ 19202 h 38109"/>
                <a:gd name="connsiteX10" fmla="*/ 18908 w 40006"/>
                <a:gd name="connsiteY10" fmla="*/ 9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6" h="38109">
                  <a:moveTo>
                    <a:pt x="18908" y="9"/>
                  </a:moveTo>
                  <a:lnTo>
                    <a:pt x="20822" y="0"/>
                  </a:lnTo>
                  <a:lnTo>
                    <a:pt x="20822" y="0"/>
                  </a:lnTo>
                  <a:cubicBezTo>
                    <a:pt x="20870" y="0"/>
                    <a:pt x="20918" y="0"/>
                    <a:pt x="20956" y="0"/>
                  </a:cubicBezTo>
                  <a:cubicBezTo>
                    <a:pt x="31414" y="0"/>
                    <a:pt x="39929" y="8439"/>
                    <a:pt x="40006" y="18907"/>
                  </a:cubicBezTo>
                  <a:cubicBezTo>
                    <a:pt x="40082" y="29423"/>
                    <a:pt x="31614" y="38014"/>
                    <a:pt x="21098" y="38100"/>
                  </a:cubicBezTo>
                  <a:lnTo>
                    <a:pt x="19184" y="38109"/>
                  </a:lnTo>
                  <a:cubicBezTo>
                    <a:pt x="19136" y="38109"/>
                    <a:pt x="19089" y="38109"/>
                    <a:pt x="19051" y="38109"/>
                  </a:cubicBezTo>
                  <a:lnTo>
                    <a:pt x="19051" y="38109"/>
                  </a:lnTo>
                  <a:cubicBezTo>
                    <a:pt x="8592" y="38109"/>
                    <a:pt x="77" y="29670"/>
                    <a:pt x="1" y="19202"/>
                  </a:cubicBezTo>
                  <a:cubicBezTo>
                    <a:pt x="-85" y="8677"/>
                    <a:pt x="8383" y="85"/>
                    <a:pt x="18908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9" name="자유형: 도형 698">
              <a:extLst>
                <a:ext uri="{FF2B5EF4-FFF2-40B4-BE49-F238E27FC236}">
                  <a16:creationId xmlns:a16="http://schemas.microsoft.com/office/drawing/2014/main" id="{C8357547-78DB-4669-B1FA-17BEB0D6728C}"/>
                </a:ext>
              </a:extLst>
            </p:cNvPr>
            <p:cNvSpPr/>
            <p:nvPr/>
          </p:nvSpPr>
          <p:spPr>
            <a:xfrm>
              <a:off x="12338617" y="947315"/>
              <a:ext cx="40017" cy="38118"/>
            </a:xfrm>
            <a:custGeom>
              <a:avLst/>
              <a:gdLst>
                <a:gd name="connsiteX0" fmla="*/ 18908 w 40017"/>
                <a:gd name="connsiteY0" fmla="*/ 19 h 38118"/>
                <a:gd name="connsiteX1" fmla="*/ 20689 w 40017"/>
                <a:gd name="connsiteY1" fmla="*/ 0 h 38118"/>
                <a:gd name="connsiteX2" fmla="*/ 20689 w 40017"/>
                <a:gd name="connsiteY2" fmla="*/ 0 h 38118"/>
                <a:gd name="connsiteX3" fmla="*/ 20975 w 40017"/>
                <a:gd name="connsiteY3" fmla="*/ 0 h 38118"/>
                <a:gd name="connsiteX4" fmla="*/ 40015 w 40017"/>
                <a:gd name="connsiteY4" fmla="*/ 18774 h 38118"/>
                <a:gd name="connsiteX5" fmla="*/ 21241 w 40017"/>
                <a:gd name="connsiteY5" fmla="*/ 38100 h 38118"/>
                <a:gd name="connsiteX6" fmla="*/ 19184 w 40017"/>
                <a:gd name="connsiteY6" fmla="*/ 38119 h 38118"/>
                <a:gd name="connsiteX7" fmla="*/ 19051 w 40017"/>
                <a:gd name="connsiteY7" fmla="*/ 38119 h 38118"/>
                <a:gd name="connsiteX8" fmla="*/ 19051 w 40017"/>
                <a:gd name="connsiteY8" fmla="*/ 38119 h 38118"/>
                <a:gd name="connsiteX9" fmla="*/ 1 w 40017"/>
                <a:gd name="connsiteY9" fmla="*/ 19212 h 38118"/>
                <a:gd name="connsiteX10" fmla="*/ 18908 w 40017"/>
                <a:gd name="connsiteY10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7" h="38118">
                  <a:moveTo>
                    <a:pt x="18908" y="19"/>
                  </a:moveTo>
                  <a:lnTo>
                    <a:pt x="20689" y="0"/>
                  </a:lnTo>
                  <a:lnTo>
                    <a:pt x="20689" y="0"/>
                  </a:lnTo>
                  <a:cubicBezTo>
                    <a:pt x="20784" y="0"/>
                    <a:pt x="20870" y="0"/>
                    <a:pt x="20975" y="0"/>
                  </a:cubicBezTo>
                  <a:cubicBezTo>
                    <a:pt x="31366" y="0"/>
                    <a:pt x="39863" y="8344"/>
                    <a:pt x="40015" y="18774"/>
                  </a:cubicBezTo>
                  <a:cubicBezTo>
                    <a:pt x="40167" y="29289"/>
                    <a:pt x="31766" y="37948"/>
                    <a:pt x="21241" y="38100"/>
                  </a:cubicBezTo>
                  <a:lnTo>
                    <a:pt x="19184" y="38119"/>
                  </a:lnTo>
                  <a:cubicBezTo>
                    <a:pt x="19136" y="38119"/>
                    <a:pt x="19089" y="38119"/>
                    <a:pt x="19051" y="38119"/>
                  </a:cubicBezTo>
                  <a:lnTo>
                    <a:pt x="19051" y="38119"/>
                  </a:lnTo>
                  <a:cubicBezTo>
                    <a:pt x="8592" y="38119"/>
                    <a:pt x="77" y="29680"/>
                    <a:pt x="1" y="19212"/>
                  </a:cubicBezTo>
                  <a:cubicBezTo>
                    <a:pt x="-85" y="8687"/>
                    <a:pt x="8383" y="95"/>
                    <a:pt x="18908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0" name="자유형: 도형 699">
              <a:extLst>
                <a:ext uri="{FF2B5EF4-FFF2-40B4-BE49-F238E27FC236}">
                  <a16:creationId xmlns:a16="http://schemas.microsoft.com/office/drawing/2014/main" id="{F0C443FD-537F-420B-BFD8-DE040E33F4D1}"/>
                </a:ext>
              </a:extLst>
            </p:cNvPr>
            <p:cNvSpPr/>
            <p:nvPr/>
          </p:nvSpPr>
          <p:spPr>
            <a:xfrm>
              <a:off x="12632117" y="947515"/>
              <a:ext cx="40020" cy="38128"/>
            </a:xfrm>
            <a:custGeom>
              <a:avLst/>
              <a:gdLst>
                <a:gd name="connsiteX0" fmla="*/ 5 w 40020"/>
                <a:gd name="connsiteY0" fmla="*/ 18640 h 38128"/>
                <a:gd name="connsiteX1" fmla="*/ 19045 w 40020"/>
                <a:gd name="connsiteY1" fmla="*/ 0 h 38128"/>
                <a:gd name="connsiteX2" fmla="*/ 19474 w 40020"/>
                <a:gd name="connsiteY2" fmla="*/ 0 h 38128"/>
                <a:gd name="connsiteX3" fmla="*/ 21245 w 40020"/>
                <a:gd name="connsiteY3" fmla="*/ 28 h 38128"/>
                <a:gd name="connsiteX4" fmla="*/ 40019 w 40020"/>
                <a:gd name="connsiteY4" fmla="*/ 19355 h 38128"/>
                <a:gd name="connsiteX5" fmla="*/ 20979 w 40020"/>
                <a:gd name="connsiteY5" fmla="*/ 38128 h 38128"/>
                <a:gd name="connsiteX6" fmla="*/ 20693 w 40020"/>
                <a:gd name="connsiteY6" fmla="*/ 38128 h 38128"/>
                <a:gd name="connsiteX7" fmla="*/ 20693 w 40020"/>
                <a:gd name="connsiteY7" fmla="*/ 38128 h 38128"/>
                <a:gd name="connsiteX8" fmla="*/ 18655 w 40020"/>
                <a:gd name="connsiteY8" fmla="*/ 38090 h 38128"/>
                <a:gd name="connsiteX9" fmla="*/ 5 w 40020"/>
                <a:gd name="connsiteY9" fmla="*/ 1864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28">
                  <a:moveTo>
                    <a:pt x="5" y="18640"/>
                  </a:moveTo>
                  <a:cubicBezTo>
                    <a:pt x="233" y="8268"/>
                    <a:pt x="8720" y="0"/>
                    <a:pt x="19045" y="0"/>
                  </a:cubicBezTo>
                  <a:cubicBezTo>
                    <a:pt x="19188" y="0"/>
                    <a:pt x="19321" y="0"/>
                    <a:pt x="19474" y="0"/>
                  </a:cubicBezTo>
                  <a:lnTo>
                    <a:pt x="21245" y="28"/>
                  </a:lnTo>
                  <a:cubicBezTo>
                    <a:pt x="31761" y="190"/>
                    <a:pt x="40162" y="8839"/>
                    <a:pt x="40019" y="19355"/>
                  </a:cubicBezTo>
                  <a:cubicBezTo>
                    <a:pt x="39857" y="29785"/>
                    <a:pt x="31370" y="38128"/>
                    <a:pt x="20979" y="38128"/>
                  </a:cubicBezTo>
                  <a:cubicBezTo>
                    <a:pt x="20874" y="38128"/>
                    <a:pt x="20788" y="38128"/>
                    <a:pt x="20693" y="38128"/>
                  </a:cubicBezTo>
                  <a:lnTo>
                    <a:pt x="20693" y="38128"/>
                  </a:lnTo>
                  <a:lnTo>
                    <a:pt x="18655" y="38090"/>
                  </a:lnTo>
                  <a:cubicBezTo>
                    <a:pt x="8120" y="37872"/>
                    <a:pt x="-224" y="29156"/>
                    <a:pt x="5" y="186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1" name="자유형: 도형 700">
              <a:extLst>
                <a:ext uri="{FF2B5EF4-FFF2-40B4-BE49-F238E27FC236}">
                  <a16:creationId xmlns:a16="http://schemas.microsoft.com/office/drawing/2014/main" id="{51CFA00D-01DD-4AD0-85D4-B152FDC09471}"/>
                </a:ext>
              </a:extLst>
            </p:cNvPr>
            <p:cNvSpPr/>
            <p:nvPr/>
          </p:nvSpPr>
          <p:spPr>
            <a:xfrm>
              <a:off x="12691168" y="948705"/>
              <a:ext cx="39999" cy="38138"/>
            </a:xfrm>
            <a:custGeom>
              <a:avLst/>
              <a:gdLst>
                <a:gd name="connsiteX0" fmla="*/ 21373 w 39999"/>
                <a:gd name="connsiteY0" fmla="*/ 48 h 38138"/>
                <a:gd name="connsiteX1" fmla="*/ 39995 w 39999"/>
                <a:gd name="connsiteY1" fmla="*/ 19507 h 38138"/>
                <a:gd name="connsiteX2" fmla="*/ 20963 w 39999"/>
                <a:gd name="connsiteY2" fmla="*/ 38138 h 38138"/>
                <a:gd name="connsiteX3" fmla="*/ 20535 w 39999"/>
                <a:gd name="connsiteY3" fmla="*/ 38138 h 38138"/>
                <a:gd name="connsiteX4" fmla="*/ 18496 w 39999"/>
                <a:gd name="connsiteY4" fmla="*/ 38091 h 38138"/>
                <a:gd name="connsiteX5" fmla="*/ 9 w 39999"/>
                <a:gd name="connsiteY5" fmla="*/ 18498 h 38138"/>
                <a:gd name="connsiteX6" fmla="*/ 19601 w 39999"/>
                <a:gd name="connsiteY6" fmla="*/ 10 h 38138"/>
                <a:gd name="connsiteX7" fmla="*/ 21373 w 39999"/>
                <a:gd name="connsiteY7" fmla="*/ 4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38">
                  <a:moveTo>
                    <a:pt x="21373" y="48"/>
                  </a:moveTo>
                  <a:cubicBezTo>
                    <a:pt x="31889" y="276"/>
                    <a:pt x="40223" y="8992"/>
                    <a:pt x="39995" y="19507"/>
                  </a:cubicBezTo>
                  <a:cubicBezTo>
                    <a:pt x="39775" y="29880"/>
                    <a:pt x="31289" y="38138"/>
                    <a:pt x="20963" y="38138"/>
                  </a:cubicBezTo>
                  <a:cubicBezTo>
                    <a:pt x="20821" y="38138"/>
                    <a:pt x="20678" y="38138"/>
                    <a:pt x="20535" y="38138"/>
                  </a:cubicBezTo>
                  <a:lnTo>
                    <a:pt x="18496" y="38091"/>
                  </a:lnTo>
                  <a:cubicBezTo>
                    <a:pt x="7981" y="37786"/>
                    <a:pt x="-306" y="29013"/>
                    <a:pt x="9" y="18498"/>
                  </a:cubicBezTo>
                  <a:cubicBezTo>
                    <a:pt x="304" y="7982"/>
                    <a:pt x="9010" y="-324"/>
                    <a:pt x="19601" y="10"/>
                  </a:cubicBezTo>
                  <a:lnTo>
                    <a:pt x="21373" y="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2" name="자유형: 도형 701">
              <a:extLst>
                <a:ext uri="{FF2B5EF4-FFF2-40B4-BE49-F238E27FC236}">
                  <a16:creationId xmlns:a16="http://schemas.microsoft.com/office/drawing/2014/main" id="{D9EF2385-0CFE-4C77-ADA4-55533409DDA5}"/>
                </a:ext>
              </a:extLst>
            </p:cNvPr>
            <p:cNvSpPr/>
            <p:nvPr/>
          </p:nvSpPr>
          <p:spPr>
            <a:xfrm>
              <a:off x="12573055" y="946762"/>
              <a:ext cx="40007" cy="38119"/>
            </a:xfrm>
            <a:custGeom>
              <a:avLst/>
              <a:gdLst>
                <a:gd name="connsiteX0" fmla="*/ 21100 w 40007"/>
                <a:gd name="connsiteY0" fmla="*/ 19 h 38119"/>
                <a:gd name="connsiteX1" fmla="*/ 40007 w 40007"/>
                <a:gd name="connsiteY1" fmla="*/ 19212 h 38119"/>
                <a:gd name="connsiteX2" fmla="*/ 20957 w 40007"/>
                <a:gd name="connsiteY2" fmla="*/ 38119 h 38119"/>
                <a:gd name="connsiteX3" fmla="*/ 20823 w 40007"/>
                <a:gd name="connsiteY3" fmla="*/ 38119 h 38119"/>
                <a:gd name="connsiteX4" fmla="*/ 20823 w 40007"/>
                <a:gd name="connsiteY4" fmla="*/ 38119 h 38119"/>
                <a:gd name="connsiteX5" fmla="*/ 18775 w 40007"/>
                <a:gd name="connsiteY5" fmla="*/ 38100 h 38119"/>
                <a:gd name="connsiteX6" fmla="*/ 2 w 40007"/>
                <a:gd name="connsiteY6" fmla="*/ 18774 h 38119"/>
                <a:gd name="connsiteX7" fmla="*/ 19328 w 40007"/>
                <a:gd name="connsiteY7" fmla="*/ 0 h 38119"/>
                <a:gd name="connsiteX8" fmla="*/ 21100 w 40007"/>
                <a:gd name="connsiteY8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21100" y="19"/>
                  </a:moveTo>
                  <a:cubicBezTo>
                    <a:pt x="31615" y="95"/>
                    <a:pt x="40083" y="8687"/>
                    <a:pt x="40007" y="19212"/>
                  </a:cubicBezTo>
                  <a:cubicBezTo>
                    <a:pt x="39930" y="29689"/>
                    <a:pt x="31415" y="38119"/>
                    <a:pt x="20957" y="38119"/>
                  </a:cubicBezTo>
                  <a:cubicBezTo>
                    <a:pt x="20909" y="38119"/>
                    <a:pt x="20862" y="38119"/>
                    <a:pt x="20823" y="38119"/>
                  </a:cubicBezTo>
                  <a:lnTo>
                    <a:pt x="20823" y="38119"/>
                  </a:lnTo>
                  <a:lnTo>
                    <a:pt x="18775" y="38100"/>
                  </a:lnTo>
                  <a:cubicBezTo>
                    <a:pt x="8260" y="37948"/>
                    <a:pt x="-141" y="29299"/>
                    <a:pt x="2" y="18774"/>
                  </a:cubicBezTo>
                  <a:cubicBezTo>
                    <a:pt x="164" y="8249"/>
                    <a:pt x="9079" y="115"/>
                    <a:pt x="19328" y="0"/>
                  </a:cubicBezTo>
                  <a:lnTo>
                    <a:pt x="21100" y="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3" name="자유형: 도형 702">
              <a:extLst>
                <a:ext uri="{FF2B5EF4-FFF2-40B4-BE49-F238E27FC236}">
                  <a16:creationId xmlns:a16="http://schemas.microsoft.com/office/drawing/2014/main" id="{82CBEC76-9FD0-4D91-9D82-27AAA9594118}"/>
                </a:ext>
              </a:extLst>
            </p:cNvPr>
            <p:cNvSpPr/>
            <p:nvPr/>
          </p:nvSpPr>
          <p:spPr>
            <a:xfrm>
              <a:off x="12866297" y="955230"/>
              <a:ext cx="39988" cy="38194"/>
            </a:xfrm>
            <a:custGeom>
              <a:avLst/>
              <a:gdLst>
                <a:gd name="connsiteX0" fmla="*/ 20018 w 39988"/>
                <a:gd name="connsiteY0" fmla="*/ 19 h 38194"/>
                <a:gd name="connsiteX1" fmla="*/ 21913 w 39988"/>
                <a:gd name="connsiteY1" fmla="*/ 114 h 38194"/>
                <a:gd name="connsiteX2" fmla="*/ 39963 w 39988"/>
                <a:gd name="connsiteY2" fmla="*/ 20126 h 38194"/>
                <a:gd name="connsiteX3" fmla="*/ 20961 w 39988"/>
                <a:gd name="connsiteY3" fmla="*/ 38195 h 38194"/>
                <a:gd name="connsiteX4" fmla="*/ 19970 w 39988"/>
                <a:gd name="connsiteY4" fmla="*/ 38176 h 38194"/>
                <a:gd name="connsiteX5" fmla="*/ 18075 w 39988"/>
                <a:gd name="connsiteY5" fmla="*/ 38081 h 38194"/>
                <a:gd name="connsiteX6" fmla="*/ 25 w 39988"/>
                <a:gd name="connsiteY6" fmla="*/ 18068 h 38194"/>
                <a:gd name="connsiteX7" fmla="*/ 20018 w 39988"/>
                <a:gd name="connsiteY7" fmla="*/ 19 h 3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8" h="38194">
                  <a:moveTo>
                    <a:pt x="20018" y="19"/>
                  </a:moveTo>
                  <a:lnTo>
                    <a:pt x="21913" y="114"/>
                  </a:lnTo>
                  <a:cubicBezTo>
                    <a:pt x="32429" y="657"/>
                    <a:pt x="40497" y="9610"/>
                    <a:pt x="39963" y="20126"/>
                  </a:cubicBezTo>
                  <a:cubicBezTo>
                    <a:pt x="39439" y="30299"/>
                    <a:pt x="31029" y="38195"/>
                    <a:pt x="20961" y="38195"/>
                  </a:cubicBezTo>
                  <a:cubicBezTo>
                    <a:pt x="20628" y="38195"/>
                    <a:pt x="20304" y="38185"/>
                    <a:pt x="19970" y="38176"/>
                  </a:cubicBezTo>
                  <a:lnTo>
                    <a:pt x="18075" y="38081"/>
                  </a:lnTo>
                  <a:cubicBezTo>
                    <a:pt x="7559" y="37538"/>
                    <a:pt x="-508" y="28584"/>
                    <a:pt x="25" y="18068"/>
                  </a:cubicBezTo>
                  <a:cubicBezTo>
                    <a:pt x="558" y="7553"/>
                    <a:pt x="9455" y="-439"/>
                    <a:pt x="20018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4" name="자유형: 도형 703">
              <a:extLst>
                <a:ext uri="{FF2B5EF4-FFF2-40B4-BE49-F238E27FC236}">
                  <a16:creationId xmlns:a16="http://schemas.microsoft.com/office/drawing/2014/main" id="{1CBCBF56-FEE0-4B73-90CC-664CDFD6F970}"/>
                </a:ext>
              </a:extLst>
            </p:cNvPr>
            <p:cNvSpPr/>
            <p:nvPr/>
          </p:nvSpPr>
          <p:spPr>
            <a:xfrm>
              <a:off x="12456813" y="946400"/>
              <a:ext cx="40005" cy="38100"/>
            </a:xfrm>
            <a:custGeom>
              <a:avLst/>
              <a:gdLst>
                <a:gd name="connsiteX0" fmla="*/ 19051 w 40005"/>
                <a:gd name="connsiteY0" fmla="*/ 38100 h 38100"/>
                <a:gd name="connsiteX1" fmla="*/ 1 w 40005"/>
                <a:gd name="connsiteY1" fmla="*/ 19193 h 38100"/>
                <a:gd name="connsiteX2" fmla="*/ 18907 w 40005"/>
                <a:gd name="connsiteY2" fmla="*/ 0 h 38100"/>
                <a:gd name="connsiteX3" fmla="*/ 20956 w 40005"/>
                <a:gd name="connsiteY3" fmla="*/ 0 h 38100"/>
                <a:gd name="connsiteX4" fmla="*/ 40006 w 40005"/>
                <a:gd name="connsiteY4" fmla="*/ 19050 h 38100"/>
                <a:gd name="connsiteX5" fmla="*/ 20956 w 40005"/>
                <a:gd name="connsiteY5" fmla="*/ 38100 h 38100"/>
                <a:gd name="connsiteX6" fmla="*/ 19184 w 40005"/>
                <a:gd name="connsiteY6" fmla="*/ 38100 h 38100"/>
                <a:gd name="connsiteX7" fmla="*/ 19051 w 40005"/>
                <a:gd name="connsiteY7" fmla="*/ 38100 h 38100"/>
                <a:gd name="connsiteX8" fmla="*/ 19051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1" y="38100"/>
                  </a:moveTo>
                  <a:cubicBezTo>
                    <a:pt x="8592" y="38100"/>
                    <a:pt x="77" y="29661"/>
                    <a:pt x="1" y="19193"/>
                  </a:cubicBezTo>
                  <a:cubicBezTo>
                    <a:pt x="-76" y="8677"/>
                    <a:pt x="8392" y="76"/>
                    <a:pt x="18907" y="0"/>
                  </a:cubicBezTo>
                  <a:lnTo>
                    <a:pt x="20956" y="0"/>
                  </a:lnTo>
                  <a:cubicBezTo>
                    <a:pt x="31471" y="0"/>
                    <a:pt x="40006" y="8534"/>
                    <a:pt x="40006" y="19050"/>
                  </a:cubicBezTo>
                  <a:cubicBezTo>
                    <a:pt x="40006" y="29566"/>
                    <a:pt x="31471" y="38100"/>
                    <a:pt x="20956" y="38100"/>
                  </a:cubicBezTo>
                  <a:lnTo>
                    <a:pt x="19184" y="38100"/>
                  </a:lnTo>
                  <a:cubicBezTo>
                    <a:pt x="19146" y="38100"/>
                    <a:pt x="19098" y="38100"/>
                    <a:pt x="19051" y="38100"/>
                  </a:cubicBezTo>
                  <a:lnTo>
                    <a:pt x="19051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5" name="자유형: 도형 704">
              <a:extLst>
                <a:ext uri="{FF2B5EF4-FFF2-40B4-BE49-F238E27FC236}">
                  <a16:creationId xmlns:a16="http://schemas.microsoft.com/office/drawing/2014/main" id="{B2A8F9C1-E7A4-4E8B-A7DF-FE2ED08DAC5F}"/>
                </a:ext>
              </a:extLst>
            </p:cNvPr>
            <p:cNvSpPr/>
            <p:nvPr/>
          </p:nvSpPr>
          <p:spPr>
            <a:xfrm>
              <a:off x="12866188" y="1075617"/>
              <a:ext cx="39986" cy="38109"/>
            </a:xfrm>
            <a:custGeom>
              <a:avLst/>
              <a:gdLst>
                <a:gd name="connsiteX0" fmla="*/ 19041 w 39986"/>
                <a:gd name="connsiteY0" fmla="*/ 0 h 38109"/>
                <a:gd name="connsiteX1" fmla="*/ 19184 w 39986"/>
                <a:gd name="connsiteY1" fmla="*/ 0 h 38109"/>
                <a:gd name="connsiteX2" fmla="*/ 21079 w 39986"/>
                <a:gd name="connsiteY2" fmla="*/ 10 h 38109"/>
                <a:gd name="connsiteX3" fmla="*/ 39986 w 39986"/>
                <a:gd name="connsiteY3" fmla="*/ 19202 h 38109"/>
                <a:gd name="connsiteX4" fmla="*/ 20936 w 39986"/>
                <a:gd name="connsiteY4" fmla="*/ 38110 h 38109"/>
                <a:gd name="connsiteX5" fmla="*/ 20803 w 39986"/>
                <a:gd name="connsiteY5" fmla="*/ 38110 h 38109"/>
                <a:gd name="connsiteX6" fmla="*/ 20803 w 39986"/>
                <a:gd name="connsiteY6" fmla="*/ 38110 h 38109"/>
                <a:gd name="connsiteX7" fmla="*/ 18907 w 39986"/>
                <a:gd name="connsiteY7" fmla="*/ 38100 h 38109"/>
                <a:gd name="connsiteX8" fmla="*/ 1 w 39986"/>
                <a:gd name="connsiteY8" fmla="*/ 18907 h 38109"/>
                <a:gd name="connsiteX9" fmla="*/ 19041 w 39986"/>
                <a:gd name="connsiteY9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86" h="38109">
                  <a:moveTo>
                    <a:pt x="19041" y="0"/>
                  </a:moveTo>
                  <a:cubicBezTo>
                    <a:pt x="19089" y="0"/>
                    <a:pt x="19136" y="0"/>
                    <a:pt x="19184" y="0"/>
                  </a:cubicBezTo>
                  <a:lnTo>
                    <a:pt x="21079" y="10"/>
                  </a:lnTo>
                  <a:cubicBezTo>
                    <a:pt x="31595" y="86"/>
                    <a:pt x="40063" y="8677"/>
                    <a:pt x="39986" y="19202"/>
                  </a:cubicBezTo>
                  <a:cubicBezTo>
                    <a:pt x="39910" y="29680"/>
                    <a:pt x="31395" y="38110"/>
                    <a:pt x="20936" y="38110"/>
                  </a:cubicBezTo>
                  <a:cubicBezTo>
                    <a:pt x="20889" y="38110"/>
                    <a:pt x="20841" y="38110"/>
                    <a:pt x="20803" y="38110"/>
                  </a:cubicBezTo>
                  <a:lnTo>
                    <a:pt x="20803" y="38110"/>
                  </a:lnTo>
                  <a:lnTo>
                    <a:pt x="18907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67" y="8439"/>
                    <a:pt x="8583" y="0"/>
                    <a:pt x="1904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6" name="자유형: 도형 705">
              <a:extLst>
                <a:ext uri="{FF2B5EF4-FFF2-40B4-BE49-F238E27FC236}">
                  <a16:creationId xmlns:a16="http://schemas.microsoft.com/office/drawing/2014/main" id="{83EB6FC7-EAAF-4DB4-B394-C591D3A856E7}"/>
                </a:ext>
              </a:extLst>
            </p:cNvPr>
            <p:cNvSpPr/>
            <p:nvPr/>
          </p:nvSpPr>
          <p:spPr>
            <a:xfrm>
              <a:off x="12632008" y="1069372"/>
              <a:ext cx="40003" cy="38153"/>
            </a:xfrm>
            <a:custGeom>
              <a:avLst/>
              <a:gdLst>
                <a:gd name="connsiteX0" fmla="*/ 19601 w 40003"/>
                <a:gd name="connsiteY0" fmla="*/ 5 h 38153"/>
                <a:gd name="connsiteX1" fmla="*/ 21516 w 40003"/>
                <a:gd name="connsiteY1" fmla="*/ 62 h 38153"/>
                <a:gd name="connsiteX2" fmla="*/ 39995 w 40003"/>
                <a:gd name="connsiteY2" fmla="*/ 19665 h 38153"/>
                <a:gd name="connsiteX3" fmla="*/ 20963 w 40003"/>
                <a:gd name="connsiteY3" fmla="*/ 38153 h 38153"/>
                <a:gd name="connsiteX4" fmla="*/ 20392 w 40003"/>
                <a:gd name="connsiteY4" fmla="*/ 38144 h 38153"/>
                <a:gd name="connsiteX5" fmla="*/ 18496 w 40003"/>
                <a:gd name="connsiteY5" fmla="*/ 38086 h 38153"/>
                <a:gd name="connsiteX6" fmla="*/ 9 w 40003"/>
                <a:gd name="connsiteY6" fmla="*/ 18494 h 38153"/>
                <a:gd name="connsiteX7" fmla="*/ 19601 w 40003"/>
                <a:gd name="connsiteY7" fmla="*/ 5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3">
                  <a:moveTo>
                    <a:pt x="19601" y="5"/>
                  </a:moveTo>
                  <a:lnTo>
                    <a:pt x="21516" y="62"/>
                  </a:lnTo>
                  <a:cubicBezTo>
                    <a:pt x="32032" y="367"/>
                    <a:pt x="40309" y="9149"/>
                    <a:pt x="39995" y="19665"/>
                  </a:cubicBezTo>
                  <a:cubicBezTo>
                    <a:pt x="39690" y="29990"/>
                    <a:pt x="31222" y="38153"/>
                    <a:pt x="20963" y="38153"/>
                  </a:cubicBezTo>
                  <a:cubicBezTo>
                    <a:pt x="20773" y="38153"/>
                    <a:pt x="20582" y="38153"/>
                    <a:pt x="20392" y="38144"/>
                  </a:cubicBezTo>
                  <a:lnTo>
                    <a:pt x="18496" y="38086"/>
                  </a:lnTo>
                  <a:cubicBezTo>
                    <a:pt x="7981" y="37782"/>
                    <a:pt x="-306" y="29009"/>
                    <a:pt x="9" y="18494"/>
                  </a:cubicBezTo>
                  <a:cubicBezTo>
                    <a:pt x="304" y="7968"/>
                    <a:pt x="9095" y="-242"/>
                    <a:pt x="19601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7" name="자유형: 도형 706">
              <a:extLst>
                <a:ext uri="{FF2B5EF4-FFF2-40B4-BE49-F238E27FC236}">
                  <a16:creationId xmlns:a16="http://schemas.microsoft.com/office/drawing/2014/main" id="{2B1BE361-FC14-4A2E-8890-D7A3C201A5D0}"/>
                </a:ext>
              </a:extLst>
            </p:cNvPr>
            <p:cNvSpPr/>
            <p:nvPr/>
          </p:nvSpPr>
          <p:spPr>
            <a:xfrm>
              <a:off x="12807158" y="1074659"/>
              <a:ext cx="40004" cy="38133"/>
            </a:xfrm>
            <a:custGeom>
              <a:avLst/>
              <a:gdLst>
                <a:gd name="connsiteX0" fmla="*/ 19473 w 40004"/>
                <a:gd name="connsiteY0" fmla="*/ 5 h 38133"/>
                <a:gd name="connsiteX1" fmla="*/ 21378 w 40004"/>
                <a:gd name="connsiteY1" fmla="*/ 43 h 38133"/>
                <a:gd name="connsiteX2" fmla="*/ 39999 w 40004"/>
                <a:gd name="connsiteY2" fmla="*/ 19503 h 38133"/>
                <a:gd name="connsiteX3" fmla="*/ 20969 w 40004"/>
                <a:gd name="connsiteY3" fmla="*/ 38134 h 38133"/>
                <a:gd name="connsiteX4" fmla="*/ 20540 w 40004"/>
                <a:gd name="connsiteY4" fmla="*/ 38134 h 38133"/>
                <a:gd name="connsiteX5" fmla="*/ 18635 w 40004"/>
                <a:gd name="connsiteY5" fmla="*/ 38096 h 38133"/>
                <a:gd name="connsiteX6" fmla="*/ 4 w 40004"/>
                <a:gd name="connsiteY6" fmla="*/ 18636 h 38133"/>
                <a:gd name="connsiteX7" fmla="*/ 19473 w 40004"/>
                <a:gd name="connsiteY7" fmla="*/ 5 h 3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33">
                  <a:moveTo>
                    <a:pt x="19473" y="5"/>
                  </a:moveTo>
                  <a:lnTo>
                    <a:pt x="21378" y="43"/>
                  </a:lnTo>
                  <a:cubicBezTo>
                    <a:pt x="31894" y="272"/>
                    <a:pt x="40228" y="8987"/>
                    <a:pt x="39999" y="19503"/>
                  </a:cubicBezTo>
                  <a:cubicBezTo>
                    <a:pt x="39781" y="29876"/>
                    <a:pt x="31294" y="38134"/>
                    <a:pt x="20969" y="38134"/>
                  </a:cubicBezTo>
                  <a:cubicBezTo>
                    <a:pt x="20826" y="38134"/>
                    <a:pt x="20683" y="38134"/>
                    <a:pt x="20540" y="38134"/>
                  </a:cubicBezTo>
                  <a:lnTo>
                    <a:pt x="18635" y="38096"/>
                  </a:lnTo>
                  <a:cubicBezTo>
                    <a:pt x="8119" y="37867"/>
                    <a:pt x="-215" y="29161"/>
                    <a:pt x="4" y="18636"/>
                  </a:cubicBezTo>
                  <a:cubicBezTo>
                    <a:pt x="233" y="8121"/>
                    <a:pt x="8472" y="-242"/>
                    <a:pt x="19473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8" name="자유형: 도형 707">
              <a:extLst>
                <a:ext uri="{FF2B5EF4-FFF2-40B4-BE49-F238E27FC236}">
                  <a16:creationId xmlns:a16="http://schemas.microsoft.com/office/drawing/2014/main" id="{8A6BA6CD-D8B9-46B2-A269-42E8188C1E19}"/>
                </a:ext>
              </a:extLst>
            </p:cNvPr>
            <p:cNvSpPr/>
            <p:nvPr/>
          </p:nvSpPr>
          <p:spPr>
            <a:xfrm>
              <a:off x="12691011" y="1071204"/>
              <a:ext cx="40016" cy="38159"/>
            </a:xfrm>
            <a:custGeom>
              <a:avLst/>
              <a:gdLst>
                <a:gd name="connsiteX0" fmla="*/ 19749 w 40016"/>
                <a:gd name="connsiteY0" fmla="*/ 12 h 38159"/>
                <a:gd name="connsiteX1" fmla="*/ 21530 w 40016"/>
                <a:gd name="connsiteY1" fmla="*/ 69 h 38159"/>
                <a:gd name="connsiteX2" fmla="*/ 40008 w 40016"/>
                <a:gd name="connsiteY2" fmla="*/ 19672 h 38159"/>
                <a:gd name="connsiteX3" fmla="*/ 20977 w 40016"/>
                <a:gd name="connsiteY3" fmla="*/ 38160 h 38159"/>
                <a:gd name="connsiteX4" fmla="*/ 20406 w 40016"/>
                <a:gd name="connsiteY4" fmla="*/ 38150 h 38159"/>
                <a:gd name="connsiteX5" fmla="*/ 18367 w 40016"/>
                <a:gd name="connsiteY5" fmla="*/ 38084 h 38159"/>
                <a:gd name="connsiteX6" fmla="*/ 13 w 40016"/>
                <a:gd name="connsiteY6" fmla="*/ 18357 h 38159"/>
                <a:gd name="connsiteX7" fmla="*/ 19749 w 40016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19749" y="12"/>
                  </a:moveTo>
                  <a:lnTo>
                    <a:pt x="21530" y="69"/>
                  </a:lnTo>
                  <a:cubicBezTo>
                    <a:pt x="32045" y="374"/>
                    <a:pt x="40322" y="9156"/>
                    <a:pt x="40008" y="19672"/>
                  </a:cubicBezTo>
                  <a:cubicBezTo>
                    <a:pt x="39704" y="29997"/>
                    <a:pt x="31236" y="38160"/>
                    <a:pt x="20977" y="38160"/>
                  </a:cubicBezTo>
                  <a:cubicBezTo>
                    <a:pt x="20787" y="38160"/>
                    <a:pt x="20596" y="38160"/>
                    <a:pt x="20406" y="38150"/>
                  </a:cubicBezTo>
                  <a:lnTo>
                    <a:pt x="18367" y="38084"/>
                  </a:lnTo>
                  <a:cubicBezTo>
                    <a:pt x="7852" y="37703"/>
                    <a:pt x="-368" y="28873"/>
                    <a:pt x="13" y="18357"/>
                  </a:cubicBezTo>
                  <a:cubicBezTo>
                    <a:pt x="403" y="7842"/>
                    <a:pt x="9109" y="-359"/>
                    <a:pt x="19749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9" name="자유형: 도형 708">
              <a:extLst>
                <a:ext uri="{FF2B5EF4-FFF2-40B4-BE49-F238E27FC236}">
                  <a16:creationId xmlns:a16="http://schemas.microsoft.com/office/drawing/2014/main" id="{D1689E12-8CC2-4CCE-9571-B02A19484F7D}"/>
                </a:ext>
              </a:extLst>
            </p:cNvPr>
            <p:cNvSpPr/>
            <p:nvPr/>
          </p:nvSpPr>
          <p:spPr>
            <a:xfrm>
              <a:off x="12397747" y="1066977"/>
              <a:ext cx="40008" cy="38128"/>
            </a:xfrm>
            <a:custGeom>
              <a:avLst/>
              <a:gdLst>
                <a:gd name="connsiteX0" fmla="*/ 18775 w 40008"/>
                <a:gd name="connsiteY0" fmla="*/ 29 h 38128"/>
                <a:gd name="connsiteX1" fmla="*/ 20680 w 40008"/>
                <a:gd name="connsiteY1" fmla="*/ 0 h 38128"/>
                <a:gd name="connsiteX2" fmla="*/ 20680 w 40008"/>
                <a:gd name="connsiteY2" fmla="*/ 0 h 38128"/>
                <a:gd name="connsiteX3" fmla="*/ 20966 w 40008"/>
                <a:gd name="connsiteY3" fmla="*/ 0 h 38128"/>
                <a:gd name="connsiteX4" fmla="*/ 40007 w 40008"/>
                <a:gd name="connsiteY4" fmla="*/ 18774 h 38128"/>
                <a:gd name="connsiteX5" fmla="*/ 21233 w 40008"/>
                <a:gd name="connsiteY5" fmla="*/ 38100 h 38128"/>
                <a:gd name="connsiteX6" fmla="*/ 19328 w 40008"/>
                <a:gd name="connsiteY6" fmla="*/ 38129 h 38128"/>
                <a:gd name="connsiteX7" fmla="*/ 19042 w 40008"/>
                <a:gd name="connsiteY7" fmla="*/ 38129 h 38128"/>
                <a:gd name="connsiteX8" fmla="*/ 19042 w 40008"/>
                <a:gd name="connsiteY8" fmla="*/ 38129 h 38128"/>
                <a:gd name="connsiteX9" fmla="*/ 2 w 40008"/>
                <a:gd name="connsiteY9" fmla="*/ 19355 h 38128"/>
                <a:gd name="connsiteX10" fmla="*/ 18775 w 40008"/>
                <a:gd name="connsiteY10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8775" y="29"/>
                  </a:moveTo>
                  <a:lnTo>
                    <a:pt x="20680" y="0"/>
                  </a:lnTo>
                  <a:lnTo>
                    <a:pt x="20680" y="0"/>
                  </a:lnTo>
                  <a:cubicBezTo>
                    <a:pt x="20776" y="0"/>
                    <a:pt x="20861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48"/>
                    <a:pt x="21233" y="38100"/>
                  </a:cubicBezTo>
                  <a:lnTo>
                    <a:pt x="19328" y="38129"/>
                  </a:lnTo>
                  <a:cubicBezTo>
                    <a:pt x="19233" y="38129"/>
                    <a:pt x="19147" y="38129"/>
                    <a:pt x="19042" y="38129"/>
                  </a:cubicBezTo>
                  <a:lnTo>
                    <a:pt x="19042" y="38129"/>
                  </a:lnTo>
                  <a:cubicBezTo>
                    <a:pt x="8650" y="38129"/>
                    <a:pt x="154" y="29785"/>
                    <a:pt x="2" y="19355"/>
                  </a:cubicBezTo>
                  <a:cubicBezTo>
                    <a:pt x="-141" y="8830"/>
                    <a:pt x="8250" y="181"/>
                    <a:pt x="18775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0" name="자유형: 도형 709">
              <a:extLst>
                <a:ext uri="{FF2B5EF4-FFF2-40B4-BE49-F238E27FC236}">
                  <a16:creationId xmlns:a16="http://schemas.microsoft.com/office/drawing/2014/main" id="{D9B9F595-E26E-40F0-868B-B8F1162CC54C}"/>
                </a:ext>
              </a:extLst>
            </p:cNvPr>
            <p:cNvSpPr/>
            <p:nvPr/>
          </p:nvSpPr>
          <p:spPr>
            <a:xfrm>
              <a:off x="12338708" y="1068204"/>
              <a:ext cx="40008" cy="38140"/>
            </a:xfrm>
            <a:custGeom>
              <a:avLst/>
              <a:gdLst>
                <a:gd name="connsiteX0" fmla="*/ 18626 w 40008"/>
                <a:gd name="connsiteY0" fmla="*/ 50 h 38140"/>
                <a:gd name="connsiteX1" fmla="*/ 20398 w 40008"/>
                <a:gd name="connsiteY1" fmla="*/ 2 h 38140"/>
                <a:gd name="connsiteX2" fmla="*/ 40000 w 40008"/>
                <a:gd name="connsiteY2" fmla="*/ 18481 h 38140"/>
                <a:gd name="connsiteX3" fmla="*/ 21522 w 40008"/>
                <a:gd name="connsiteY3" fmla="*/ 38083 h 38140"/>
                <a:gd name="connsiteX4" fmla="*/ 19474 w 40008"/>
                <a:gd name="connsiteY4" fmla="*/ 38140 h 38140"/>
                <a:gd name="connsiteX5" fmla="*/ 19045 w 40008"/>
                <a:gd name="connsiteY5" fmla="*/ 38140 h 38140"/>
                <a:gd name="connsiteX6" fmla="*/ 5 w 40008"/>
                <a:gd name="connsiteY6" fmla="*/ 19500 h 38140"/>
                <a:gd name="connsiteX7" fmla="*/ 18626 w 40008"/>
                <a:gd name="connsiteY7" fmla="*/ 50 h 3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0">
                  <a:moveTo>
                    <a:pt x="18626" y="50"/>
                  </a:moveTo>
                  <a:lnTo>
                    <a:pt x="20398" y="2"/>
                  </a:lnTo>
                  <a:cubicBezTo>
                    <a:pt x="30609" y="-150"/>
                    <a:pt x="39676" y="7975"/>
                    <a:pt x="40000" y="18481"/>
                  </a:cubicBezTo>
                  <a:cubicBezTo>
                    <a:pt x="40305" y="28996"/>
                    <a:pt x="32037" y="37769"/>
                    <a:pt x="21522" y="38083"/>
                  </a:cubicBezTo>
                  <a:lnTo>
                    <a:pt x="19474" y="38140"/>
                  </a:lnTo>
                  <a:cubicBezTo>
                    <a:pt x="19322" y="38140"/>
                    <a:pt x="19188" y="38140"/>
                    <a:pt x="19045" y="38140"/>
                  </a:cubicBezTo>
                  <a:cubicBezTo>
                    <a:pt x="8720" y="38140"/>
                    <a:pt x="233" y="29882"/>
                    <a:pt x="5" y="19500"/>
                  </a:cubicBezTo>
                  <a:cubicBezTo>
                    <a:pt x="-233" y="8984"/>
                    <a:pt x="8111" y="279"/>
                    <a:pt x="18626" y="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1" name="자유형: 도형 710">
              <a:extLst>
                <a:ext uri="{FF2B5EF4-FFF2-40B4-BE49-F238E27FC236}">
                  <a16:creationId xmlns:a16="http://schemas.microsoft.com/office/drawing/2014/main" id="{869CF7CE-F8F1-4E83-AA85-DB35B82C7E08}"/>
                </a:ext>
              </a:extLst>
            </p:cNvPr>
            <p:cNvSpPr/>
            <p:nvPr/>
          </p:nvSpPr>
          <p:spPr>
            <a:xfrm>
              <a:off x="12456794" y="1066577"/>
              <a:ext cx="40005" cy="38100"/>
            </a:xfrm>
            <a:custGeom>
              <a:avLst/>
              <a:gdLst>
                <a:gd name="connsiteX0" fmla="*/ 19050 w 40005"/>
                <a:gd name="connsiteY0" fmla="*/ 0 h 38100"/>
                <a:gd name="connsiteX1" fmla="*/ 19050 w 40005"/>
                <a:gd name="connsiteY1" fmla="*/ 0 h 38100"/>
                <a:gd name="connsiteX2" fmla="*/ 20955 w 40005"/>
                <a:gd name="connsiteY2" fmla="*/ 0 h 38100"/>
                <a:gd name="connsiteX3" fmla="*/ 40005 w 40005"/>
                <a:gd name="connsiteY3" fmla="*/ 19050 h 38100"/>
                <a:gd name="connsiteX4" fmla="*/ 20955 w 40005"/>
                <a:gd name="connsiteY4" fmla="*/ 38100 h 38100"/>
                <a:gd name="connsiteX5" fmla="*/ 19050 w 40005"/>
                <a:gd name="connsiteY5" fmla="*/ 38100 h 38100"/>
                <a:gd name="connsiteX6" fmla="*/ 19050 w 40005"/>
                <a:gd name="connsiteY6" fmla="*/ 38100 h 38100"/>
                <a:gd name="connsiteX7" fmla="*/ 0 w 40005"/>
                <a:gd name="connsiteY7" fmla="*/ 19050 h 38100"/>
                <a:gd name="connsiteX8" fmla="*/ 19050 w 40005"/>
                <a:gd name="connsiteY8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0"/>
                  </a:moveTo>
                  <a:lnTo>
                    <a:pt x="19050" y="0"/>
                  </a:lnTo>
                  <a:lnTo>
                    <a:pt x="20955" y="0"/>
                  </a:lnTo>
                  <a:cubicBezTo>
                    <a:pt x="31471" y="0"/>
                    <a:pt x="40005" y="8534"/>
                    <a:pt x="40005" y="19050"/>
                  </a:cubicBez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lnTo>
                    <a:pt x="19050" y="38100"/>
                  </a:lnTo>
                  <a:cubicBezTo>
                    <a:pt x="8535" y="38100"/>
                    <a:pt x="0" y="29566"/>
                    <a:pt x="0" y="19050"/>
                  </a:cubicBezTo>
                  <a:cubicBezTo>
                    <a:pt x="0" y="8534"/>
                    <a:pt x="853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2" name="자유형: 도형 711">
              <a:extLst>
                <a:ext uri="{FF2B5EF4-FFF2-40B4-BE49-F238E27FC236}">
                  <a16:creationId xmlns:a16="http://schemas.microsoft.com/office/drawing/2014/main" id="{7F95BBA0-876D-47AB-8BF3-82D1E0F3BC6C}"/>
                </a:ext>
              </a:extLst>
            </p:cNvPr>
            <p:cNvSpPr/>
            <p:nvPr/>
          </p:nvSpPr>
          <p:spPr>
            <a:xfrm>
              <a:off x="12572976" y="1067854"/>
              <a:ext cx="40013" cy="38128"/>
            </a:xfrm>
            <a:custGeom>
              <a:avLst/>
              <a:gdLst>
                <a:gd name="connsiteX0" fmla="*/ 19045 w 40013"/>
                <a:gd name="connsiteY0" fmla="*/ 0 h 38128"/>
                <a:gd name="connsiteX1" fmla="*/ 19473 w 40013"/>
                <a:gd name="connsiteY1" fmla="*/ 0 h 38128"/>
                <a:gd name="connsiteX2" fmla="*/ 21378 w 40013"/>
                <a:gd name="connsiteY2" fmla="*/ 38 h 38128"/>
                <a:gd name="connsiteX3" fmla="*/ 40009 w 40013"/>
                <a:gd name="connsiteY3" fmla="*/ 19498 h 38128"/>
                <a:gd name="connsiteX4" fmla="*/ 20969 w 40013"/>
                <a:gd name="connsiteY4" fmla="*/ 38128 h 38128"/>
                <a:gd name="connsiteX5" fmla="*/ 20540 w 40013"/>
                <a:gd name="connsiteY5" fmla="*/ 38128 h 38128"/>
                <a:gd name="connsiteX6" fmla="*/ 18635 w 40013"/>
                <a:gd name="connsiteY6" fmla="*/ 38090 h 38128"/>
                <a:gd name="connsiteX7" fmla="*/ 4 w 40013"/>
                <a:gd name="connsiteY7" fmla="*/ 18631 h 38128"/>
                <a:gd name="connsiteX8" fmla="*/ 19045 w 40013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28">
                  <a:moveTo>
                    <a:pt x="19045" y="0"/>
                  </a:moveTo>
                  <a:cubicBezTo>
                    <a:pt x="19188" y="0"/>
                    <a:pt x="19321" y="0"/>
                    <a:pt x="19473" y="0"/>
                  </a:cubicBezTo>
                  <a:lnTo>
                    <a:pt x="21378" y="38"/>
                  </a:lnTo>
                  <a:cubicBezTo>
                    <a:pt x="31894" y="267"/>
                    <a:pt x="40229" y="8982"/>
                    <a:pt x="40009" y="19498"/>
                  </a:cubicBezTo>
                  <a:cubicBezTo>
                    <a:pt x="39781" y="29870"/>
                    <a:pt x="31294" y="38128"/>
                    <a:pt x="20969" y="38128"/>
                  </a:cubicBezTo>
                  <a:cubicBezTo>
                    <a:pt x="20826" y="38128"/>
                    <a:pt x="20683" y="38128"/>
                    <a:pt x="20540" y="38128"/>
                  </a:cubicBezTo>
                  <a:lnTo>
                    <a:pt x="18635" y="38090"/>
                  </a:lnTo>
                  <a:cubicBezTo>
                    <a:pt x="8120" y="37862"/>
                    <a:pt x="-215" y="29156"/>
                    <a:pt x="4" y="18631"/>
                  </a:cubicBezTo>
                  <a:cubicBezTo>
                    <a:pt x="233" y="8268"/>
                    <a:pt x="8720" y="0"/>
                    <a:pt x="19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3" name="자유형: 도형 712">
              <a:extLst>
                <a:ext uri="{FF2B5EF4-FFF2-40B4-BE49-F238E27FC236}">
                  <a16:creationId xmlns:a16="http://schemas.microsoft.com/office/drawing/2014/main" id="{4C594F0E-0A50-4BD9-BABA-340EB6591EF3}"/>
                </a:ext>
              </a:extLst>
            </p:cNvPr>
            <p:cNvSpPr/>
            <p:nvPr/>
          </p:nvSpPr>
          <p:spPr>
            <a:xfrm>
              <a:off x="12397674" y="311290"/>
              <a:ext cx="40003" cy="38150"/>
            </a:xfrm>
            <a:custGeom>
              <a:avLst/>
              <a:gdLst>
                <a:gd name="connsiteX0" fmla="*/ 19602 w 40003"/>
                <a:gd name="connsiteY0" fmla="*/ 2 h 38150"/>
                <a:gd name="connsiteX1" fmla="*/ 21516 w 40003"/>
                <a:gd name="connsiteY1" fmla="*/ 59 h 38150"/>
                <a:gd name="connsiteX2" fmla="*/ 39995 w 40003"/>
                <a:gd name="connsiteY2" fmla="*/ 19662 h 38150"/>
                <a:gd name="connsiteX3" fmla="*/ 20964 w 40003"/>
                <a:gd name="connsiteY3" fmla="*/ 38150 h 38150"/>
                <a:gd name="connsiteX4" fmla="*/ 20392 w 40003"/>
                <a:gd name="connsiteY4" fmla="*/ 38140 h 38150"/>
                <a:gd name="connsiteX5" fmla="*/ 18497 w 40003"/>
                <a:gd name="connsiteY5" fmla="*/ 38083 h 38150"/>
                <a:gd name="connsiteX6" fmla="*/ 9 w 40003"/>
                <a:gd name="connsiteY6" fmla="*/ 18490 h 38150"/>
                <a:gd name="connsiteX7" fmla="*/ 19602 w 40003"/>
                <a:gd name="connsiteY7" fmla="*/ 2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0">
                  <a:moveTo>
                    <a:pt x="19602" y="2"/>
                  </a:moveTo>
                  <a:lnTo>
                    <a:pt x="21516" y="59"/>
                  </a:lnTo>
                  <a:cubicBezTo>
                    <a:pt x="32032" y="364"/>
                    <a:pt x="40309" y="9146"/>
                    <a:pt x="39995" y="19662"/>
                  </a:cubicBezTo>
                  <a:cubicBezTo>
                    <a:pt x="39690" y="29987"/>
                    <a:pt x="31222" y="38150"/>
                    <a:pt x="20964" y="38150"/>
                  </a:cubicBezTo>
                  <a:cubicBezTo>
                    <a:pt x="20773" y="38150"/>
                    <a:pt x="20583" y="38150"/>
                    <a:pt x="20392" y="38140"/>
                  </a:cubicBezTo>
                  <a:lnTo>
                    <a:pt x="18497" y="38083"/>
                  </a:lnTo>
                  <a:cubicBezTo>
                    <a:pt x="7981" y="37779"/>
                    <a:pt x="-306" y="29006"/>
                    <a:pt x="9" y="18490"/>
                  </a:cubicBezTo>
                  <a:cubicBezTo>
                    <a:pt x="323" y="7975"/>
                    <a:pt x="9229" y="-160"/>
                    <a:pt x="1960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4" name="자유형: 도형 713">
              <a:extLst>
                <a:ext uri="{FF2B5EF4-FFF2-40B4-BE49-F238E27FC236}">
                  <a16:creationId xmlns:a16="http://schemas.microsoft.com/office/drawing/2014/main" id="{BCD28936-5E34-4D4E-8E0B-EE1D0DD4160C}"/>
                </a:ext>
              </a:extLst>
            </p:cNvPr>
            <p:cNvSpPr/>
            <p:nvPr/>
          </p:nvSpPr>
          <p:spPr>
            <a:xfrm>
              <a:off x="12456719" y="313008"/>
              <a:ext cx="40003" cy="38156"/>
            </a:xfrm>
            <a:custGeom>
              <a:avLst/>
              <a:gdLst>
                <a:gd name="connsiteX0" fmla="*/ 19602 w 40003"/>
                <a:gd name="connsiteY0" fmla="*/ 9 h 38156"/>
                <a:gd name="connsiteX1" fmla="*/ 21516 w 40003"/>
                <a:gd name="connsiteY1" fmla="*/ 66 h 38156"/>
                <a:gd name="connsiteX2" fmla="*/ 39995 w 40003"/>
                <a:gd name="connsiteY2" fmla="*/ 19668 h 38156"/>
                <a:gd name="connsiteX3" fmla="*/ 20964 w 40003"/>
                <a:gd name="connsiteY3" fmla="*/ 38156 h 38156"/>
                <a:gd name="connsiteX4" fmla="*/ 20392 w 40003"/>
                <a:gd name="connsiteY4" fmla="*/ 38147 h 38156"/>
                <a:gd name="connsiteX5" fmla="*/ 18497 w 40003"/>
                <a:gd name="connsiteY5" fmla="*/ 38090 h 38156"/>
                <a:gd name="connsiteX6" fmla="*/ 9 w 40003"/>
                <a:gd name="connsiteY6" fmla="*/ 18497 h 38156"/>
                <a:gd name="connsiteX7" fmla="*/ 19602 w 40003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6">
                  <a:moveTo>
                    <a:pt x="19602" y="9"/>
                  </a:moveTo>
                  <a:lnTo>
                    <a:pt x="21516" y="66"/>
                  </a:lnTo>
                  <a:cubicBezTo>
                    <a:pt x="32032" y="371"/>
                    <a:pt x="40309" y="9153"/>
                    <a:pt x="39995" y="19668"/>
                  </a:cubicBezTo>
                  <a:cubicBezTo>
                    <a:pt x="39690" y="29993"/>
                    <a:pt x="31222" y="38156"/>
                    <a:pt x="20964" y="38156"/>
                  </a:cubicBezTo>
                  <a:cubicBezTo>
                    <a:pt x="20773" y="38156"/>
                    <a:pt x="20583" y="38156"/>
                    <a:pt x="20392" y="38147"/>
                  </a:cubicBezTo>
                  <a:lnTo>
                    <a:pt x="18497" y="38090"/>
                  </a:lnTo>
                  <a:cubicBezTo>
                    <a:pt x="7981" y="37785"/>
                    <a:pt x="-306" y="29012"/>
                    <a:pt x="9" y="18497"/>
                  </a:cubicBezTo>
                  <a:cubicBezTo>
                    <a:pt x="323" y="7981"/>
                    <a:pt x="9258" y="-306"/>
                    <a:pt x="19602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5" name="자유형: 도형 714">
              <a:extLst>
                <a:ext uri="{FF2B5EF4-FFF2-40B4-BE49-F238E27FC236}">
                  <a16:creationId xmlns:a16="http://schemas.microsoft.com/office/drawing/2014/main" id="{8C38D8E6-692D-4A14-ABA0-D0C8349D7684}"/>
                </a:ext>
              </a:extLst>
            </p:cNvPr>
            <p:cNvSpPr/>
            <p:nvPr/>
          </p:nvSpPr>
          <p:spPr>
            <a:xfrm>
              <a:off x="12338623" y="309683"/>
              <a:ext cx="40017" cy="38147"/>
            </a:xfrm>
            <a:custGeom>
              <a:avLst/>
              <a:gdLst>
                <a:gd name="connsiteX0" fmla="*/ 19054 w 40017"/>
                <a:gd name="connsiteY0" fmla="*/ 0 h 38147"/>
                <a:gd name="connsiteX1" fmla="*/ 19483 w 40017"/>
                <a:gd name="connsiteY1" fmla="*/ 0 h 38147"/>
                <a:gd name="connsiteX2" fmla="*/ 21531 w 40017"/>
                <a:gd name="connsiteY2" fmla="*/ 57 h 38147"/>
                <a:gd name="connsiteX3" fmla="*/ 40009 w 40017"/>
                <a:gd name="connsiteY3" fmla="*/ 19660 h 38147"/>
                <a:gd name="connsiteX4" fmla="*/ 20978 w 40017"/>
                <a:gd name="connsiteY4" fmla="*/ 38148 h 38147"/>
                <a:gd name="connsiteX5" fmla="*/ 20407 w 40017"/>
                <a:gd name="connsiteY5" fmla="*/ 38138 h 38147"/>
                <a:gd name="connsiteX6" fmla="*/ 18635 w 40017"/>
                <a:gd name="connsiteY6" fmla="*/ 38091 h 38147"/>
                <a:gd name="connsiteX7" fmla="*/ 4 w 40017"/>
                <a:gd name="connsiteY7" fmla="*/ 18631 h 38147"/>
                <a:gd name="connsiteX8" fmla="*/ 1905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19054" y="0"/>
                  </a:moveTo>
                  <a:cubicBezTo>
                    <a:pt x="19197" y="0"/>
                    <a:pt x="19330" y="0"/>
                    <a:pt x="19483" y="0"/>
                  </a:cubicBezTo>
                  <a:lnTo>
                    <a:pt x="21531" y="57"/>
                  </a:lnTo>
                  <a:cubicBezTo>
                    <a:pt x="32046" y="362"/>
                    <a:pt x="40324" y="9144"/>
                    <a:pt x="40009" y="19660"/>
                  </a:cubicBezTo>
                  <a:cubicBezTo>
                    <a:pt x="39704" y="29985"/>
                    <a:pt x="31237" y="38148"/>
                    <a:pt x="20978" y="38148"/>
                  </a:cubicBezTo>
                  <a:cubicBezTo>
                    <a:pt x="20788" y="38148"/>
                    <a:pt x="20597" y="38148"/>
                    <a:pt x="20407" y="38138"/>
                  </a:cubicBezTo>
                  <a:lnTo>
                    <a:pt x="18635" y="38091"/>
                  </a:lnTo>
                  <a:cubicBezTo>
                    <a:pt x="8119" y="37862"/>
                    <a:pt x="-215" y="29156"/>
                    <a:pt x="4" y="18631"/>
                  </a:cubicBezTo>
                  <a:cubicBezTo>
                    <a:pt x="242" y="8258"/>
                    <a:pt x="8729" y="0"/>
                    <a:pt x="1905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6" name="자유형: 도형 715">
              <a:extLst>
                <a:ext uri="{FF2B5EF4-FFF2-40B4-BE49-F238E27FC236}">
                  <a16:creationId xmlns:a16="http://schemas.microsoft.com/office/drawing/2014/main" id="{2A60B86F-5576-47EB-848F-445DB8901E98}"/>
                </a:ext>
              </a:extLst>
            </p:cNvPr>
            <p:cNvSpPr/>
            <p:nvPr/>
          </p:nvSpPr>
          <p:spPr>
            <a:xfrm>
              <a:off x="12572891" y="316652"/>
              <a:ext cx="40026" cy="38160"/>
            </a:xfrm>
            <a:custGeom>
              <a:avLst/>
              <a:gdLst>
                <a:gd name="connsiteX0" fmla="*/ 19758 w 40026"/>
                <a:gd name="connsiteY0" fmla="*/ 13 h 38160"/>
                <a:gd name="connsiteX1" fmla="*/ 21530 w 40026"/>
                <a:gd name="connsiteY1" fmla="*/ 70 h 38160"/>
                <a:gd name="connsiteX2" fmla="*/ 40018 w 40026"/>
                <a:gd name="connsiteY2" fmla="*/ 19663 h 38160"/>
                <a:gd name="connsiteX3" fmla="*/ 20987 w 40026"/>
                <a:gd name="connsiteY3" fmla="*/ 38160 h 38160"/>
                <a:gd name="connsiteX4" fmla="*/ 20425 w 40026"/>
                <a:gd name="connsiteY4" fmla="*/ 38151 h 38160"/>
                <a:gd name="connsiteX5" fmla="*/ 18358 w 40026"/>
                <a:gd name="connsiteY5" fmla="*/ 38084 h 38160"/>
                <a:gd name="connsiteX6" fmla="*/ 13 w 40026"/>
                <a:gd name="connsiteY6" fmla="*/ 18348 h 38160"/>
                <a:gd name="connsiteX7" fmla="*/ 19758 w 40026"/>
                <a:gd name="connsiteY7" fmla="*/ 13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6" h="38160">
                  <a:moveTo>
                    <a:pt x="19758" y="13"/>
                  </a:moveTo>
                  <a:lnTo>
                    <a:pt x="21530" y="70"/>
                  </a:lnTo>
                  <a:cubicBezTo>
                    <a:pt x="32045" y="375"/>
                    <a:pt x="40332" y="9147"/>
                    <a:pt x="40018" y="19663"/>
                  </a:cubicBezTo>
                  <a:cubicBezTo>
                    <a:pt x="39723" y="29988"/>
                    <a:pt x="31255" y="38160"/>
                    <a:pt x="20987" y="38160"/>
                  </a:cubicBezTo>
                  <a:cubicBezTo>
                    <a:pt x="20796" y="38160"/>
                    <a:pt x="20616" y="38160"/>
                    <a:pt x="20425" y="38151"/>
                  </a:cubicBezTo>
                  <a:lnTo>
                    <a:pt x="18358" y="38084"/>
                  </a:lnTo>
                  <a:cubicBezTo>
                    <a:pt x="7842" y="37694"/>
                    <a:pt x="-368" y="28864"/>
                    <a:pt x="13" y="18348"/>
                  </a:cubicBezTo>
                  <a:cubicBezTo>
                    <a:pt x="413" y="7833"/>
                    <a:pt x="9090" y="-368"/>
                    <a:pt x="19758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7" name="자유형: 도형 716">
              <a:extLst>
                <a:ext uri="{FF2B5EF4-FFF2-40B4-BE49-F238E27FC236}">
                  <a16:creationId xmlns:a16="http://schemas.microsoft.com/office/drawing/2014/main" id="{4B96C3A5-7563-4FD5-9CB9-7D4E80CFDEA7}"/>
                </a:ext>
              </a:extLst>
            </p:cNvPr>
            <p:cNvSpPr/>
            <p:nvPr/>
          </p:nvSpPr>
          <p:spPr>
            <a:xfrm>
              <a:off x="12807159" y="324238"/>
              <a:ext cx="40016" cy="38165"/>
            </a:xfrm>
            <a:custGeom>
              <a:avLst/>
              <a:gdLst>
                <a:gd name="connsiteX0" fmla="*/ 19749 w 40016"/>
                <a:gd name="connsiteY0" fmla="*/ 18 h 38165"/>
                <a:gd name="connsiteX1" fmla="*/ 21530 w 40016"/>
                <a:gd name="connsiteY1" fmla="*/ 75 h 38165"/>
                <a:gd name="connsiteX2" fmla="*/ 40008 w 40016"/>
                <a:gd name="connsiteY2" fmla="*/ 19678 h 38165"/>
                <a:gd name="connsiteX3" fmla="*/ 20977 w 40016"/>
                <a:gd name="connsiteY3" fmla="*/ 38166 h 38165"/>
                <a:gd name="connsiteX4" fmla="*/ 20406 w 40016"/>
                <a:gd name="connsiteY4" fmla="*/ 38156 h 38165"/>
                <a:gd name="connsiteX5" fmla="*/ 18367 w 40016"/>
                <a:gd name="connsiteY5" fmla="*/ 38089 h 38165"/>
                <a:gd name="connsiteX6" fmla="*/ 13 w 40016"/>
                <a:gd name="connsiteY6" fmla="*/ 18363 h 38165"/>
                <a:gd name="connsiteX7" fmla="*/ 19749 w 40016"/>
                <a:gd name="connsiteY7" fmla="*/ 18 h 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5">
                  <a:moveTo>
                    <a:pt x="19749" y="18"/>
                  </a:moveTo>
                  <a:lnTo>
                    <a:pt x="21530" y="75"/>
                  </a:lnTo>
                  <a:cubicBezTo>
                    <a:pt x="32045" y="380"/>
                    <a:pt x="40322" y="9162"/>
                    <a:pt x="40008" y="19678"/>
                  </a:cubicBezTo>
                  <a:cubicBezTo>
                    <a:pt x="39704" y="30003"/>
                    <a:pt x="31236" y="38166"/>
                    <a:pt x="20977" y="38166"/>
                  </a:cubicBezTo>
                  <a:cubicBezTo>
                    <a:pt x="20787" y="38166"/>
                    <a:pt x="20596" y="38166"/>
                    <a:pt x="20406" y="38156"/>
                  </a:cubicBezTo>
                  <a:lnTo>
                    <a:pt x="18367" y="38089"/>
                  </a:lnTo>
                  <a:cubicBezTo>
                    <a:pt x="7852" y="37708"/>
                    <a:pt x="-368" y="28879"/>
                    <a:pt x="13" y="18363"/>
                  </a:cubicBezTo>
                  <a:cubicBezTo>
                    <a:pt x="394" y="7848"/>
                    <a:pt x="9433" y="-439"/>
                    <a:pt x="19749" y="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8" name="자유형: 도형 717">
              <a:extLst>
                <a:ext uri="{FF2B5EF4-FFF2-40B4-BE49-F238E27FC236}">
                  <a16:creationId xmlns:a16="http://schemas.microsoft.com/office/drawing/2014/main" id="{7F1C4931-BA30-4A3F-ADF6-A0E92DE532A0}"/>
                </a:ext>
              </a:extLst>
            </p:cNvPr>
            <p:cNvSpPr/>
            <p:nvPr/>
          </p:nvSpPr>
          <p:spPr>
            <a:xfrm>
              <a:off x="12866208" y="326070"/>
              <a:ext cx="39993" cy="38152"/>
            </a:xfrm>
            <a:custGeom>
              <a:avLst/>
              <a:gdLst>
                <a:gd name="connsiteX0" fmla="*/ 21506 w 39993"/>
                <a:gd name="connsiteY0" fmla="*/ 62 h 38152"/>
                <a:gd name="connsiteX1" fmla="*/ 39985 w 39993"/>
                <a:gd name="connsiteY1" fmla="*/ 19665 h 38152"/>
                <a:gd name="connsiteX2" fmla="*/ 20954 w 39993"/>
                <a:gd name="connsiteY2" fmla="*/ 38153 h 38152"/>
                <a:gd name="connsiteX3" fmla="*/ 20383 w 39993"/>
                <a:gd name="connsiteY3" fmla="*/ 38143 h 38152"/>
                <a:gd name="connsiteX4" fmla="*/ 18487 w 39993"/>
                <a:gd name="connsiteY4" fmla="*/ 38086 h 38152"/>
                <a:gd name="connsiteX5" fmla="*/ 9 w 39993"/>
                <a:gd name="connsiteY5" fmla="*/ 18484 h 38152"/>
                <a:gd name="connsiteX6" fmla="*/ 19611 w 39993"/>
                <a:gd name="connsiteY6" fmla="*/ 5 h 38152"/>
                <a:gd name="connsiteX7" fmla="*/ 21506 w 39993"/>
                <a:gd name="connsiteY7" fmla="*/ 62 h 3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2">
                  <a:moveTo>
                    <a:pt x="21506" y="62"/>
                  </a:moveTo>
                  <a:cubicBezTo>
                    <a:pt x="32022" y="367"/>
                    <a:pt x="40300" y="9149"/>
                    <a:pt x="39985" y="19665"/>
                  </a:cubicBezTo>
                  <a:cubicBezTo>
                    <a:pt x="39680" y="29990"/>
                    <a:pt x="31213" y="38153"/>
                    <a:pt x="20954" y="38153"/>
                  </a:cubicBezTo>
                  <a:cubicBezTo>
                    <a:pt x="20764" y="38153"/>
                    <a:pt x="20573" y="38153"/>
                    <a:pt x="20383" y="38143"/>
                  </a:cubicBezTo>
                  <a:lnTo>
                    <a:pt x="18487" y="38086"/>
                  </a:lnTo>
                  <a:cubicBezTo>
                    <a:pt x="7972" y="37781"/>
                    <a:pt x="-306" y="28999"/>
                    <a:pt x="9" y="18484"/>
                  </a:cubicBezTo>
                  <a:cubicBezTo>
                    <a:pt x="323" y="7968"/>
                    <a:pt x="9267" y="-233"/>
                    <a:pt x="19611" y="5"/>
                  </a:cubicBezTo>
                  <a:lnTo>
                    <a:pt x="21506" y="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9" name="자유형: 도형 718">
              <a:extLst>
                <a:ext uri="{FF2B5EF4-FFF2-40B4-BE49-F238E27FC236}">
                  <a16:creationId xmlns:a16="http://schemas.microsoft.com/office/drawing/2014/main" id="{79F9A2C0-31E4-4725-BAD2-6FD535B2D31E}"/>
                </a:ext>
              </a:extLst>
            </p:cNvPr>
            <p:cNvSpPr/>
            <p:nvPr/>
          </p:nvSpPr>
          <p:spPr>
            <a:xfrm>
              <a:off x="12631937" y="318572"/>
              <a:ext cx="40016" cy="38164"/>
            </a:xfrm>
            <a:custGeom>
              <a:avLst/>
              <a:gdLst>
                <a:gd name="connsiteX0" fmla="*/ 21530 w 40016"/>
                <a:gd name="connsiteY0" fmla="*/ 74 h 38164"/>
                <a:gd name="connsiteX1" fmla="*/ 40008 w 40016"/>
                <a:gd name="connsiteY1" fmla="*/ 19676 h 38164"/>
                <a:gd name="connsiteX2" fmla="*/ 20977 w 40016"/>
                <a:gd name="connsiteY2" fmla="*/ 38164 h 38164"/>
                <a:gd name="connsiteX3" fmla="*/ 20406 w 40016"/>
                <a:gd name="connsiteY3" fmla="*/ 38155 h 38164"/>
                <a:gd name="connsiteX4" fmla="*/ 18367 w 40016"/>
                <a:gd name="connsiteY4" fmla="*/ 38088 h 38164"/>
                <a:gd name="connsiteX5" fmla="*/ 13 w 40016"/>
                <a:gd name="connsiteY5" fmla="*/ 18362 h 38164"/>
                <a:gd name="connsiteX6" fmla="*/ 19739 w 40016"/>
                <a:gd name="connsiteY6" fmla="*/ 17 h 38164"/>
                <a:gd name="connsiteX7" fmla="*/ 21530 w 40016"/>
                <a:gd name="connsiteY7" fmla="*/ 74 h 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4">
                  <a:moveTo>
                    <a:pt x="21530" y="74"/>
                  </a:moveTo>
                  <a:cubicBezTo>
                    <a:pt x="32045" y="379"/>
                    <a:pt x="40322" y="9161"/>
                    <a:pt x="40008" y="19676"/>
                  </a:cubicBezTo>
                  <a:cubicBezTo>
                    <a:pt x="39703" y="30001"/>
                    <a:pt x="31236" y="38164"/>
                    <a:pt x="20977" y="38164"/>
                  </a:cubicBezTo>
                  <a:cubicBezTo>
                    <a:pt x="20787" y="38164"/>
                    <a:pt x="20596" y="38164"/>
                    <a:pt x="20406" y="38155"/>
                  </a:cubicBezTo>
                  <a:lnTo>
                    <a:pt x="18367" y="38088"/>
                  </a:lnTo>
                  <a:cubicBezTo>
                    <a:pt x="7852" y="37707"/>
                    <a:pt x="-368" y="28877"/>
                    <a:pt x="13" y="18362"/>
                  </a:cubicBezTo>
                  <a:cubicBezTo>
                    <a:pt x="394" y="7846"/>
                    <a:pt x="9319" y="-422"/>
                    <a:pt x="19739" y="17"/>
                  </a:cubicBezTo>
                  <a:lnTo>
                    <a:pt x="21530" y="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0" name="자유형: 도형 719">
              <a:extLst>
                <a:ext uri="{FF2B5EF4-FFF2-40B4-BE49-F238E27FC236}">
                  <a16:creationId xmlns:a16="http://schemas.microsoft.com/office/drawing/2014/main" id="{2C3080EF-41FE-471B-84C2-2CB9E20A9DAE}"/>
                </a:ext>
              </a:extLst>
            </p:cNvPr>
            <p:cNvSpPr/>
            <p:nvPr/>
          </p:nvSpPr>
          <p:spPr>
            <a:xfrm>
              <a:off x="12690992" y="320502"/>
              <a:ext cx="40016" cy="38167"/>
            </a:xfrm>
            <a:custGeom>
              <a:avLst/>
              <a:gdLst>
                <a:gd name="connsiteX0" fmla="*/ 19748 w 40016"/>
                <a:gd name="connsiteY0" fmla="*/ 20 h 38167"/>
                <a:gd name="connsiteX1" fmla="*/ 21530 w 40016"/>
                <a:gd name="connsiteY1" fmla="*/ 78 h 38167"/>
                <a:gd name="connsiteX2" fmla="*/ 40008 w 40016"/>
                <a:gd name="connsiteY2" fmla="*/ 19680 h 38167"/>
                <a:gd name="connsiteX3" fmla="*/ 20977 w 40016"/>
                <a:gd name="connsiteY3" fmla="*/ 38168 h 38167"/>
                <a:gd name="connsiteX4" fmla="*/ 20406 w 40016"/>
                <a:gd name="connsiteY4" fmla="*/ 38158 h 38167"/>
                <a:gd name="connsiteX5" fmla="*/ 18367 w 40016"/>
                <a:gd name="connsiteY5" fmla="*/ 38092 h 38167"/>
                <a:gd name="connsiteX6" fmla="*/ 13 w 40016"/>
                <a:gd name="connsiteY6" fmla="*/ 18365 h 38167"/>
                <a:gd name="connsiteX7" fmla="*/ 19748 w 40016"/>
                <a:gd name="connsiteY7" fmla="*/ 20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7">
                  <a:moveTo>
                    <a:pt x="19748" y="20"/>
                  </a:moveTo>
                  <a:lnTo>
                    <a:pt x="21530" y="78"/>
                  </a:lnTo>
                  <a:cubicBezTo>
                    <a:pt x="32045" y="382"/>
                    <a:pt x="40322" y="9164"/>
                    <a:pt x="40008" y="19680"/>
                  </a:cubicBezTo>
                  <a:cubicBezTo>
                    <a:pt x="39703" y="30005"/>
                    <a:pt x="31236" y="38168"/>
                    <a:pt x="20977" y="38168"/>
                  </a:cubicBezTo>
                  <a:cubicBezTo>
                    <a:pt x="20787" y="38168"/>
                    <a:pt x="20596" y="38168"/>
                    <a:pt x="20406" y="38158"/>
                  </a:cubicBezTo>
                  <a:lnTo>
                    <a:pt x="18367" y="38092"/>
                  </a:lnTo>
                  <a:cubicBezTo>
                    <a:pt x="7852" y="37711"/>
                    <a:pt x="-368" y="28881"/>
                    <a:pt x="13" y="18365"/>
                  </a:cubicBezTo>
                  <a:cubicBezTo>
                    <a:pt x="394" y="7850"/>
                    <a:pt x="9128" y="-465"/>
                    <a:pt x="19748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1" name="자유형: 도형 720">
              <a:extLst>
                <a:ext uri="{FF2B5EF4-FFF2-40B4-BE49-F238E27FC236}">
                  <a16:creationId xmlns:a16="http://schemas.microsoft.com/office/drawing/2014/main" id="{DFBA315E-3A27-48BF-BCC4-39F1C58F825C}"/>
                </a:ext>
              </a:extLst>
            </p:cNvPr>
            <p:cNvSpPr/>
            <p:nvPr/>
          </p:nvSpPr>
          <p:spPr>
            <a:xfrm>
              <a:off x="12691159" y="-70200"/>
              <a:ext cx="40016" cy="38154"/>
            </a:xfrm>
            <a:custGeom>
              <a:avLst/>
              <a:gdLst>
                <a:gd name="connsiteX0" fmla="*/ 8 w 40016"/>
                <a:gd name="connsiteY0" fmla="*/ 18495 h 38154"/>
                <a:gd name="connsiteX1" fmla="*/ 19601 w 40016"/>
                <a:gd name="connsiteY1" fmla="*/ 7 h 38154"/>
                <a:gd name="connsiteX2" fmla="*/ 21658 w 40016"/>
                <a:gd name="connsiteY2" fmla="*/ 74 h 38154"/>
                <a:gd name="connsiteX3" fmla="*/ 40004 w 40016"/>
                <a:gd name="connsiteY3" fmla="*/ 19810 h 38154"/>
                <a:gd name="connsiteX4" fmla="*/ 20973 w 40016"/>
                <a:gd name="connsiteY4" fmla="*/ 38155 h 38154"/>
                <a:gd name="connsiteX5" fmla="*/ 20268 w 40016"/>
                <a:gd name="connsiteY5" fmla="*/ 38145 h 38154"/>
                <a:gd name="connsiteX6" fmla="*/ 18506 w 40016"/>
                <a:gd name="connsiteY6" fmla="*/ 38088 h 38154"/>
                <a:gd name="connsiteX7" fmla="*/ 8 w 40016"/>
                <a:gd name="connsiteY7" fmla="*/ 18495 h 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4">
                  <a:moveTo>
                    <a:pt x="8" y="18495"/>
                  </a:moveTo>
                  <a:cubicBezTo>
                    <a:pt x="303" y="7980"/>
                    <a:pt x="9019" y="-279"/>
                    <a:pt x="19601" y="7"/>
                  </a:cubicBezTo>
                  <a:lnTo>
                    <a:pt x="21658" y="74"/>
                  </a:lnTo>
                  <a:cubicBezTo>
                    <a:pt x="32174" y="464"/>
                    <a:pt x="40384" y="9294"/>
                    <a:pt x="40004" y="19810"/>
                  </a:cubicBezTo>
                  <a:cubicBezTo>
                    <a:pt x="39623" y="30087"/>
                    <a:pt x="31174" y="38155"/>
                    <a:pt x="20973" y="38155"/>
                  </a:cubicBezTo>
                  <a:cubicBezTo>
                    <a:pt x="20744" y="38155"/>
                    <a:pt x="20496" y="38155"/>
                    <a:pt x="20268" y="38145"/>
                  </a:cubicBezTo>
                  <a:lnTo>
                    <a:pt x="18506" y="38088"/>
                  </a:lnTo>
                  <a:cubicBezTo>
                    <a:pt x="7981" y="37783"/>
                    <a:pt x="-297" y="29011"/>
                    <a:pt x="8" y="18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2" name="자유형: 도형 721">
              <a:extLst>
                <a:ext uri="{FF2B5EF4-FFF2-40B4-BE49-F238E27FC236}">
                  <a16:creationId xmlns:a16="http://schemas.microsoft.com/office/drawing/2014/main" id="{42F6AE2E-176F-4CA1-9604-1FB8A4C61F2E}"/>
                </a:ext>
              </a:extLst>
            </p:cNvPr>
            <p:cNvSpPr/>
            <p:nvPr/>
          </p:nvSpPr>
          <p:spPr>
            <a:xfrm>
              <a:off x="12807196" y="-66582"/>
              <a:ext cx="40017" cy="38147"/>
            </a:xfrm>
            <a:custGeom>
              <a:avLst/>
              <a:gdLst>
                <a:gd name="connsiteX0" fmla="*/ 19054 w 40017"/>
                <a:gd name="connsiteY0" fmla="*/ 0 h 38147"/>
                <a:gd name="connsiteX1" fmla="*/ 19483 w 40017"/>
                <a:gd name="connsiteY1" fmla="*/ 0 h 38147"/>
                <a:gd name="connsiteX2" fmla="*/ 21531 w 40017"/>
                <a:gd name="connsiteY2" fmla="*/ 57 h 38147"/>
                <a:gd name="connsiteX3" fmla="*/ 40009 w 40017"/>
                <a:gd name="connsiteY3" fmla="*/ 19660 h 38147"/>
                <a:gd name="connsiteX4" fmla="*/ 20978 w 40017"/>
                <a:gd name="connsiteY4" fmla="*/ 38148 h 38147"/>
                <a:gd name="connsiteX5" fmla="*/ 20407 w 40017"/>
                <a:gd name="connsiteY5" fmla="*/ 38138 h 38147"/>
                <a:gd name="connsiteX6" fmla="*/ 18635 w 40017"/>
                <a:gd name="connsiteY6" fmla="*/ 38090 h 38147"/>
                <a:gd name="connsiteX7" fmla="*/ 4 w 40017"/>
                <a:gd name="connsiteY7" fmla="*/ 18631 h 38147"/>
                <a:gd name="connsiteX8" fmla="*/ 1905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19054" y="0"/>
                  </a:moveTo>
                  <a:cubicBezTo>
                    <a:pt x="19197" y="0"/>
                    <a:pt x="19330" y="0"/>
                    <a:pt x="19483" y="0"/>
                  </a:cubicBezTo>
                  <a:lnTo>
                    <a:pt x="21531" y="57"/>
                  </a:lnTo>
                  <a:cubicBezTo>
                    <a:pt x="32046" y="362"/>
                    <a:pt x="40324" y="9144"/>
                    <a:pt x="40009" y="19660"/>
                  </a:cubicBezTo>
                  <a:cubicBezTo>
                    <a:pt x="39704" y="29985"/>
                    <a:pt x="31237" y="38148"/>
                    <a:pt x="20978" y="38148"/>
                  </a:cubicBezTo>
                  <a:cubicBezTo>
                    <a:pt x="20788" y="38148"/>
                    <a:pt x="20597" y="38148"/>
                    <a:pt x="20407" y="38138"/>
                  </a:cubicBezTo>
                  <a:lnTo>
                    <a:pt x="18635" y="38090"/>
                  </a:lnTo>
                  <a:cubicBezTo>
                    <a:pt x="8119" y="37862"/>
                    <a:pt x="-215" y="29156"/>
                    <a:pt x="4" y="18631"/>
                  </a:cubicBezTo>
                  <a:cubicBezTo>
                    <a:pt x="252" y="8258"/>
                    <a:pt x="8729" y="0"/>
                    <a:pt x="1905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3" name="자유형: 도형 722">
              <a:extLst>
                <a:ext uri="{FF2B5EF4-FFF2-40B4-BE49-F238E27FC236}">
                  <a16:creationId xmlns:a16="http://schemas.microsoft.com/office/drawing/2014/main" id="{5285F7C0-4089-42AE-9A60-5C4F0666203D}"/>
                </a:ext>
              </a:extLst>
            </p:cNvPr>
            <p:cNvSpPr/>
            <p:nvPr/>
          </p:nvSpPr>
          <p:spPr>
            <a:xfrm>
              <a:off x="12398082" y="-76736"/>
              <a:ext cx="40005" cy="38100"/>
            </a:xfrm>
            <a:custGeom>
              <a:avLst/>
              <a:gdLst>
                <a:gd name="connsiteX0" fmla="*/ 19050 w 40005"/>
                <a:gd name="connsiteY0" fmla="*/ 38100 h 38100"/>
                <a:gd name="connsiteX1" fmla="*/ 0 w 40005"/>
                <a:gd name="connsiteY1" fmla="*/ 19050 h 38100"/>
                <a:gd name="connsiteX2" fmla="*/ 19050 w 40005"/>
                <a:gd name="connsiteY2" fmla="*/ 0 h 38100"/>
                <a:gd name="connsiteX3" fmla="*/ 19050 w 40005"/>
                <a:gd name="connsiteY3" fmla="*/ 0 h 38100"/>
                <a:gd name="connsiteX4" fmla="*/ 20955 w 40005"/>
                <a:gd name="connsiteY4" fmla="*/ 0 h 38100"/>
                <a:gd name="connsiteX5" fmla="*/ 40005 w 40005"/>
                <a:gd name="connsiteY5" fmla="*/ 19050 h 38100"/>
                <a:gd name="connsiteX6" fmla="*/ 20955 w 40005"/>
                <a:gd name="connsiteY6" fmla="*/ 38100 h 38100"/>
                <a:gd name="connsiteX7" fmla="*/ 19050 w 40005"/>
                <a:gd name="connsiteY7" fmla="*/ 38100 h 38100"/>
                <a:gd name="connsiteX8" fmla="*/ 19050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38100"/>
                  </a:moveTo>
                  <a:cubicBezTo>
                    <a:pt x="8535" y="38100"/>
                    <a:pt x="0" y="29566"/>
                    <a:pt x="0" y="19050"/>
                  </a:cubicBezTo>
                  <a:cubicBezTo>
                    <a:pt x="0" y="8535"/>
                    <a:pt x="8535" y="0"/>
                    <a:pt x="19050" y="0"/>
                  </a:cubicBezTo>
                  <a:lnTo>
                    <a:pt x="19050" y="0"/>
                  </a:lnTo>
                  <a:lnTo>
                    <a:pt x="20955" y="0"/>
                  </a:lnTo>
                  <a:cubicBezTo>
                    <a:pt x="31471" y="0"/>
                    <a:pt x="40005" y="8535"/>
                    <a:pt x="40005" y="19050"/>
                  </a:cubicBez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lnTo>
                    <a:pt x="1905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4" name="자유형: 도형 723">
              <a:extLst>
                <a:ext uri="{FF2B5EF4-FFF2-40B4-BE49-F238E27FC236}">
                  <a16:creationId xmlns:a16="http://schemas.microsoft.com/office/drawing/2014/main" id="{CA71B98C-9676-4BFE-8FD6-B65BC4C4E7D9}"/>
                </a:ext>
              </a:extLst>
            </p:cNvPr>
            <p:cNvSpPr/>
            <p:nvPr/>
          </p:nvSpPr>
          <p:spPr>
            <a:xfrm>
              <a:off x="12339035" y="-76403"/>
              <a:ext cx="40007" cy="38119"/>
            </a:xfrm>
            <a:custGeom>
              <a:avLst/>
              <a:gdLst>
                <a:gd name="connsiteX0" fmla="*/ 19042 w 40007"/>
                <a:gd name="connsiteY0" fmla="*/ 38119 h 38119"/>
                <a:gd name="connsiteX1" fmla="*/ 2 w 40007"/>
                <a:gd name="connsiteY1" fmla="*/ 19345 h 38119"/>
                <a:gd name="connsiteX2" fmla="*/ 18776 w 40007"/>
                <a:gd name="connsiteY2" fmla="*/ 19 h 38119"/>
                <a:gd name="connsiteX3" fmla="*/ 20814 w 40007"/>
                <a:gd name="connsiteY3" fmla="*/ 0 h 38119"/>
                <a:gd name="connsiteX4" fmla="*/ 20957 w 40007"/>
                <a:gd name="connsiteY4" fmla="*/ 0 h 38119"/>
                <a:gd name="connsiteX5" fmla="*/ 40007 w 40007"/>
                <a:gd name="connsiteY5" fmla="*/ 18907 h 38119"/>
                <a:gd name="connsiteX6" fmla="*/ 21100 w 40007"/>
                <a:gd name="connsiteY6" fmla="*/ 38100 h 38119"/>
                <a:gd name="connsiteX7" fmla="*/ 19338 w 40007"/>
                <a:gd name="connsiteY7" fmla="*/ 38119 h 38119"/>
                <a:gd name="connsiteX8" fmla="*/ 19042 w 40007"/>
                <a:gd name="connsiteY8" fmla="*/ 38119 h 38119"/>
                <a:gd name="connsiteX9" fmla="*/ 19042 w 40007"/>
                <a:gd name="connsiteY9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9">
                  <a:moveTo>
                    <a:pt x="19042" y="38119"/>
                  </a:moveTo>
                  <a:cubicBezTo>
                    <a:pt x="8651" y="38119"/>
                    <a:pt x="164" y="29775"/>
                    <a:pt x="2" y="19345"/>
                  </a:cubicBezTo>
                  <a:cubicBezTo>
                    <a:pt x="-151" y="8830"/>
                    <a:pt x="8251" y="172"/>
                    <a:pt x="18776" y="19"/>
                  </a:cubicBezTo>
                  <a:lnTo>
                    <a:pt x="20814" y="0"/>
                  </a:lnTo>
                  <a:cubicBezTo>
                    <a:pt x="20862" y="0"/>
                    <a:pt x="20909" y="0"/>
                    <a:pt x="20957" y="0"/>
                  </a:cubicBezTo>
                  <a:cubicBezTo>
                    <a:pt x="31415" y="0"/>
                    <a:pt x="39931" y="8439"/>
                    <a:pt x="40007" y="18907"/>
                  </a:cubicBezTo>
                  <a:cubicBezTo>
                    <a:pt x="40083" y="29423"/>
                    <a:pt x="31616" y="38014"/>
                    <a:pt x="21100" y="38100"/>
                  </a:cubicBezTo>
                  <a:lnTo>
                    <a:pt x="19338" y="38119"/>
                  </a:lnTo>
                  <a:cubicBezTo>
                    <a:pt x="19242" y="38119"/>
                    <a:pt x="19147" y="38119"/>
                    <a:pt x="19042" y="38119"/>
                  </a:cubicBezTo>
                  <a:lnTo>
                    <a:pt x="19042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5" name="자유형: 도형 724">
              <a:extLst>
                <a:ext uri="{FF2B5EF4-FFF2-40B4-BE49-F238E27FC236}">
                  <a16:creationId xmlns:a16="http://schemas.microsoft.com/office/drawing/2014/main" id="{E96B445A-A344-45CB-96F8-3133791ABC0A}"/>
                </a:ext>
              </a:extLst>
            </p:cNvPr>
            <p:cNvSpPr/>
            <p:nvPr/>
          </p:nvSpPr>
          <p:spPr>
            <a:xfrm>
              <a:off x="12632179" y="-72233"/>
              <a:ext cx="40016" cy="38159"/>
            </a:xfrm>
            <a:custGeom>
              <a:avLst/>
              <a:gdLst>
                <a:gd name="connsiteX0" fmla="*/ 19602 w 40016"/>
                <a:gd name="connsiteY0" fmla="*/ 3 h 38159"/>
                <a:gd name="connsiteX1" fmla="*/ 21649 w 40016"/>
                <a:gd name="connsiteY1" fmla="*/ 69 h 38159"/>
                <a:gd name="connsiteX2" fmla="*/ 40004 w 40016"/>
                <a:gd name="connsiteY2" fmla="*/ 19796 h 38159"/>
                <a:gd name="connsiteX3" fmla="*/ 20973 w 40016"/>
                <a:gd name="connsiteY3" fmla="*/ 38160 h 38159"/>
                <a:gd name="connsiteX4" fmla="*/ 20278 w 40016"/>
                <a:gd name="connsiteY4" fmla="*/ 38150 h 38159"/>
                <a:gd name="connsiteX5" fmla="*/ 18487 w 40016"/>
                <a:gd name="connsiteY5" fmla="*/ 38093 h 38159"/>
                <a:gd name="connsiteX6" fmla="*/ 9 w 40016"/>
                <a:gd name="connsiteY6" fmla="*/ 18491 h 38159"/>
                <a:gd name="connsiteX7" fmla="*/ 19602 w 40016"/>
                <a:gd name="connsiteY7" fmla="*/ 3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19602" y="3"/>
                  </a:moveTo>
                  <a:lnTo>
                    <a:pt x="21649" y="69"/>
                  </a:lnTo>
                  <a:cubicBezTo>
                    <a:pt x="32165" y="450"/>
                    <a:pt x="40385" y="9280"/>
                    <a:pt x="40004" y="19796"/>
                  </a:cubicBezTo>
                  <a:cubicBezTo>
                    <a:pt x="39633" y="30073"/>
                    <a:pt x="31174" y="38160"/>
                    <a:pt x="20973" y="38160"/>
                  </a:cubicBezTo>
                  <a:cubicBezTo>
                    <a:pt x="20745" y="38160"/>
                    <a:pt x="20507" y="38160"/>
                    <a:pt x="20278" y="38150"/>
                  </a:cubicBezTo>
                  <a:lnTo>
                    <a:pt x="18487" y="38093"/>
                  </a:lnTo>
                  <a:cubicBezTo>
                    <a:pt x="7972" y="37788"/>
                    <a:pt x="-306" y="29006"/>
                    <a:pt x="9" y="18491"/>
                  </a:cubicBezTo>
                  <a:cubicBezTo>
                    <a:pt x="323" y="7966"/>
                    <a:pt x="9296" y="-169"/>
                    <a:pt x="19602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6" name="자유형: 도형 725">
              <a:extLst>
                <a:ext uri="{FF2B5EF4-FFF2-40B4-BE49-F238E27FC236}">
                  <a16:creationId xmlns:a16="http://schemas.microsoft.com/office/drawing/2014/main" id="{BE2D59E2-CF5B-42AD-9ADD-C4D5C8A33DE7}"/>
                </a:ext>
              </a:extLst>
            </p:cNvPr>
            <p:cNvSpPr/>
            <p:nvPr/>
          </p:nvSpPr>
          <p:spPr>
            <a:xfrm>
              <a:off x="12866222" y="-65192"/>
              <a:ext cx="40013" cy="38138"/>
            </a:xfrm>
            <a:custGeom>
              <a:avLst/>
              <a:gdLst>
                <a:gd name="connsiteX0" fmla="*/ 19473 w 40013"/>
                <a:gd name="connsiteY0" fmla="*/ 10 h 38138"/>
                <a:gd name="connsiteX1" fmla="*/ 21378 w 40013"/>
                <a:gd name="connsiteY1" fmla="*/ 48 h 38138"/>
                <a:gd name="connsiteX2" fmla="*/ 40009 w 40013"/>
                <a:gd name="connsiteY2" fmla="*/ 19507 h 38138"/>
                <a:gd name="connsiteX3" fmla="*/ 20969 w 40013"/>
                <a:gd name="connsiteY3" fmla="*/ 38138 h 38138"/>
                <a:gd name="connsiteX4" fmla="*/ 20540 w 40013"/>
                <a:gd name="connsiteY4" fmla="*/ 38138 h 38138"/>
                <a:gd name="connsiteX5" fmla="*/ 18635 w 40013"/>
                <a:gd name="connsiteY5" fmla="*/ 38100 h 38138"/>
                <a:gd name="connsiteX6" fmla="*/ 4 w 40013"/>
                <a:gd name="connsiteY6" fmla="*/ 18640 h 38138"/>
                <a:gd name="connsiteX7" fmla="*/ 19473 w 40013"/>
                <a:gd name="connsiteY7" fmla="*/ 1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8">
                  <a:moveTo>
                    <a:pt x="19473" y="10"/>
                  </a:moveTo>
                  <a:lnTo>
                    <a:pt x="21378" y="48"/>
                  </a:lnTo>
                  <a:cubicBezTo>
                    <a:pt x="31894" y="276"/>
                    <a:pt x="40228" y="8992"/>
                    <a:pt x="40009" y="19507"/>
                  </a:cubicBezTo>
                  <a:cubicBezTo>
                    <a:pt x="39781" y="29880"/>
                    <a:pt x="31294" y="38138"/>
                    <a:pt x="20969" y="38138"/>
                  </a:cubicBezTo>
                  <a:cubicBezTo>
                    <a:pt x="20826" y="38138"/>
                    <a:pt x="20683" y="38138"/>
                    <a:pt x="20540" y="38138"/>
                  </a:cubicBezTo>
                  <a:lnTo>
                    <a:pt x="18635" y="38100"/>
                  </a:lnTo>
                  <a:cubicBezTo>
                    <a:pt x="8119" y="37871"/>
                    <a:pt x="-215" y="29165"/>
                    <a:pt x="4" y="18640"/>
                  </a:cubicBezTo>
                  <a:cubicBezTo>
                    <a:pt x="233" y="8125"/>
                    <a:pt x="8710" y="-324"/>
                    <a:pt x="19473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7" name="자유형: 도형 726">
              <a:extLst>
                <a:ext uri="{FF2B5EF4-FFF2-40B4-BE49-F238E27FC236}">
                  <a16:creationId xmlns:a16="http://schemas.microsoft.com/office/drawing/2014/main" id="{8616F2BE-58CB-462B-9847-17859945704A}"/>
                </a:ext>
              </a:extLst>
            </p:cNvPr>
            <p:cNvSpPr/>
            <p:nvPr/>
          </p:nvSpPr>
          <p:spPr>
            <a:xfrm>
              <a:off x="12573200" y="-74115"/>
              <a:ext cx="40003" cy="38155"/>
            </a:xfrm>
            <a:custGeom>
              <a:avLst/>
              <a:gdLst>
                <a:gd name="connsiteX0" fmla="*/ 19602 w 40003"/>
                <a:gd name="connsiteY0" fmla="*/ 8 h 38155"/>
                <a:gd name="connsiteX1" fmla="*/ 21516 w 40003"/>
                <a:gd name="connsiteY1" fmla="*/ 65 h 38155"/>
                <a:gd name="connsiteX2" fmla="*/ 39995 w 40003"/>
                <a:gd name="connsiteY2" fmla="*/ 19667 h 38155"/>
                <a:gd name="connsiteX3" fmla="*/ 20963 w 40003"/>
                <a:gd name="connsiteY3" fmla="*/ 38155 h 38155"/>
                <a:gd name="connsiteX4" fmla="*/ 20392 w 40003"/>
                <a:gd name="connsiteY4" fmla="*/ 38146 h 38155"/>
                <a:gd name="connsiteX5" fmla="*/ 18497 w 40003"/>
                <a:gd name="connsiteY5" fmla="*/ 38089 h 38155"/>
                <a:gd name="connsiteX6" fmla="*/ 9 w 40003"/>
                <a:gd name="connsiteY6" fmla="*/ 18496 h 38155"/>
                <a:gd name="connsiteX7" fmla="*/ 19602 w 40003"/>
                <a:gd name="connsiteY7" fmla="*/ 8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5">
                  <a:moveTo>
                    <a:pt x="19602" y="8"/>
                  </a:moveTo>
                  <a:lnTo>
                    <a:pt x="21516" y="65"/>
                  </a:lnTo>
                  <a:cubicBezTo>
                    <a:pt x="32032" y="370"/>
                    <a:pt x="40309" y="9152"/>
                    <a:pt x="39995" y="19667"/>
                  </a:cubicBezTo>
                  <a:cubicBezTo>
                    <a:pt x="39690" y="29992"/>
                    <a:pt x="31222" y="38155"/>
                    <a:pt x="20963" y="38155"/>
                  </a:cubicBezTo>
                  <a:cubicBezTo>
                    <a:pt x="20773" y="38155"/>
                    <a:pt x="20583" y="38155"/>
                    <a:pt x="20392" y="38146"/>
                  </a:cubicBezTo>
                  <a:lnTo>
                    <a:pt x="18497" y="38089"/>
                  </a:lnTo>
                  <a:cubicBezTo>
                    <a:pt x="7981" y="37784"/>
                    <a:pt x="-306" y="29011"/>
                    <a:pt x="9" y="18496"/>
                  </a:cubicBezTo>
                  <a:cubicBezTo>
                    <a:pt x="313" y="7980"/>
                    <a:pt x="9353" y="-288"/>
                    <a:pt x="19602" y="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8" name="자유형: 도형 727">
              <a:extLst>
                <a:ext uri="{FF2B5EF4-FFF2-40B4-BE49-F238E27FC236}">
                  <a16:creationId xmlns:a16="http://schemas.microsoft.com/office/drawing/2014/main" id="{C0C55D2F-9307-496B-92E2-FDA0E47177DC}"/>
                </a:ext>
              </a:extLst>
            </p:cNvPr>
            <p:cNvSpPr/>
            <p:nvPr/>
          </p:nvSpPr>
          <p:spPr>
            <a:xfrm>
              <a:off x="12457107" y="-76460"/>
              <a:ext cx="40007" cy="38119"/>
            </a:xfrm>
            <a:custGeom>
              <a:avLst/>
              <a:gdLst>
                <a:gd name="connsiteX0" fmla="*/ 19328 w 40007"/>
                <a:gd name="connsiteY0" fmla="*/ 0 h 38119"/>
                <a:gd name="connsiteX1" fmla="*/ 21100 w 40007"/>
                <a:gd name="connsiteY1" fmla="*/ 19 h 38119"/>
                <a:gd name="connsiteX2" fmla="*/ 40007 w 40007"/>
                <a:gd name="connsiteY2" fmla="*/ 19212 h 38119"/>
                <a:gd name="connsiteX3" fmla="*/ 20957 w 40007"/>
                <a:gd name="connsiteY3" fmla="*/ 38119 h 38119"/>
                <a:gd name="connsiteX4" fmla="*/ 20823 w 40007"/>
                <a:gd name="connsiteY4" fmla="*/ 38119 h 38119"/>
                <a:gd name="connsiteX5" fmla="*/ 20823 w 40007"/>
                <a:gd name="connsiteY5" fmla="*/ 38119 h 38119"/>
                <a:gd name="connsiteX6" fmla="*/ 18775 w 40007"/>
                <a:gd name="connsiteY6" fmla="*/ 38100 h 38119"/>
                <a:gd name="connsiteX7" fmla="*/ 2 w 40007"/>
                <a:gd name="connsiteY7" fmla="*/ 18774 h 38119"/>
                <a:gd name="connsiteX8" fmla="*/ 19328 w 40007"/>
                <a:gd name="connsiteY8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9328" y="0"/>
                  </a:moveTo>
                  <a:lnTo>
                    <a:pt x="21100" y="19"/>
                  </a:lnTo>
                  <a:cubicBezTo>
                    <a:pt x="31615" y="95"/>
                    <a:pt x="40083" y="8687"/>
                    <a:pt x="40007" y="19212"/>
                  </a:cubicBezTo>
                  <a:cubicBezTo>
                    <a:pt x="39930" y="29689"/>
                    <a:pt x="31415" y="38119"/>
                    <a:pt x="20957" y="38119"/>
                  </a:cubicBezTo>
                  <a:cubicBezTo>
                    <a:pt x="20909" y="38119"/>
                    <a:pt x="20862" y="38119"/>
                    <a:pt x="20823" y="38119"/>
                  </a:cubicBezTo>
                  <a:lnTo>
                    <a:pt x="20823" y="38119"/>
                  </a:lnTo>
                  <a:lnTo>
                    <a:pt x="18775" y="38100"/>
                  </a:lnTo>
                  <a:cubicBezTo>
                    <a:pt x="8260" y="37948"/>
                    <a:pt x="-141" y="29299"/>
                    <a:pt x="2" y="18774"/>
                  </a:cubicBezTo>
                  <a:cubicBezTo>
                    <a:pt x="145" y="8249"/>
                    <a:pt x="8670" y="181"/>
                    <a:pt x="1932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9" name="자유형: 도형 728">
              <a:extLst>
                <a:ext uri="{FF2B5EF4-FFF2-40B4-BE49-F238E27FC236}">
                  <a16:creationId xmlns:a16="http://schemas.microsoft.com/office/drawing/2014/main" id="{F269B901-F25A-4FD6-85F6-5FC5A1B548BA}"/>
                </a:ext>
              </a:extLst>
            </p:cNvPr>
            <p:cNvSpPr/>
            <p:nvPr/>
          </p:nvSpPr>
          <p:spPr>
            <a:xfrm>
              <a:off x="12866719" y="1210058"/>
              <a:ext cx="39048" cy="38094"/>
            </a:xfrm>
            <a:custGeom>
              <a:avLst/>
              <a:gdLst>
                <a:gd name="connsiteX0" fmla="*/ 21167 w 39048"/>
                <a:gd name="connsiteY0" fmla="*/ 42 h 38094"/>
                <a:gd name="connsiteX1" fmla="*/ 39036 w 39048"/>
                <a:gd name="connsiteY1" fmla="*/ 19721 h 38094"/>
                <a:gd name="connsiteX2" fmla="*/ 19529 w 39048"/>
                <a:gd name="connsiteY2" fmla="*/ 38094 h 38094"/>
                <a:gd name="connsiteX3" fmla="*/ 18891 w 39048"/>
                <a:gd name="connsiteY3" fmla="*/ 38085 h 38094"/>
                <a:gd name="connsiteX4" fmla="*/ 17881 w 39048"/>
                <a:gd name="connsiteY4" fmla="*/ 38047 h 38094"/>
                <a:gd name="connsiteX5" fmla="*/ 12 w 39048"/>
                <a:gd name="connsiteY5" fmla="*/ 18368 h 38094"/>
                <a:gd name="connsiteX6" fmla="*/ 20158 w 39048"/>
                <a:gd name="connsiteY6" fmla="*/ 4 h 38094"/>
                <a:gd name="connsiteX7" fmla="*/ 21167 w 39048"/>
                <a:gd name="connsiteY7" fmla="*/ 42 h 3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48" h="38094">
                  <a:moveTo>
                    <a:pt x="21167" y="42"/>
                  </a:moveTo>
                  <a:cubicBezTo>
                    <a:pt x="31673" y="433"/>
                    <a:pt x="39398" y="9224"/>
                    <a:pt x="39036" y="19721"/>
                  </a:cubicBezTo>
                  <a:cubicBezTo>
                    <a:pt x="38674" y="30008"/>
                    <a:pt x="29768" y="38094"/>
                    <a:pt x="19529" y="38094"/>
                  </a:cubicBezTo>
                  <a:cubicBezTo>
                    <a:pt x="19319" y="38094"/>
                    <a:pt x="19100" y="38094"/>
                    <a:pt x="18891" y="38085"/>
                  </a:cubicBezTo>
                  <a:cubicBezTo>
                    <a:pt x="18872" y="38085"/>
                    <a:pt x="17900" y="38047"/>
                    <a:pt x="17881" y="38047"/>
                  </a:cubicBezTo>
                  <a:cubicBezTo>
                    <a:pt x="7375" y="37656"/>
                    <a:pt x="-350" y="28865"/>
                    <a:pt x="12" y="18368"/>
                  </a:cubicBezTo>
                  <a:cubicBezTo>
                    <a:pt x="384" y="7862"/>
                    <a:pt x="9794" y="-206"/>
                    <a:pt x="20158" y="4"/>
                  </a:cubicBezTo>
                  <a:cubicBezTo>
                    <a:pt x="20176" y="4"/>
                    <a:pt x="21148" y="42"/>
                    <a:pt x="21167" y="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0" name="자유형: 도형 729">
              <a:extLst>
                <a:ext uri="{FF2B5EF4-FFF2-40B4-BE49-F238E27FC236}">
                  <a16:creationId xmlns:a16="http://schemas.microsoft.com/office/drawing/2014/main" id="{4506293A-3D62-4A37-AF2A-032D06D9EE7C}"/>
                </a:ext>
              </a:extLst>
            </p:cNvPr>
            <p:cNvSpPr/>
            <p:nvPr/>
          </p:nvSpPr>
          <p:spPr>
            <a:xfrm>
              <a:off x="12397882" y="1202508"/>
              <a:ext cx="40005" cy="38100"/>
            </a:xfrm>
            <a:custGeom>
              <a:avLst/>
              <a:gdLst>
                <a:gd name="connsiteX0" fmla="*/ 40005 w 40005"/>
                <a:gd name="connsiteY0" fmla="*/ 19050 h 38100"/>
                <a:gd name="connsiteX1" fmla="*/ 20955 w 40005"/>
                <a:gd name="connsiteY1" fmla="*/ 38100 h 38100"/>
                <a:gd name="connsiteX2" fmla="*/ 19050 w 40005"/>
                <a:gd name="connsiteY2" fmla="*/ 38100 h 38100"/>
                <a:gd name="connsiteX3" fmla="*/ 19050 w 40005"/>
                <a:gd name="connsiteY3" fmla="*/ 38100 h 38100"/>
                <a:gd name="connsiteX4" fmla="*/ 0 w 40005"/>
                <a:gd name="connsiteY4" fmla="*/ 19050 h 38100"/>
                <a:gd name="connsiteX5" fmla="*/ 19050 w 40005"/>
                <a:gd name="connsiteY5" fmla="*/ 0 h 38100"/>
                <a:gd name="connsiteX6" fmla="*/ 19050 w 40005"/>
                <a:gd name="connsiteY6" fmla="*/ 0 h 38100"/>
                <a:gd name="connsiteX7" fmla="*/ 20955 w 40005"/>
                <a:gd name="connsiteY7" fmla="*/ 0 h 38100"/>
                <a:gd name="connsiteX8" fmla="*/ 40005 w 40005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40005" y="19050"/>
                  </a:move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19050" y="0"/>
                  </a:lnTo>
                  <a:lnTo>
                    <a:pt x="20955" y="0"/>
                  </a:lnTo>
                  <a:cubicBezTo>
                    <a:pt x="31471" y="0"/>
                    <a:pt x="40005" y="8534"/>
                    <a:pt x="40005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1" name="자유형: 도형 730">
              <a:extLst>
                <a:ext uri="{FF2B5EF4-FFF2-40B4-BE49-F238E27FC236}">
                  <a16:creationId xmlns:a16="http://schemas.microsoft.com/office/drawing/2014/main" id="{52CC47BD-E036-4C83-B1F6-442668C2B05A}"/>
                </a:ext>
              </a:extLst>
            </p:cNvPr>
            <p:cNvSpPr/>
            <p:nvPr/>
          </p:nvSpPr>
          <p:spPr>
            <a:xfrm>
              <a:off x="12338846" y="1202585"/>
              <a:ext cx="40005" cy="38100"/>
            </a:xfrm>
            <a:custGeom>
              <a:avLst/>
              <a:gdLst>
                <a:gd name="connsiteX0" fmla="*/ 40006 w 40005"/>
                <a:gd name="connsiteY0" fmla="*/ 19050 h 38100"/>
                <a:gd name="connsiteX1" fmla="*/ 20956 w 40005"/>
                <a:gd name="connsiteY1" fmla="*/ 38100 h 38100"/>
                <a:gd name="connsiteX2" fmla="*/ 19184 w 40005"/>
                <a:gd name="connsiteY2" fmla="*/ 38100 h 38100"/>
                <a:gd name="connsiteX3" fmla="*/ 19051 w 40005"/>
                <a:gd name="connsiteY3" fmla="*/ 38100 h 38100"/>
                <a:gd name="connsiteX4" fmla="*/ 19051 w 40005"/>
                <a:gd name="connsiteY4" fmla="*/ 38100 h 38100"/>
                <a:gd name="connsiteX5" fmla="*/ 1 w 40005"/>
                <a:gd name="connsiteY5" fmla="*/ 19193 h 38100"/>
                <a:gd name="connsiteX6" fmla="*/ 18908 w 40005"/>
                <a:gd name="connsiteY6" fmla="*/ 0 h 38100"/>
                <a:gd name="connsiteX7" fmla="*/ 20956 w 40005"/>
                <a:gd name="connsiteY7" fmla="*/ 0 h 38100"/>
                <a:gd name="connsiteX8" fmla="*/ 40006 w 40005"/>
                <a:gd name="connsiteY8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40006" y="19050"/>
                  </a:moveTo>
                  <a:cubicBezTo>
                    <a:pt x="40006" y="29566"/>
                    <a:pt x="31471" y="38100"/>
                    <a:pt x="20956" y="38100"/>
                  </a:cubicBezTo>
                  <a:lnTo>
                    <a:pt x="19184" y="38100"/>
                  </a:lnTo>
                  <a:cubicBezTo>
                    <a:pt x="19136" y="38100"/>
                    <a:pt x="19089" y="38100"/>
                    <a:pt x="19051" y="38100"/>
                  </a:cubicBezTo>
                  <a:lnTo>
                    <a:pt x="19051" y="38100"/>
                  </a:lnTo>
                  <a:cubicBezTo>
                    <a:pt x="8592" y="38100"/>
                    <a:pt x="77" y="29661"/>
                    <a:pt x="1" y="19193"/>
                  </a:cubicBezTo>
                  <a:cubicBezTo>
                    <a:pt x="-76" y="8677"/>
                    <a:pt x="8392" y="76"/>
                    <a:pt x="18908" y="0"/>
                  </a:cubicBezTo>
                  <a:lnTo>
                    <a:pt x="20956" y="0"/>
                  </a:lnTo>
                  <a:cubicBezTo>
                    <a:pt x="31471" y="0"/>
                    <a:pt x="40006" y="8534"/>
                    <a:pt x="4000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2" name="자유형: 도형 731">
              <a:extLst>
                <a:ext uri="{FF2B5EF4-FFF2-40B4-BE49-F238E27FC236}">
                  <a16:creationId xmlns:a16="http://schemas.microsoft.com/office/drawing/2014/main" id="{42428239-B186-4DC0-BE54-D332D4CD215E}"/>
                </a:ext>
              </a:extLst>
            </p:cNvPr>
            <p:cNvSpPr/>
            <p:nvPr/>
          </p:nvSpPr>
          <p:spPr>
            <a:xfrm>
              <a:off x="12632119" y="1204347"/>
              <a:ext cx="39999" cy="38128"/>
            </a:xfrm>
            <a:custGeom>
              <a:avLst/>
              <a:gdLst>
                <a:gd name="connsiteX0" fmla="*/ 39997 w 39999"/>
                <a:gd name="connsiteY0" fmla="*/ 19355 h 38128"/>
                <a:gd name="connsiteX1" fmla="*/ 20957 w 39999"/>
                <a:gd name="connsiteY1" fmla="*/ 38129 h 38128"/>
                <a:gd name="connsiteX2" fmla="*/ 20671 w 39999"/>
                <a:gd name="connsiteY2" fmla="*/ 38129 h 38128"/>
                <a:gd name="connsiteX3" fmla="*/ 20671 w 39999"/>
                <a:gd name="connsiteY3" fmla="*/ 38129 h 38128"/>
                <a:gd name="connsiteX4" fmla="*/ 18776 w 39999"/>
                <a:gd name="connsiteY4" fmla="*/ 38100 h 38128"/>
                <a:gd name="connsiteX5" fmla="*/ 2 w 39999"/>
                <a:gd name="connsiteY5" fmla="*/ 18774 h 38128"/>
                <a:gd name="connsiteX6" fmla="*/ 19042 w 39999"/>
                <a:gd name="connsiteY6" fmla="*/ 0 h 38128"/>
                <a:gd name="connsiteX7" fmla="*/ 19042 w 39999"/>
                <a:gd name="connsiteY7" fmla="*/ 0 h 38128"/>
                <a:gd name="connsiteX8" fmla="*/ 19328 w 39999"/>
                <a:gd name="connsiteY8" fmla="*/ 0 h 38128"/>
                <a:gd name="connsiteX9" fmla="*/ 21223 w 39999"/>
                <a:gd name="connsiteY9" fmla="*/ 29 h 38128"/>
                <a:gd name="connsiteX10" fmla="*/ 39997 w 39999"/>
                <a:gd name="connsiteY10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9" h="38128">
                  <a:moveTo>
                    <a:pt x="39997" y="19355"/>
                  </a:moveTo>
                  <a:cubicBezTo>
                    <a:pt x="39835" y="29785"/>
                    <a:pt x="31348" y="38129"/>
                    <a:pt x="20957" y="38129"/>
                  </a:cubicBezTo>
                  <a:cubicBezTo>
                    <a:pt x="20852" y="38129"/>
                    <a:pt x="20766" y="38129"/>
                    <a:pt x="20671" y="38129"/>
                  </a:cubicBezTo>
                  <a:lnTo>
                    <a:pt x="20671" y="38129"/>
                  </a:ln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64" y="8344"/>
                    <a:pt x="8650" y="0"/>
                    <a:pt x="19042" y="0"/>
                  </a:cubicBezTo>
                  <a:lnTo>
                    <a:pt x="19042" y="0"/>
                  </a:lnTo>
                  <a:cubicBezTo>
                    <a:pt x="19147" y="0"/>
                    <a:pt x="19233" y="0"/>
                    <a:pt x="19328" y="0"/>
                  </a:cubicBezTo>
                  <a:lnTo>
                    <a:pt x="21223" y="29"/>
                  </a:lnTo>
                  <a:cubicBezTo>
                    <a:pt x="31749" y="181"/>
                    <a:pt x="40140" y="8839"/>
                    <a:pt x="39997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3" name="자유형: 도형 732">
              <a:extLst>
                <a:ext uri="{FF2B5EF4-FFF2-40B4-BE49-F238E27FC236}">
                  <a16:creationId xmlns:a16="http://schemas.microsoft.com/office/drawing/2014/main" id="{E674EDCE-638D-42FD-8D5A-6CEE61274404}"/>
                </a:ext>
              </a:extLst>
            </p:cNvPr>
            <p:cNvSpPr/>
            <p:nvPr/>
          </p:nvSpPr>
          <p:spPr>
            <a:xfrm>
              <a:off x="12807249" y="1208210"/>
              <a:ext cx="39993" cy="38151"/>
            </a:xfrm>
            <a:custGeom>
              <a:avLst/>
              <a:gdLst>
                <a:gd name="connsiteX0" fmla="*/ 21507 w 39993"/>
                <a:gd name="connsiteY0" fmla="*/ 62 h 38151"/>
                <a:gd name="connsiteX1" fmla="*/ 39985 w 39993"/>
                <a:gd name="connsiteY1" fmla="*/ 19664 h 38151"/>
                <a:gd name="connsiteX2" fmla="*/ 20954 w 39993"/>
                <a:gd name="connsiteY2" fmla="*/ 38152 h 38151"/>
                <a:gd name="connsiteX3" fmla="*/ 20383 w 39993"/>
                <a:gd name="connsiteY3" fmla="*/ 38142 h 38151"/>
                <a:gd name="connsiteX4" fmla="*/ 18487 w 39993"/>
                <a:gd name="connsiteY4" fmla="*/ 38085 h 38151"/>
                <a:gd name="connsiteX5" fmla="*/ 9 w 39993"/>
                <a:gd name="connsiteY5" fmla="*/ 18483 h 38151"/>
                <a:gd name="connsiteX6" fmla="*/ 19611 w 39993"/>
                <a:gd name="connsiteY6" fmla="*/ 4 h 38151"/>
                <a:gd name="connsiteX7" fmla="*/ 21507 w 39993"/>
                <a:gd name="connsiteY7" fmla="*/ 62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3" h="38151">
                  <a:moveTo>
                    <a:pt x="21507" y="62"/>
                  </a:moveTo>
                  <a:cubicBezTo>
                    <a:pt x="32022" y="366"/>
                    <a:pt x="40300" y="9149"/>
                    <a:pt x="39985" y="19664"/>
                  </a:cubicBezTo>
                  <a:cubicBezTo>
                    <a:pt x="39680" y="29989"/>
                    <a:pt x="31213" y="38152"/>
                    <a:pt x="20954" y="38152"/>
                  </a:cubicBezTo>
                  <a:cubicBezTo>
                    <a:pt x="20764" y="38152"/>
                    <a:pt x="20573" y="38152"/>
                    <a:pt x="20383" y="38142"/>
                  </a:cubicBezTo>
                  <a:lnTo>
                    <a:pt x="18487" y="38085"/>
                  </a:lnTo>
                  <a:cubicBezTo>
                    <a:pt x="7972" y="37780"/>
                    <a:pt x="-306" y="28998"/>
                    <a:pt x="9" y="18483"/>
                  </a:cubicBezTo>
                  <a:cubicBezTo>
                    <a:pt x="323" y="7967"/>
                    <a:pt x="9200" y="-215"/>
                    <a:pt x="19611" y="4"/>
                  </a:cubicBezTo>
                  <a:lnTo>
                    <a:pt x="21507" y="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4" name="자유형: 도형 733">
              <a:extLst>
                <a:ext uri="{FF2B5EF4-FFF2-40B4-BE49-F238E27FC236}">
                  <a16:creationId xmlns:a16="http://schemas.microsoft.com/office/drawing/2014/main" id="{703C9BB8-F41B-4D03-9AE4-9E3760A0EBC8}"/>
                </a:ext>
              </a:extLst>
            </p:cNvPr>
            <p:cNvSpPr/>
            <p:nvPr/>
          </p:nvSpPr>
          <p:spPr>
            <a:xfrm>
              <a:off x="12691117" y="1205404"/>
              <a:ext cx="40011" cy="38128"/>
            </a:xfrm>
            <a:custGeom>
              <a:avLst/>
              <a:gdLst>
                <a:gd name="connsiteX0" fmla="*/ 21376 w 40011"/>
                <a:gd name="connsiteY0" fmla="*/ 38 h 38128"/>
                <a:gd name="connsiteX1" fmla="*/ 40007 w 40011"/>
                <a:gd name="connsiteY1" fmla="*/ 19498 h 38128"/>
                <a:gd name="connsiteX2" fmla="*/ 20966 w 40011"/>
                <a:gd name="connsiteY2" fmla="*/ 38128 h 38128"/>
                <a:gd name="connsiteX3" fmla="*/ 20538 w 40011"/>
                <a:gd name="connsiteY3" fmla="*/ 38128 h 38128"/>
                <a:gd name="connsiteX4" fmla="*/ 18776 w 40011"/>
                <a:gd name="connsiteY4" fmla="*/ 38100 h 38128"/>
                <a:gd name="connsiteX5" fmla="*/ 2 w 40011"/>
                <a:gd name="connsiteY5" fmla="*/ 18774 h 38128"/>
                <a:gd name="connsiteX6" fmla="*/ 19042 w 40011"/>
                <a:gd name="connsiteY6" fmla="*/ 0 h 38128"/>
                <a:gd name="connsiteX7" fmla="*/ 19328 w 40011"/>
                <a:gd name="connsiteY7" fmla="*/ 0 h 38128"/>
                <a:gd name="connsiteX8" fmla="*/ 21376 w 40011"/>
                <a:gd name="connsiteY8" fmla="*/ 3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28">
                  <a:moveTo>
                    <a:pt x="21376" y="38"/>
                  </a:moveTo>
                  <a:cubicBezTo>
                    <a:pt x="31891" y="267"/>
                    <a:pt x="40226" y="8982"/>
                    <a:pt x="40007" y="19498"/>
                  </a:cubicBezTo>
                  <a:cubicBezTo>
                    <a:pt x="39778" y="29870"/>
                    <a:pt x="31291" y="38128"/>
                    <a:pt x="20966" y="38128"/>
                  </a:cubicBezTo>
                  <a:cubicBezTo>
                    <a:pt x="20823" y="38128"/>
                    <a:pt x="20680" y="38128"/>
                    <a:pt x="20538" y="38128"/>
                  </a:cubicBez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64" y="8344"/>
                    <a:pt x="8650" y="0"/>
                    <a:pt x="19042" y="0"/>
                  </a:cubicBezTo>
                  <a:cubicBezTo>
                    <a:pt x="19147" y="0"/>
                    <a:pt x="19242" y="0"/>
                    <a:pt x="19328" y="0"/>
                  </a:cubicBezTo>
                  <a:lnTo>
                    <a:pt x="21376" y="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5" name="자유형: 도형 734">
              <a:extLst>
                <a:ext uri="{FF2B5EF4-FFF2-40B4-BE49-F238E27FC236}">
                  <a16:creationId xmlns:a16="http://schemas.microsoft.com/office/drawing/2014/main" id="{C944782D-8069-4B89-871F-9AC3726DA3E5}"/>
                </a:ext>
              </a:extLst>
            </p:cNvPr>
            <p:cNvSpPr/>
            <p:nvPr/>
          </p:nvSpPr>
          <p:spPr>
            <a:xfrm>
              <a:off x="12456918" y="1202632"/>
              <a:ext cx="40005" cy="38109"/>
            </a:xfrm>
            <a:custGeom>
              <a:avLst/>
              <a:gdLst>
                <a:gd name="connsiteX0" fmla="*/ 21098 w 40005"/>
                <a:gd name="connsiteY0" fmla="*/ 10 h 38109"/>
                <a:gd name="connsiteX1" fmla="*/ 40005 w 40005"/>
                <a:gd name="connsiteY1" fmla="*/ 19202 h 38109"/>
                <a:gd name="connsiteX2" fmla="*/ 20955 w 40005"/>
                <a:gd name="connsiteY2" fmla="*/ 38110 h 38109"/>
                <a:gd name="connsiteX3" fmla="*/ 20822 w 40005"/>
                <a:gd name="connsiteY3" fmla="*/ 38110 h 38109"/>
                <a:gd name="connsiteX4" fmla="*/ 20822 w 40005"/>
                <a:gd name="connsiteY4" fmla="*/ 38110 h 38109"/>
                <a:gd name="connsiteX5" fmla="*/ 19050 w 40005"/>
                <a:gd name="connsiteY5" fmla="*/ 38100 h 38109"/>
                <a:gd name="connsiteX6" fmla="*/ 0 w 40005"/>
                <a:gd name="connsiteY6" fmla="*/ 19050 h 38109"/>
                <a:gd name="connsiteX7" fmla="*/ 19050 w 40005"/>
                <a:gd name="connsiteY7" fmla="*/ 0 h 38109"/>
                <a:gd name="connsiteX8" fmla="*/ 21098 w 40005"/>
                <a:gd name="connsiteY8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21098" y="10"/>
                  </a:moveTo>
                  <a:cubicBezTo>
                    <a:pt x="31613" y="86"/>
                    <a:pt x="40081" y="8677"/>
                    <a:pt x="40005" y="19202"/>
                  </a:cubicBezTo>
                  <a:cubicBezTo>
                    <a:pt x="39929" y="29680"/>
                    <a:pt x="31413" y="38110"/>
                    <a:pt x="20955" y="38110"/>
                  </a:cubicBezTo>
                  <a:cubicBezTo>
                    <a:pt x="20907" y="38110"/>
                    <a:pt x="20860" y="38110"/>
                    <a:pt x="20822" y="38110"/>
                  </a:cubicBezTo>
                  <a:lnTo>
                    <a:pt x="20822" y="38110"/>
                  </a:lnTo>
                  <a:lnTo>
                    <a:pt x="19050" y="38100"/>
                  </a:lnTo>
                  <a:cubicBezTo>
                    <a:pt x="8535" y="38100"/>
                    <a:pt x="0" y="29566"/>
                    <a:pt x="0" y="19050"/>
                  </a:cubicBezTo>
                  <a:cubicBezTo>
                    <a:pt x="0" y="8534"/>
                    <a:pt x="8535" y="0"/>
                    <a:pt x="19050" y="0"/>
                  </a:cubicBezTo>
                  <a:lnTo>
                    <a:pt x="21098" y="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6" name="자유형: 도형 735">
              <a:extLst>
                <a:ext uri="{FF2B5EF4-FFF2-40B4-BE49-F238E27FC236}">
                  <a16:creationId xmlns:a16="http://schemas.microsoft.com/office/drawing/2014/main" id="{4506996D-AF08-4EAB-A48B-B8C993759802}"/>
                </a:ext>
              </a:extLst>
            </p:cNvPr>
            <p:cNvSpPr/>
            <p:nvPr/>
          </p:nvSpPr>
          <p:spPr>
            <a:xfrm>
              <a:off x="12573113" y="1203537"/>
              <a:ext cx="39998" cy="38128"/>
            </a:xfrm>
            <a:custGeom>
              <a:avLst/>
              <a:gdLst>
                <a:gd name="connsiteX0" fmla="*/ 39996 w 39998"/>
                <a:gd name="connsiteY0" fmla="*/ 19355 h 38128"/>
                <a:gd name="connsiteX1" fmla="*/ 20956 w 39998"/>
                <a:gd name="connsiteY1" fmla="*/ 38129 h 38128"/>
                <a:gd name="connsiteX2" fmla="*/ 20670 w 39998"/>
                <a:gd name="connsiteY2" fmla="*/ 38129 h 38128"/>
                <a:gd name="connsiteX3" fmla="*/ 20670 w 39998"/>
                <a:gd name="connsiteY3" fmla="*/ 38129 h 38128"/>
                <a:gd name="connsiteX4" fmla="*/ 18908 w 39998"/>
                <a:gd name="connsiteY4" fmla="*/ 38110 h 38128"/>
                <a:gd name="connsiteX5" fmla="*/ 1 w 39998"/>
                <a:gd name="connsiteY5" fmla="*/ 18917 h 38128"/>
                <a:gd name="connsiteX6" fmla="*/ 19194 w 39998"/>
                <a:gd name="connsiteY6" fmla="*/ 10 h 38128"/>
                <a:gd name="connsiteX7" fmla="*/ 21232 w 39998"/>
                <a:gd name="connsiteY7" fmla="*/ 29 h 38128"/>
                <a:gd name="connsiteX8" fmla="*/ 39996 w 39998"/>
                <a:gd name="connsiteY8" fmla="*/ 19355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28">
                  <a:moveTo>
                    <a:pt x="39996" y="19355"/>
                  </a:moveTo>
                  <a:cubicBezTo>
                    <a:pt x="39834" y="29785"/>
                    <a:pt x="31347" y="38129"/>
                    <a:pt x="20956" y="38129"/>
                  </a:cubicBezTo>
                  <a:cubicBezTo>
                    <a:pt x="20851" y="38129"/>
                    <a:pt x="20765" y="38129"/>
                    <a:pt x="20670" y="38129"/>
                  </a:cubicBezTo>
                  <a:lnTo>
                    <a:pt x="20670" y="38129"/>
                  </a:lnTo>
                  <a:lnTo>
                    <a:pt x="18908" y="38110"/>
                  </a:lnTo>
                  <a:cubicBezTo>
                    <a:pt x="8392" y="38034"/>
                    <a:pt x="-76" y="29442"/>
                    <a:pt x="1" y="18917"/>
                  </a:cubicBezTo>
                  <a:cubicBezTo>
                    <a:pt x="77" y="8392"/>
                    <a:pt x="8411" y="-333"/>
                    <a:pt x="19194" y="10"/>
                  </a:cubicBezTo>
                  <a:lnTo>
                    <a:pt x="21232" y="29"/>
                  </a:lnTo>
                  <a:cubicBezTo>
                    <a:pt x="31747" y="181"/>
                    <a:pt x="40148" y="8839"/>
                    <a:pt x="39996" y="19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7" name="자유형: 도형 736">
              <a:extLst>
                <a:ext uri="{FF2B5EF4-FFF2-40B4-BE49-F238E27FC236}">
                  <a16:creationId xmlns:a16="http://schemas.microsoft.com/office/drawing/2014/main" id="{E5937C21-F4DD-4256-899F-05A66EB5BD09}"/>
                </a:ext>
              </a:extLst>
            </p:cNvPr>
            <p:cNvSpPr/>
            <p:nvPr/>
          </p:nvSpPr>
          <p:spPr>
            <a:xfrm>
              <a:off x="12866848" y="1337097"/>
              <a:ext cx="39572" cy="38195"/>
            </a:xfrm>
            <a:custGeom>
              <a:avLst/>
              <a:gdLst>
                <a:gd name="connsiteX0" fmla="*/ 20543 w 39572"/>
                <a:gd name="connsiteY0" fmla="*/ 38195 h 38195"/>
                <a:gd name="connsiteX1" fmla="*/ 18848 w 39572"/>
                <a:gd name="connsiteY1" fmla="*/ 38119 h 38195"/>
                <a:gd name="connsiteX2" fmla="*/ 16971 w 39572"/>
                <a:gd name="connsiteY2" fmla="*/ 37957 h 38195"/>
                <a:gd name="connsiteX3" fmla="*/ 74 w 39572"/>
                <a:gd name="connsiteY3" fmla="*/ 17392 h 38195"/>
                <a:gd name="connsiteX4" fmla="*/ 21086 w 39572"/>
                <a:gd name="connsiteY4" fmla="*/ 66 h 38195"/>
                <a:gd name="connsiteX5" fmla="*/ 22201 w 39572"/>
                <a:gd name="connsiteY5" fmla="*/ 162 h 38195"/>
                <a:gd name="connsiteX6" fmla="*/ 39498 w 39572"/>
                <a:gd name="connsiteY6" fmla="*/ 20812 h 38195"/>
                <a:gd name="connsiteX7" fmla="*/ 20543 w 39572"/>
                <a:gd name="connsiteY7" fmla="*/ 38195 h 3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572" h="38195">
                  <a:moveTo>
                    <a:pt x="20543" y="38195"/>
                  </a:moveTo>
                  <a:cubicBezTo>
                    <a:pt x="19981" y="38195"/>
                    <a:pt x="19419" y="38176"/>
                    <a:pt x="18848" y="38119"/>
                  </a:cubicBezTo>
                  <a:lnTo>
                    <a:pt x="16971" y="37957"/>
                  </a:lnTo>
                  <a:cubicBezTo>
                    <a:pt x="6494" y="37043"/>
                    <a:pt x="-821" y="27860"/>
                    <a:pt x="74" y="17392"/>
                  </a:cubicBezTo>
                  <a:cubicBezTo>
                    <a:pt x="979" y="6915"/>
                    <a:pt x="10761" y="-800"/>
                    <a:pt x="21086" y="66"/>
                  </a:cubicBezTo>
                  <a:lnTo>
                    <a:pt x="22201" y="162"/>
                  </a:lnTo>
                  <a:cubicBezTo>
                    <a:pt x="32688" y="1086"/>
                    <a:pt x="40422" y="10334"/>
                    <a:pt x="39498" y="20812"/>
                  </a:cubicBezTo>
                  <a:cubicBezTo>
                    <a:pt x="38631" y="30728"/>
                    <a:pt x="30316" y="38195"/>
                    <a:pt x="2054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8" name="자유형: 도형 737">
              <a:extLst>
                <a:ext uri="{FF2B5EF4-FFF2-40B4-BE49-F238E27FC236}">
                  <a16:creationId xmlns:a16="http://schemas.microsoft.com/office/drawing/2014/main" id="{5E9157E6-C343-49F2-A29C-B8E69CD15032}"/>
                </a:ext>
              </a:extLst>
            </p:cNvPr>
            <p:cNvSpPr/>
            <p:nvPr/>
          </p:nvSpPr>
          <p:spPr>
            <a:xfrm>
              <a:off x="12398069" y="1327604"/>
              <a:ext cx="40017" cy="38153"/>
            </a:xfrm>
            <a:custGeom>
              <a:avLst/>
              <a:gdLst>
                <a:gd name="connsiteX0" fmla="*/ 21521 w 40017"/>
                <a:gd name="connsiteY0" fmla="*/ 38096 h 38153"/>
                <a:gd name="connsiteX1" fmla="*/ 19473 w 40017"/>
                <a:gd name="connsiteY1" fmla="*/ 38153 h 38153"/>
                <a:gd name="connsiteX2" fmla="*/ 19045 w 40017"/>
                <a:gd name="connsiteY2" fmla="*/ 38153 h 38153"/>
                <a:gd name="connsiteX3" fmla="*/ 4 w 40017"/>
                <a:gd name="connsiteY3" fmla="*/ 19513 h 38153"/>
                <a:gd name="connsiteX4" fmla="*/ 18635 w 40017"/>
                <a:gd name="connsiteY4" fmla="*/ 53 h 38153"/>
                <a:gd name="connsiteX5" fmla="*/ 20407 w 40017"/>
                <a:gd name="connsiteY5" fmla="*/ 5 h 38153"/>
                <a:gd name="connsiteX6" fmla="*/ 40009 w 40017"/>
                <a:gd name="connsiteY6" fmla="*/ 18484 h 38153"/>
                <a:gd name="connsiteX7" fmla="*/ 21521 w 40017"/>
                <a:gd name="connsiteY7" fmla="*/ 38096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53">
                  <a:moveTo>
                    <a:pt x="21521" y="38096"/>
                  </a:moveTo>
                  <a:lnTo>
                    <a:pt x="19473" y="38153"/>
                  </a:lnTo>
                  <a:cubicBezTo>
                    <a:pt x="19321" y="38153"/>
                    <a:pt x="19187" y="38153"/>
                    <a:pt x="19045" y="38153"/>
                  </a:cubicBezTo>
                  <a:cubicBezTo>
                    <a:pt x="8719" y="38153"/>
                    <a:pt x="233" y="29895"/>
                    <a:pt x="4" y="19513"/>
                  </a:cubicBezTo>
                  <a:cubicBezTo>
                    <a:pt x="-215" y="8997"/>
                    <a:pt x="8129" y="282"/>
                    <a:pt x="18635" y="53"/>
                  </a:cubicBezTo>
                  <a:lnTo>
                    <a:pt x="20407" y="5"/>
                  </a:lnTo>
                  <a:cubicBezTo>
                    <a:pt x="30789" y="-242"/>
                    <a:pt x="39685" y="7978"/>
                    <a:pt x="40009" y="18484"/>
                  </a:cubicBezTo>
                  <a:cubicBezTo>
                    <a:pt x="40314" y="29019"/>
                    <a:pt x="32046" y="37791"/>
                    <a:pt x="21521" y="3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9" name="자유형: 도형 738">
              <a:extLst>
                <a:ext uri="{FF2B5EF4-FFF2-40B4-BE49-F238E27FC236}">
                  <a16:creationId xmlns:a16="http://schemas.microsoft.com/office/drawing/2014/main" id="{7C53F9A4-91FD-4807-8E32-92BD297DEBA1}"/>
                </a:ext>
              </a:extLst>
            </p:cNvPr>
            <p:cNvSpPr/>
            <p:nvPr/>
          </p:nvSpPr>
          <p:spPr>
            <a:xfrm>
              <a:off x="12339048" y="1329454"/>
              <a:ext cx="40007" cy="38161"/>
            </a:xfrm>
            <a:custGeom>
              <a:avLst/>
              <a:gdLst>
                <a:gd name="connsiteX0" fmla="*/ 21659 w 40007"/>
                <a:gd name="connsiteY0" fmla="*/ 38085 h 38161"/>
                <a:gd name="connsiteX1" fmla="*/ 19601 w 40007"/>
                <a:gd name="connsiteY1" fmla="*/ 38151 h 38161"/>
                <a:gd name="connsiteX2" fmla="*/ 19039 w 40007"/>
                <a:gd name="connsiteY2" fmla="*/ 38161 h 38161"/>
                <a:gd name="connsiteX3" fmla="*/ 8 w 40007"/>
                <a:gd name="connsiteY3" fmla="*/ 19663 h 38161"/>
                <a:gd name="connsiteX4" fmla="*/ 18496 w 40007"/>
                <a:gd name="connsiteY4" fmla="*/ 70 h 38161"/>
                <a:gd name="connsiteX5" fmla="*/ 20258 w 40007"/>
                <a:gd name="connsiteY5" fmla="*/ 13 h 38161"/>
                <a:gd name="connsiteX6" fmla="*/ 39994 w 40007"/>
                <a:gd name="connsiteY6" fmla="*/ 18349 h 38161"/>
                <a:gd name="connsiteX7" fmla="*/ 21659 w 40007"/>
                <a:gd name="connsiteY7" fmla="*/ 38085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1">
                  <a:moveTo>
                    <a:pt x="21659" y="38085"/>
                  </a:moveTo>
                  <a:lnTo>
                    <a:pt x="19601" y="38151"/>
                  </a:lnTo>
                  <a:cubicBezTo>
                    <a:pt x="19411" y="38151"/>
                    <a:pt x="19230" y="38161"/>
                    <a:pt x="19039" y="38161"/>
                  </a:cubicBezTo>
                  <a:cubicBezTo>
                    <a:pt x="8771" y="38161"/>
                    <a:pt x="303" y="29989"/>
                    <a:pt x="8" y="19663"/>
                  </a:cubicBezTo>
                  <a:cubicBezTo>
                    <a:pt x="-296" y="9148"/>
                    <a:pt x="7981" y="375"/>
                    <a:pt x="18496" y="70"/>
                  </a:cubicBezTo>
                  <a:lnTo>
                    <a:pt x="20258" y="13"/>
                  </a:lnTo>
                  <a:cubicBezTo>
                    <a:pt x="30802" y="-377"/>
                    <a:pt x="39604" y="7843"/>
                    <a:pt x="39994" y="18349"/>
                  </a:cubicBezTo>
                  <a:cubicBezTo>
                    <a:pt x="40385" y="28855"/>
                    <a:pt x="32184" y="37694"/>
                    <a:pt x="21659" y="380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0" name="자유형: 도형 739">
              <a:extLst>
                <a:ext uri="{FF2B5EF4-FFF2-40B4-BE49-F238E27FC236}">
                  <a16:creationId xmlns:a16="http://schemas.microsoft.com/office/drawing/2014/main" id="{78C4C492-1E0B-4171-89CF-E788202FD56C}"/>
                </a:ext>
              </a:extLst>
            </p:cNvPr>
            <p:cNvSpPr/>
            <p:nvPr/>
          </p:nvSpPr>
          <p:spPr>
            <a:xfrm>
              <a:off x="12691440" y="1327111"/>
              <a:ext cx="40007" cy="38160"/>
            </a:xfrm>
            <a:custGeom>
              <a:avLst/>
              <a:gdLst>
                <a:gd name="connsiteX0" fmla="*/ 20977 w 40007"/>
                <a:gd name="connsiteY0" fmla="*/ 38160 h 38160"/>
                <a:gd name="connsiteX1" fmla="*/ 20406 w 40007"/>
                <a:gd name="connsiteY1" fmla="*/ 38151 h 38160"/>
                <a:gd name="connsiteX2" fmla="*/ 18367 w 40007"/>
                <a:gd name="connsiteY2" fmla="*/ 38084 h 38160"/>
                <a:gd name="connsiteX3" fmla="*/ 13 w 40007"/>
                <a:gd name="connsiteY3" fmla="*/ 18358 h 38160"/>
                <a:gd name="connsiteX4" fmla="*/ 19739 w 40007"/>
                <a:gd name="connsiteY4" fmla="*/ 13 h 38160"/>
                <a:gd name="connsiteX5" fmla="*/ 21520 w 40007"/>
                <a:gd name="connsiteY5" fmla="*/ 70 h 38160"/>
                <a:gd name="connsiteX6" fmla="*/ 39999 w 40007"/>
                <a:gd name="connsiteY6" fmla="*/ 19672 h 38160"/>
                <a:gd name="connsiteX7" fmla="*/ 20977 w 40007"/>
                <a:gd name="connsiteY7" fmla="*/ 38160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0">
                  <a:moveTo>
                    <a:pt x="20977" y="38160"/>
                  </a:moveTo>
                  <a:cubicBezTo>
                    <a:pt x="20787" y="38160"/>
                    <a:pt x="20596" y="38160"/>
                    <a:pt x="20406" y="38151"/>
                  </a:cubicBezTo>
                  <a:lnTo>
                    <a:pt x="18367" y="38084"/>
                  </a:lnTo>
                  <a:cubicBezTo>
                    <a:pt x="7852" y="37703"/>
                    <a:pt x="-368" y="28873"/>
                    <a:pt x="13" y="18358"/>
                  </a:cubicBezTo>
                  <a:cubicBezTo>
                    <a:pt x="394" y="7842"/>
                    <a:pt x="9090" y="-368"/>
                    <a:pt x="19739" y="13"/>
                  </a:cubicBezTo>
                  <a:lnTo>
                    <a:pt x="21520" y="70"/>
                  </a:lnTo>
                  <a:cubicBezTo>
                    <a:pt x="32036" y="375"/>
                    <a:pt x="40313" y="9157"/>
                    <a:pt x="39999" y="19672"/>
                  </a:cubicBezTo>
                  <a:cubicBezTo>
                    <a:pt x="39703" y="30007"/>
                    <a:pt x="31236" y="38160"/>
                    <a:pt x="20977" y="38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1" name="자유형: 도형 740">
              <a:extLst>
                <a:ext uri="{FF2B5EF4-FFF2-40B4-BE49-F238E27FC236}">
                  <a16:creationId xmlns:a16="http://schemas.microsoft.com/office/drawing/2014/main" id="{92F21454-E0F1-4E90-84BD-885720E6C551}"/>
                </a:ext>
              </a:extLst>
            </p:cNvPr>
            <p:cNvSpPr/>
            <p:nvPr/>
          </p:nvSpPr>
          <p:spPr>
            <a:xfrm>
              <a:off x="12632384" y="1325724"/>
              <a:ext cx="40020" cy="38138"/>
            </a:xfrm>
            <a:custGeom>
              <a:avLst/>
              <a:gdLst>
                <a:gd name="connsiteX0" fmla="*/ 20969 w 40020"/>
                <a:gd name="connsiteY0" fmla="*/ 38138 h 38138"/>
                <a:gd name="connsiteX1" fmla="*/ 20683 w 40020"/>
                <a:gd name="connsiteY1" fmla="*/ 38138 h 38138"/>
                <a:gd name="connsiteX2" fmla="*/ 20683 w 40020"/>
                <a:gd name="connsiteY2" fmla="*/ 38138 h 38138"/>
                <a:gd name="connsiteX3" fmla="*/ 18635 w 40020"/>
                <a:gd name="connsiteY3" fmla="*/ 38100 h 38138"/>
                <a:gd name="connsiteX4" fmla="*/ 4 w 40020"/>
                <a:gd name="connsiteY4" fmla="*/ 18640 h 38138"/>
                <a:gd name="connsiteX5" fmla="*/ 19045 w 40020"/>
                <a:gd name="connsiteY5" fmla="*/ 0 h 38138"/>
                <a:gd name="connsiteX6" fmla="*/ 19473 w 40020"/>
                <a:gd name="connsiteY6" fmla="*/ 0 h 38138"/>
                <a:gd name="connsiteX7" fmla="*/ 21245 w 40020"/>
                <a:gd name="connsiteY7" fmla="*/ 28 h 38138"/>
                <a:gd name="connsiteX8" fmla="*/ 40019 w 40020"/>
                <a:gd name="connsiteY8" fmla="*/ 19355 h 38138"/>
                <a:gd name="connsiteX9" fmla="*/ 20969 w 40020"/>
                <a:gd name="connsiteY9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138">
                  <a:moveTo>
                    <a:pt x="20969" y="38138"/>
                  </a:moveTo>
                  <a:cubicBezTo>
                    <a:pt x="20864" y="38138"/>
                    <a:pt x="20778" y="38138"/>
                    <a:pt x="20683" y="38138"/>
                  </a:cubicBezTo>
                  <a:lnTo>
                    <a:pt x="20683" y="38138"/>
                  </a:lnTo>
                  <a:lnTo>
                    <a:pt x="18635" y="38100"/>
                  </a:lnTo>
                  <a:cubicBezTo>
                    <a:pt x="8120" y="37872"/>
                    <a:pt x="-215" y="29166"/>
                    <a:pt x="4" y="18640"/>
                  </a:cubicBezTo>
                  <a:cubicBezTo>
                    <a:pt x="233" y="8268"/>
                    <a:pt x="8720" y="0"/>
                    <a:pt x="19045" y="0"/>
                  </a:cubicBezTo>
                  <a:cubicBezTo>
                    <a:pt x="19188" y="0"/>
                    <a:pt x="19321" y="0"/>
                    <a:pt x="19473" y="0"/>
                  </a:cubicBezTo>
                  <a:lnTo>
                    <a:pt x="21245" y="28"/>
                  </a:lnTo>
                  <a:cubicBezTo>
                    <a:pt x="31761" y="190"/>
                    <a:pt x="40162" y="8839"/>
                    <a:pt x="40019" y="19355"/>
                  </a:cubicBezTo>
                  <a:cubicBezTo>
                    <a:pt x="39857" y="29794"/>
                    <a:pt x="31361" y="38138"/>
                    <a:pt x="20969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2" name="자유형: 도형 741">
              <a:extLst>
                <a:ext uri="{FF2B5EF4-FFF2-40B4-BE49-F238E27FC236}">
                  <a16:creationId xmlns:a16="http://schemas.microsoft.com/office/drawing/2014/main" id="{E7CC2CF6-33CA-4182-AFD2-6F6CD7C18082}"/>
                </a:ext>
              </a:extLst>
            </p:cNvPr>
            <p:cNvSpPr/>
            <p:nvPr/>
          </p:nvSpPr>
          <p:spPr>
            <a:xfrm>
              <a:off x="12457126" y="1326209"/>
              <a:ext cx="40020" cy="38138"/>
            </a:xfrm>
            <a:custGeom>
              <a:avLst/>
              <a:gdLst>
                <a:gd name="connsiteX0" fmla="*/ 21376 w 40020"/>
                <a:gd name="connsiteY0" fmla="*/ 38100 h 38138"/>
                <a:gd name="connsiteX1" fmla="*/ 19328 w 40020"/>
                <a:gd name="connsiteY1" fmla="*/ 38139 h 38138"/>
                <a:gd name="connsiteX2" fmla="*/ 19043 w 40020"/>
                <a:gd name="connsiteY2" fmla="*/ 38139 h 38138"/>
                <a:gd name="connsiteX3" fmla="*/ 19043 w 40020"/>
                <a:gd name="connsiteY3" fmla="*/ 38139 h 38138"/>
                <a:gd name="connsiteX4" fmla="*/ 2 w 40020"/>
                <a:gd name="connsiteY4" fmla="*/ 19365 h 38138"/>
                <a:gd name="connsiteX5" fmla="*/ 18776 w 40020"/>
                <a:gd name="connsiteY5" fmla="*/ 39 h 38138"/>
                <a:gd name="connsiteX6" fmla="*/ 20548 w 40020"/>
                <a:gd name="connsiteY6" fmla="*/ 10 h 38138"/>
                <a:gd name="connsiteX7" fmla="*/ 40017 w 40020"/>
                <a:gd name="connsiteY7" fmla="*/ 18641 h 38138"/>
                <a:gd name="connsiteX8" fmla="*/ 21376 w 40020"/>
                <a:gd name="connsiteY8" fmla="*/ 3810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8">
                  <a:moveTo>
                    <a:pt x="21376" y="38100"/>
                  </a:moveTo>
                  <a:lnTo>
                    <a:pt x="19328" y="38139"/>
                  </a:lnTo>
                  <a:cubicBezTo>
                    <a:pt x="19233" y="38139"/>
                    <a:pt x="19138" y="38139"/>
                    <a:pt x="19043" y="38139"/>
                  </a:cubicBezTo>
                  <a:lnTo>
                    <a:pt x="19043" y="38139"/>
                  </a:lnTo>
                  <a:cubicBezTo>
                    <a:pt x="8651" y="38139"/>
                    <a:pt x="155" y="29795"/>
                    <a:pt x="2" y="19365"/>
                  </a:cubicBezTo>
                  <a:cubicBezTo>
                    <a:pt x="-150" y="8849"/>
                    <a:pt x="8251" y="191"/>
                    <a:pt x="18776" y="39"/>
                  </a:cubicBezTo>
                  <a:lnTo>
                    <a:pt x="20548" y="10"/>
                  </a:lnTo>
                  <a:cubicBezTo>
                    <a:pt x="31368" y="-333"/>
                    <a:pt x="39788" y="8125"/>
                    <a:pt x="40017" y="18641"/>
                  </a:cubicBezTo>
                  <a:cubicBezTo>
                    <a:pt x="40226" y="29157"/>
                    <a:pt x="31892" y="37872"/>
                    <a:pt x="2137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3" name="자유형: 도형 742">
              <a:extLst>
                <a:ext uri="{FF2B5EF4-FFF2-40B4-BE49-F238E27FC236}">
                  <a16:creationId xmlns:a16="http://schemas.microsoft.com/office/drawing/2014/main" id="{F4EF6E26-78D2-4D4C-9B3B-254E15B0CBF7}"/>
                </a:ext>
              </a:extLst>
            </p:cNvPr>
            <p:cNvSpPr/>
            <p:nvPr/>
          </p:nvSpPr>
          <p:spPr>
            <a:xfrm>
              <a:off x="12807511" y="1332654"/>
              <a:ext cx="40012" cy="38218"/>
            </a:xfrm>
            <a:custGeom>
              <a:avLst/>
              <a:gdLst>
                <a:gd name="connsiteX0" fmla="*/ 20977 w 40012"/>
                <a:gd name="connsiteY0" fmla="*/ 38218 h 38218"/>
                <a:gd name="connsiteX1" fmla="*/ 19701 w 40012"/>
                <a:gd name="connsiteY1" fmla="*/ 38180 h 38218"/>
                <a:gd name="connsiteX2" fmla="*/ 17815 w 40012"/>
                <a:gd name="connsiteY2" fmla="*/ 38057 h 38218"/>
                <a:gd name="connsiteX3" fmla="*/ 41 w 40012"/>
                <a:gd name="connsiteY3" fmla="*/ 17807 h 38218"/>
                <a:gd name="connsiteX4" fmla="*/ 20291 w 40012"/>
                <a:gd name="connsiteY4" fmla="*/ 42 h 38218"/>
                <a:gd name="connsiteX5" fmla="*/ 22215 w 40012"/>
                <a:gd name="connsiteY5" fmla="*/ 166 h 38218"/>
                <a:gd name="connsiteX6" fmla="*/ 39970 w 40012"/>
                <a:gd name="connsiteY6" fmla="*/ 20426 h 38218"/>
                <a:gd name="connsiteX7" fmla="*/ 20977 w 40012"/>
                <a:gd name="connsiteY7" fmla="*/ 38218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2" h="38218">
                  <a:moveTo>
                    <a:pt x="20977" y="38218"/>
                  </a:moveTo>
                  <a:cubicBezTo>
                    <a:pt x="20558" y="38218"/>
                    <a:pt x="20130" y="38209"/>
                    <a:pt x="19701" y="38180"/>
                  </a:cubicBezTo>
                  <a:lnTo>
                    <a:pt x="17815" y="38057"/>
                  </a:lnTo>
                  <a:cubicBezTo>
                    <a:pt x="7309" y="37371"/>
                    <a:pt x="-645" y="28313"/>
                    <a:pt x="41" y="17807"/>
                  </a:cubicBezTo>
                  <a:cubicBezTo>
                    <a:pt x="737" y="7310"/>
                    <a:pt x="9852" y="-653"/>
                    <a:pt x="20291" y="42"/>
                  </a:cubicBezTo>
                  <a:lnTo>
                    <a:pt x="22215" y="166"/>
                  </a:lnTo>
                  <a:cubicBezTo>
                    <a:pt x="32721" y="861"/>
                    <a:pt x="40665" y="9929"/>
                    <a:pt x="39970" y="20426"/>
                  </a:cubicBezTo>
                  <a:cubicBezTo>
                    <a:pt x="39303" y="30503"/>
                    <a:pt x="30921" y="38218"/>
                    <a:pt x="20977" y="38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4" name="자유형: 도형 743">
              <a:extLst>
                <a:ext uri="{FF2B5EF4-FFF2-40B4-BE49-F238E27FC236}">
                  <a16:creationId xmlns:a16="http://schemas.microsoft.com/office/drawing/2014/main" id="{125C6A1D-8791-4469-945F-E368B6D89093}"/>
                </a:ext>
              </a:extLst>
            </p:cNvPr>
            <p:cNvSpPr/>
            <p:nvPr/>
          </p:nvSpPr>
          <p:spPr>
            <a:xfrm>
              <a:off x="12573323" y="1325188"/>
              <a:ext cx="40014" cy="38102"/>
            </a:xfrm>
            <a:custGeom>
              <a:avLst/>
              <a:gdLst>
                <a:gd name="connsiteX0" fmla="*/ 20956 w 40014"/>
                <a:gd name="connsiteY0" fmla="*/ 38103 h 38102"/>
                <a:gd name="connsiteX1" fmla="*/ 18908 w 40014"/>
                <a:gd name="connsiteY1" fmla="*/ 38103 h 38102"/>
                <a:gd name="connsiteX2" fmla="*/ 1 w 40014"/>
                <a:gd name="connsiteY2" fmla="*/ 18910 h 38102"/>
                <a:gd name="connsiteX3" fmla="*/ 19194 w 40014"/>
                <a:gd name="connsiteY3" fmla="*/ 3 h 38102"/>
                <a:gd name="connsiteX4" fmla="*/ 20965 w 40014"/>
                <a:gd name="connsiteY4" fmla="*/ 3 h 38102"/>
                <a:gd name="connsiteX5" fmla="*/ 40015 w 40014"/>
                <a:gd name="connsiteY5" fmla="*/ 19053 h 38102"/>
                <a:gd name="connsiteX6" fmla="*/ 20956 w 40014"/>
                <a:gd name="connsiteY6" fmla="*/ 38103 h 3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4" h="38102">
                  <a:moveTo>
                    <a:pt x="20956" y="38103"/>
                  </a:moveTo>
                  <a:lnTo>
                    <a:pt x="18908" y="38103"/>
                  </a:lnTo>
                  <a:cubicBezTo>
                    <a:pt x="8392" y="38026"/>
                    <a:pt x="-76" y="29435"/>
                    <a:pt x="1" y="18910"/>
                  </a:cubicBezTo>
                  <a:cubicBezTo>
                    <a:pt x="77" y="8385"/>
                    <a:pt x="8201" y="-169"/>
                    <a:pt x="19194" y="3"/>
                  </a:cubicBezTo>
                  <a:lnTo>
                    <a:pt x="20965" y="3"/>
                  </a:lnTo>
                  <a:cubicBezTo>
                    <a:pt x="31481" y="3"/>
                    <a:pt x="40015" y="8537"/>
                    <a:pt x="40015" y="19053"/>
                  </a:cubicBezTo>
                  <a:cubicBezTo>
                    <a:pt x="40015" y="29568"/>
                    <a:pt x="31471" y="38103"/>
                    <a:pt x="20956" y="3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5" name="자유형: 도형 744">
              <a:extLst>
                <a:ext uri="{FF2B5EF4-FFF2-40B4-BE49-F238E27FC236}">
                  <a16:creationId xmlns:a16="http://schemas.microsoft.com/office/drawing/2014/main" id="{9BBEB097-1321-492A-B899-8B2C7A855D97}"/>
                </a:ext>
              </a:extLst>
            </p:cNvPr>
            <p:cNvSpPr/>
            <p:nvPr/>
          </p:nvSpPr>
          <p:spPr>
            <a:xfrm>
              <a:off x="12573043" y="1467379"/>
              <a:ext cx="40013" cy="38157"/>
            </a:xfrm>
            <a:custGeom>
              <a:avLst/>
              <a:gdLst>
                <a:gd name="connsiteX0" fmla="*/ 18635 w 40013"/>
                <a:gd name="connsiteY0" fmla="*/ 67 h 38157"/>
                <a:gd name="connsiteX1" fmla="*/ 20540 w 40013"/>
                <a:gd name="connsiteY1" fmla="*/ 29 h 38157"/>
                <a:gd name="connsiteX2" fmla="*/ 40009 w 40013"/>
                <a:gd name="connsiteY2" fmla="*/ 18660 h 38157"/>
                <a:gd name="connsiteX3" fmla="*/ 21378 w 40013"/>
                <a:gd name="connsiteY3" fmla="*/ 38120 h 38157"/>
                <a:gd name="connsiteX4" fmla="*/ 19473 w 40013"/>
                <a:gd name="connsiteY4" fmla="*/ 38158 h 38157"/>
                <a:gd name="connsiteX5" fmla="*/ 19045 w 40013"/>
                <a:gd name="connsiteY5" fmla="*/ 38158 h 38157"/>
                <a:gd name="connsiteX6" fmla="*/ 4 w 40013"/>
                <a:gd name="connsiteY6" fmla="*/ 19517 h 38157"/>
                <a:gd name="connsiteX7" fmla="*/ 18635 w 40013"/>
                <a:gd name="connsiteY7" fmla="*/ 67 h 3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57">
                  <a:moveTo>
                    <a:pt x="18635" y="67"/>
                  </a:moveTo>
                  <a:lnTo>
                    <a:pt x="20540" y="29"/>
                  </a:lnTo>
                  <a:cubicBezTo>
                    <a:pt x="31237" y="-571"/>
                    <a:pt x="39771" y="8144"/>
                    <a:pt x="40009" y="18660"/>
                  </a:cubicBezTo>
                  <a:cubicBezTo>
                    <a:pt x="40228" y="29176"/>
                    <a:pt x="31894" y="37891"/>
                    <a:pt x="21378" y="38120"/>
                  </a:cubicBezTo>
                  <a:lnTo>
                    <a:pt x="19473" y="38158"/>
                  </a:lnTo>
                  <a:cubicBezTo>
                    <a:pt x="19321" y="38158"/>
                    <a:pt x="19188" y="38158"/>
                    <a:pt x="19045" y="38158"/>
                  </a:cubicBezTo>
                  <a:cubicBezTo>
                    <a:pt x="8720" y="38158"/>
                    <a:pt x="233" y="29900"/>
                    <a:pt x="4" y="19517"/>
                  </a:cubicBezTo>
                  <a:cubicBezTo>
                    <a:pt x="-215" y="9002"/>
                    <a:pt x="8129" y="286"/>
                    <a:pt x="18635" y="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6" name="자유형: 도형 745">
              <a:extLst>
                <a:ext uri="{FF2B5EF4-FFF2-40B4-BE49-F238E27FC236}">
                  <a16:creationId xmlns:a16="http://schemas.microsoft.com/office/drawing/2014/main" id="{1466F016-5E9F-41D7-8CCA-9BED6A514EED}"/>
                </a:ext>
              </a:extLst>
            </p:cNvPr>
            <p:cNvSpPr/>
            <p:nvPr/>
          </p:nvSpPr>
          <p:spPr>
            <a:xfrm>
              <a:off x="12456924" y="1470551"/>
              <a:ext cx="40017" cy="38138"/>
            </a:xfrm>
            <a:custGeom>
              <a:avLst/>
              <a:gdLst>
                <a:gd name="connsiteX0" fmla="*/ 4 w 40017"/>
                <a:gd name="connsiteY0" fmla="*/ 19508 h 38138"/>
                <a:gd name="connsiteX1" fmla="*/ 18635 w 40017"/>
                <a:gd name="connsiteY1" fmla="*/ 48 h 38138"/>
                <a:gd name="connsiteX2" fmla="*/ 20407 w 40017"/>
                <a:gd name="connsiteY2" fmla="*/ 0 h 38138"/>
                <a:gd name="connsiteX3" fmla="*/ 40009 w 40017"/>
                <a:gd name="connsiteY3" fmla="*/ 18479 h 38138"/>
                <a:gd name="connsiteX4" fmla="*/ 21531 w 40017"/>
                <a:gd name="connsiteY4" fmla="*/ 38082 h 38138"/>
                <a:gd name="connsiteX5" fmla="*/ 19483 w 40017"/>
                <a:gd name="connsiteY5" fmla="*/ 38139 h 38138"/>
                <a:gd name="connsiteX6" fmla="*/ 19054 w 40017"/>
                <a:gd name="connsiteY6" fmla="*/ 38139 h 38138"/>
                <a:gd name="connsiteX7" fmla="*/ 4 w 40017"/>
                <a:gd name="connsiteY7" fmla="*/ 1950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38">
                  <a:moveTo>
                    <a:pt x="4" y="19508"/>
                  </a:moveTo>
                  <a:cubicBezTo>
                    <a:pt x="-215" y="8992"/>
                    <a:pt x="8129" y="277"/>
                    <a:pt x="18635" y="48"/>
                  </a:cubicBezTo>
                  <a:lnTo>
                    <a:pt x="20407" y="0"/>
                  </a:lnTo>
                  <a:cubicBezTo>
                    <a:pt x="30951" y="-66"/>
                    <a:pt x="39695" y="7973"/>
                    <a:pt x="40009" y="18479"/>
                  </a:cubicBezTo>
                  <a:cubicBezTo>
                    <a:pt x="40314" y="28995"/>
                    <a:pt x="32046" y="37767"/>
                    <a:pt x="21531" y="38082"/>
                  </a:cubicBezTo>
                  <a:lnTo>
                    <a:pt x="19483" y="38139"/>
                  </a:lnTo>
                  <a:cubicBezTo>
                    <a:pt x="19330" y="38139"/>
                    <a:pt x="19197" y="38139"/>
                    <a:pt x="19054" y="38139"/>
                  </a:cubicBezTo>
                  <a:cubicBezTo>
                    <a:pt x="8720" y="38148"/>
                    <a:pt x="233" y="29881"/>
                    <a:pt x="4" y="1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7" name="자유형: 도형 746">
              <a:extLst>
                <a:ext uri="{FF2B5EF4-FFF2-40B4-BE49-F238E27FC236}">
                  <a16:creationId xmlns:a16="http://schemas.microsoft.com/office/drawing/2014/main" id="{9898EE64-85A8-4650-9F1C-FD42FAFA3EDB}"/>
                </a:ext>
              </a:extLst>
            </p:cNvPr>
            <p:cNvSpPr/>
            <p:nvPr/>
          </p:nvSpPr>
          <p:spPr>
            <a:xfrm>
              <a:off x="12691138" y="1466037"/>
              <a:ext cx="40014" cy="38100"/>
            </a:xfrm>
            <a:custGeom>
              <a:avLst/>
              <a:gdLst>
                <a:gd name="connsiteX0" fmla="*/ 1 w 40014"/>
                <a:gd name="connsiteY0" fmla="*/ 18907 h 38100"/>
                <a:gd name="connsiteX1" fmla="*/ 19051 w 40014"/>
                <a:gd name="connsiteY1" fmla="*/ 0 h 38100"/>
                <a:gd name="connsiteX2" fmla="*/ 19051 w 40014"/>
                <a:gd name="connsiteY2" fmla="*/ 0 h 38100"/>
                <a:gd name="connsiteX3" fmla="*/ 19184 w 40014"/>
                <a:gd name="connsiteY3" fmla="*/ 0 h 38100"/>
                <a:gd name="connsiteX4" fmla="*/ 20965 w 40014"/>
                <a:gd name="connsiteY4" fmla="*/ 0 h 38100"/>
                <a:gd name="connsiteX5" fmla="*/ 40015 w 40014"/>
                <a:gd name="connsiteY5" fmla="*/ 19050 h 38100"/>
                <a:gd name="connsiteX6" fmla="*/ 20965 w 40014"/>
                <a:gd name="connsiteY6" fmla="*/ 38100 h 38100"/>
                <a:gd name="connsiteX7" fmla="*/ 18908 w 40014"/>
                <a:gd name="connsiteY7" fmla="*/ 38100 h 38100"/>
                <a:gd name="connsiteX8" fmla="*/ 1 w 40014"/>
                <a:gd name="connsiteY8" fmla="*/ 189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4" h="38100">
                  <a:moveTo>
                    <a:pt x="1" y="18907"/>
                  </a:moveTo>
                  <a:cubicBezTo>
                    <a:pt x="77" y="8430"/>
                    <a:pt x="8582" y="0"/>
                    <a:pt x="19051" y="0"/>
                  </a:cubicBezTo>
                  <a:lnTo>
                    <a:pt x="19051" y="0"/>
                  </a:lnTo>
                  <a:cubicBezTo>
                    <a:pt x="19098" y="0"/>
                    <a:pt x="19146" y="0"/>
                    <a:pt x="19184" y="0"/>
                  </a:cubicBezTo>
                  <a:lnTo>
                    <a:pt x="20965" y="0"/>
                  </a:lnTo>
                  <a:cubicBezTo>
                    <a:pt x="31481" y="0"/>
                    <a:pt x="40015" y="8535"/>
                    <a:pt x="40015" y="19050"/>
                  </a:cubicBezTo>
                  <a:cubicBezTo>
                    <a:pt x="40015" y="29566"/>
                    <a:pt x="31481" y="38100"/>
                    <a:pt x="20965" y="38100"/>
                  </a:cubicBezTo>
                  <a:lnTo>
                    <a:pt x="18908" y="38100"/>
                  </a:lnTo>
                  <a:cubicBezTo>
                    <a:pt x="8392" y="38015"/>
                    <a:pt x="-76" y="29423"/>
                    <a:pt x="1" y="18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8" name="자유형: 도형 747">
              <a:extLst>
                <a:ext uri="{FF2B5EF4-FFF2-40B4-BE49-F238E27FC236}">
                  <a16:creationId xmlns:a16="http://schemas.microsoft.com/office/drawing/2014/main" id="{AEA441B7-1641-4443-8646-ED3C4B0E1A79}"/>
                </a:ext>
              </a:extLst>
            </p:cNvPr>
            <p:cNvSpPr/>
            <p:nvPr/>
          </p:nvSpPr>
          <p:spPr>
            <a:xfrm>
              <a:off x="12632092" y="1466332"/>
              <a:ext cx="40007" cy="38119"/>
            </a:xfrm>
            <a:custGeom>
              <a:avLst/>
              <a:gdLst>
                <a:gd name="connsiteX0" fmla="*/ 18907 w 40007"/>
                <a:gd name="connsiteY0" fmla="*/ 19 h 38119"/>
                <a:gd name="connsiteX1" fmla="*/ 20679 w 40007"/>
                <a:gd name="connsiteY1" fmla="*/ 0 h 38119"/>
                <a:gd name="connsiteX2" fmla="*/ 20679 w 40007"/>
                <a:gd name="connsiteY2" fmla="*/ 0 h 38119"/>
                <a:gd name="connsiteX3" fmla="*/ 20965 w 40007"/>
                <a:gd name="connsiteY3" fmla="*/ 0 h 38119"/>
                <a:gd name="connsiteX4" fmla="*/ 40005 w 40007"/>
                <a:gd name="connsiteY4" fmla="*/ 18774 h 38119"/>
                <a:gd name="connsiteX5" fmla="*/ 21232 w 40007"/>
                <a:gd name="connsiteY5" fmla="*/ 38100 h 38119"/>
                <a:gd name="connsiteX6" fmla="*/ 19184 w 40007"/>
                <a:gd name="connsiteY6" fmla="*/ 38119 h 38119"/>
                <a:gd name="connsiteX7" fmla="*/ 19051 w 40007"/>
                <a:gd name="connsiteY7" fmla="*/ 38119 h 38119"/>
                <a:gd name="connsiteX8" fmla="*/ 19051 w 40007"/>
                <a:gd name="connsiteY8" fmla="*/ 38119 h 38119"/>
                <a:gd name="connsiteX9" fmla="*/ 1 w 40007"/>
                <a:gd name="connsiteY9" fmla="*/ 19212 h 38119"/>
                <a:gd name="connsiteX10" fmla="*/ 18907 w 40007"/>
                <a:gd name="connsiteY10" fmla="*/ 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9">
                  <a:moveTo>
                    <a:pt x="18907" y="19"/>
                  </a:moveTo>
                  <a:lnTo>
                    <a:pt x="20679" y="0"/>
                  </a:lnTo>
                  <a:lnTo>
                    <a:pt x="20679" y="0"/>
                  </a:lnTo>
                  <a:cubicBezTo>
                    <a:pt x="20775" y="0"/>
                    <a:pt x="20860" y="0"/>
                    <a:pt x="20965" y="0"/>
                  </a:cubicBezTo>
                  <a:cubicBezTo>
                    <a:pt x="31357" y="0"/>
                    <a:pt x="39843" y="8344"/>
                    <a:pt x="40005" y="18774"/>
                  </a:cubicBezTo>
                  <a:cubicBezTo>
                    <a:pt x="40158" y="29289"/>
                    <a:pt x="31757" y="37948"/>
                    <a:pt x="21232" y="38100"/>
                  </a:cubicBezTo>
                  <a:lnTo>
                    <a:pt x="19184" y="38119"/>
                  </a:lnTo>
                  <a:cubicBezTo>
                    <a:pt x="19136" y="38119"/>
                    <a:pt x="19089" y="38119"/>
                    <a:pt x="19051" y="38119"/>
                  </a:cubicBezTo>
                  <a:lnTo>
                    <a:pt x="19051" y="38119"/>
                  </a:lnTo>
                  <a:cubicBezTo>
                    <a:pt x="8592" y="38119"/>
                    <a:pt x="77" y="29680"/>
                    <a:pt x="1" y="19212"/>
                  </a:cubicBezTo>
                  <a:cubicBezTo>
                    <a:pt x="-76" y="8687"/>
                    <a:pt x="8392" y="95"/>
                    <a:pt x="18907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9" name="자유형: 도형 748">
              <a:extLst>
                <a:ext uri="{FF2B5EF4-FFF2-40B4-BE49-F238E27FC236}">
                  <a16:creationId xmlns:a16="http://schemas.microsoft.com/office/drawing/2014/main" id="{D57F00F1-1E07-4EEA-933F-D1295C905ABB}"/>
                </a:ext>
              </a:extLst>
            </p:cNvPr>
            <p:cNvSpPr/>
            <p:nvPr/>
          </p:nvSpPr>
          <p:spPr>
            <a:xfrm>
              <a:off x="12397907" y="1471991"/>
              <a:ext cx="40013" cy="38136"/>
            </a:xfrm>
            <a:custGeom>
              <a:avLst/>
              <a:gdLst>
                <a:gd name="connsiteX0" fmla="*/ 4 w 40013"/>
                <a:gd name="connsiteY0" fmla="*/ 19506 h 38136"/>
                <a:gd name="connsiteX1" fmla="*/ 18635 w 40013"/>
                <a:gd name="connsiteY1" fmla="*/ 46 h 38136"/>
                <a:gd name="connsiteX2" fmla="*/ 20540 w 40013"/>
                <a:gd name="connsiteY2" fmla="*/ 8 h 38136"/>
                <a:gd name="connsiteX3" fmla="*/ 40009 w 40013"/>
                <a:gd name="connsiteY3" fmla="*/ 18639 h 38136"/>
                <a:gd name="connsiteX4" fmla="*/ 21378 w 40013"/>
                <a:gd name="connsiteY4" fmla="*/ 38098 h 38136"/>
                <a:gd name="connsiteX5" fmla="*/ 19473 w 40013"/>
                <a:gd name="connsiteY5" fmla="*/ 38137 h 38136"/>
                <a:gd name="connsiteX6" fmla="*/ 19045 w 40013"/>
                <a:gd name="connsiteY6" fmla="*/ 38137 h 38136"/>
                <a:gd name="connsiteX7" fmla="*/ 4 w 40013"/>
                <a:gd name="connsiteY7" fmla="*/ 19506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6">
                  <a:moveTo>
                    <a:pt x="4" y="19506"/>
                  </a:moveTo>
                  <a:cubicBezTo>
                    <a:pt x="-215" y="8990"/>
                    <a:pt x="8129" y="275"/>
                    <a:pt x="18635" y="46"/>
                  </a:cubicBezTo>
                  <a:lnTo>
                    <a:pt x="20540" y="8"/>
                  </a:lnTo>
                  <a:cubicBezTo>
                    <a:pt x="31275" y="-297"/>
                    <a:pt x="39771" y="8124"/>
                    <a:pt x="40009" y="18639"/>
                  </a:cubicBezTo>
                  <a:cubicBezTo>
                    <a:pt x="40228" y="29154"/>
                    <a:pt x="31894" y="37870"/>
                    <a:pt x="21378" y="38098"/>
                  </a:cubicBezTo>
                  <a:lnTo>
                    <a:pt x="19473" y="38137"/>
                  </a:lnTo>
                  <a:cubicBezTo>
                    <a:pt x="19321" y="38137"/>
                    <a:pt x="19187" y="38137"/>
                    <a:pt x="19045" y="38137"/>
                  </a:cubicBezTo>
                  <a:cubicBezTo>
                    <a:pt x="8719" y="38137"/>
                    <a:pt x="233" y="29879"/>
                    <a:pt x="4" y="1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0" name="자유형: 도형 749">
              <a:extLst>
                <a:ext uri="{FF2B5EF4-FFF2-40B4-BE49-F238E27FC236}">
                  <a16:creationId xmlns:a16="http://schemas.microsoft.com/office/drawing/2014/main" id="{922E594B-36E8-4BAE-BB56-D373085D2909}"/>
                </a:ext>
              </a:extLst>
            </p:cNvPr>
            <p:cNvSpPr/>
            <p:nvPr/>
          </p:nvSpPr>
          <p:spPr>
            <a:xfrm>
              <a:off x="12338873" y="1472961"/>
              <a:ext cx="40008" cy="38118"/>
            </a:xfrm>
            <a:custGeom>
              <a:avLst/>
              <a:gdLst>
                <a:gd name="connsiteX0" fmla="*/ 19042 w 40008"/>
                <a:gd name="connsiteY0" fmla="*/ 38119 h 38118"/>
                <a:gd name="connsiteX1" fmla="*/ 2 w 40008"/>
                <a:gd name="connsiteY1" fmla="*/ 19345 h 38118"/>
                <a:gd name="connsiteX2" fmla="*/ 18776 w 40008"/>
                <a:gd name="connsiteY2" fmla="*/ 19 h 38118"/>
                <a:gd name="connsiteX3" fmla="*/ 19785 w 40008"/>
                <a:gd name="connsiteY3" fmla="*/ 10 h 38118"/>
                <a:gd name="connsiteX4" fmla="*/ 20681 w 40008"/>
                <a:gd name="connsiteY4" fmla="*/ 0 h 38118"/>
                <a:gd name="connsiteX5" fmla="*/ 20681 w 40008"/>
                <a:gd name="connsiteY5" fmla="*/ 0 h 38118"/>
                <a:gd name="connsiteX6" fmla="*/ 20966 w 40008"/>
                <a:gd name="connsiteY6" fmla="*/ 0 h 38118"/>
                <a:gd name="connsiteX7" fmla="*/ 40007 w 40008"/>
                <a:gd name="connsiteY7" fmla="*/ 18774 h 38118"/>
                <a:gd name="connsiteX8" fmla="*/ 21233 w 40008"/>
                <a:gd name="connsiteY8" fmla="*/ 38100 h 38118"/>
                <a:gd name="connsiteX9" fmla="*/ 19328 w 40008"/>
                <a:gd name="connsiteY9" fmla="*/ 38119 h 38118"/>
                <a:gd name="connsiteX10" fmla="*/ 19042 w 40008"/>
                <a:gd name="connsiteY10" fmla="*/ 38119 h 38118"/>
                <a:gd name="connsiteX11" fmla="*/ 19042 w 40008"/>
                <a:gd name="connsiteY11" fmla="*/ 381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18">
                  <a:moveTo>
                    <a:pt x="19042" y="38119"/>
                  </a:moveTo>
                  <a:cubicBezTo>
                    <a:pt x="8651" y="38119"/>
                    <a:pt x="154" y="29775"/>
                    <a:pt x="2" y="19345"/>
                  </a:cubicBezTo>
                  <a:cubicBezTo>
                    <a:pt x="-151" y="8830"/>
                    <a:pt x="8251" y="172"/>
                    <a:pt x="18776" y="19"/>
                  </a:cubicBezTo>
                  <a:cubicBezTo>
                    <a:pt x="18804" y="19"/>
                    <a:pt x="19766" y="10"/>
                    <a:pt x="19785" y="10"/>
                  </a:cubicBezTo>
                  <a:lnTo>
                    <a:pt x="20681" y="0"/>
                  </a:lnTo>
                  <a:lnTo>
                    <a:pt x="20681" y="0"/>
                  </a:lnTo>
                  <a:cubicBezTo>
                    <a:pt x="20776" y="0"/>
                    <a:pt x="20862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48"/>
                    <a:pt x="21233" y="38100"/>
                  </a:cubicBezTo>
                  <a:lnTo>
                    <a:pt x="19328" y="38119"/>
                  </a:lnTo>
                  <a:cubicBezTo>
                    <a:pt x="19233" y="38119"/>
                    <a:pt x="19147" y="38119"/>
                    <a:pt x="19042" y="38119"/>
                  </a:cubicBezTo>
                  <a:lnTo>
                    <a:pt x="19042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1" name="자유형: 도형 750">
              <a:extLst>
                <a:ext uri="{FF2B5EF4-FFF2-40B4-BE49-F238E27FC236}">
                  <a16:creationId xmlns:a16="http://schemas.microsoft.com/office/drawing/2014/main" id="{CE9E456A-6A6D-4EBA-AE64-0F61C1617C8D}"/>
                </a:ext>
              </a:extLst>
            </p:cNvPr>
            <p:cNvSpPr/>
            <p:nvPr/>
          </p:nvSpPr>
          <p:spPr>
            <a:xfrm>
              <a:off x="12866309" y="1470903"/>
              <a:ext cx="40004" cy="38205"/>
            </a:xfrm>
            <a:custGeom>
              <a:avLst/>
              <a:gdLst>
                <a:gd name="connsiteX0" fmla="*/ 20148 w 40004"/>
                <a:gd name="connsiteY0" fmla="*/ 30 h 38205"/>
                <a:gd name="connsiteX1" fmla="*/ 21930 w 40004"/>
                <a:gd name="connsiteY1" fmla="*/ 125 h 38205"/>
                <a:gd name="connsiteX2" fmla="*/ 39979 w 40004"/>
                <a:gd name="connsiteY2" fmla="*/ 20137 h 38205"/>
                <a:gd name="connsiteX3" fmla="*/ 20977 w 40004"/>
                <a:gd name="connsiteY3" fmla="*/ 38206 h 38205"/>
                <a:gd name="connsiteX4" fmla="*/ 19987 w 40004"/>
                <a:gd name="connsiteY4" fmla="*/ 38187 h 38205"/>
                <a:gd name="connsiteX5" fmla="*/ 17948 w 40004"/>
                <a:gd name="connsiteY5" fmla="*/ 38073 h 38205"/>
                <a:gd name="connsiteX6" fmla="*/ 32 w 40004"/>
                <a:gd name="connsiteY6" fmla="*/ 17956 h 38205"/>
                <a:gd name="connsiteX7" fmla="*/ 20148 w 40004"/>
                <a:gd name="connsiteY7" fmla="*/ 30 h 3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205">
                  <a:moveTo>
                    <a:pt x="20148" y="30"/>
                  </a:moveTo>
                  <a:lnTo>
                    <a:pt x="21930" y="125"/>
                  </a:lnTo>
                  <a:cubicBezTo>
                    <a:pt x="32445" y="668"/>
                    <a:pt x="40513" y="9622"/>
                    <a:pt x="39979" y="20137"/>
                  </a:cubicBezTo>
                  <a:cubicBezTo>
                    <a:pt x="39456" y="30310"/>
                    <a:pt x="31045" y="38206"/>
                    <a:pt x="20977" y="38206"/>
                  </a:cubicBezTo>
                  <a:cubicBezTo>
                    <a:pt x="20644" y="38206"/>
                    <a:pt x="20320" y="38197"/>
                    <a:pt x="19987" y="38187"/>
                  </a:cubicBezTo>
                  <a:lnTo>
                    <a:pt x="17948" y="38073"/>
                  </a:lnTo>
                  <a:cubicBezTo>
                    <a:pt x="7442" y="37463"/>
                    <a:pt x="-568" y="28452"/>
                    <a:pt x="32" y="17956"/>
                  </a:cubicBezTo>
                  <a:cubicBezTo>
                    <a:pt x="632" y="7450"/>
                    <a:pt x="9490" y="-551"/>
                    <a:pt x="20148" y="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2" name="자유형: 도형 751">
              <a:extLst>
                <a:ext uri="{FF2B5EF4-FFF2-40B4-BE49-F238E27FC236}">
                  <a16:creationId xmlns:a16="http://schemas.microsoft.com/office/drawing/2014/main" id="{A97C2DAD-7EAA-4D54-AE21-1F4C53E6AF14}"/>
                </a:ext>
              </a:extLst>
            </p:cNvPr>
            <p:cNvSpPr/>
            <p:nvPr/>
          </p:nvSpPr>
          <p:spPr>
            <a:xfrm>
              <a:off x="12807302" y="1468259"/>
              <a:ext cx="40011" cy="38173"/>
            </a:xfrm>
            <a:custGeom>
              <a:avLst/>
              <a:gdLst>
                <a:gd name="connsiteX0" fmla="*/ 13 w 40011"/>
                <a:gd name="connsiteY0" fmla="*/ 18361 h 38173"/>
                <a:gd name="connsiteX1" fmla="*/ 19739 w 40011"/>
                <a:gd name="connsiteY1" fmla="*/ 16 h 38173"/>
                <a:gd name="connsiteX2" fmla="*/ 21654 w 40011"/>
                <a:gd name="connsiteY2" fmla="*/ 83 h 38173"/>
                <a:gd name="connsiteX3" fmla="*/ 39999 w 40011"/>
                <a:gd name="connsiteY3" fmla="*/ 19819 h 38173"/>
                <a:gd name="connsiteX4" fmla="*/ 20968 w 40011"/>
                <a:gd name="connsiteY4" fmla="*/ 38173 h 38173"/>
                <a:gd name="connsiteX5" fmla="*/ 20263 w 40011"/>
                <a:gd name="connsiteY5" fmla="*/ 38164 h 38173"/>
                <a:gd name="connsiteX6" fmla="*/ 18367 w 40011"/>
                <a:gd name="connsiteY6" fmla="*/ 38097 h 38173"/>
                <a:gd name="connsiteX7" fmla="*/ 13 w 40011"/>
                <a:gd name="connsiteY7" fmla="*/ 18361 h 3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3">
                  <a:moveTo>
                    <a:pt x="13" y="18361"/>
                  </a:moveTo>
                  <a:cubicBezTo>
                    <a:pt x="394" y="7845"/>
                    <a:pt x="9290" y="-413"/>
                    <a:pt x="19739" y="16"/>
                  </a:cubicBezTo>
                  <a:lnTo>
                    <a:pt x="21654" y="83"/>
                  </a:lnTo>
                  <a:cubicBezTo>
                    <a:pt x="32169" y="473"/>
                    <a:pt x="40380" y="9303"/>
                    <a:pt x="39999" y="19819"/>
                  </a:cubicBezTo>
                  <a:cubicBezTo>
                    <a:pt x="39618" y="30096"/>
                    <a:pt x="31169" y="38173"/>
                    <a:pt x="20968" y="38173"/>
                  </a:cubicBezTo>
                  <a:cubicBezTo>
                    <a:pt x="20739" y="38173"/>
                    <a:pt x="20491" y="38173"/>
                    <a:pt x="20263" y="38164"/>
                  </a:cubicBezTo>
                  <a:lnTo>
                    <a:pt x="18367" y="38097"/>
                  </a:lnTo>
                  <a:cubicBezTo>
                    <a:pt x="7852" y="37706"/>
                    <a:pt x="-368" y="28877"/>
                    <a:pt x="13" y="18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3" name="자유형: 도형 752">
              <a:extLst>
                <a:ext uri="{FF2B5EF4-FFF2-40B4-BE49-F238E27FC236}">
                  <a16:creationId xmlns:a16="http://schemas.microsoft.com/office/drawing/2014/main" id="{2311ECFE-DA96-4F4A-9BEA-0DEF50DBE8A2}"/>
                </a:ext>
              </a:extLst>
            </p:cNvPr>
            <p:cNvSpPr/>
            <p:nvPr/>
          </p:nvSpPr>
          <p:spPr>
            <a:xfrm>
              <a:off x="12457272" y="1601362"/>
              <a:ext cx="40008" cy="38144"/>
            </a:xfrm>
            <a:custGeom>
              <a:avLst/>
              <a:gdLst>
                <a:gd name="connsiteX0" fmla="*/ 21382 w 40008"/>
                <a:gd name="connsiteY0" fmla="*/ 38097 h 38144"/>
                <a:gd name="connsiteX1" fmla="*/ 19601 w 40008"/>
                <a:gd name="connsiteY1" fmla="*/ 38135 h 38144"/>
                <a:gd name="connsiteX2" fmla="*/ 19039 w 40008"/>
                <a:gd name="connsiteY2" fmla="*/ 38144 h 38144"/>
                <a:gd name="connsiteX3" fmla="*/ 8 w 40008"/>
                <a:gd name="connsiteY3" fmla="*/ 19647 h 38144"/>
                <a:gd name="connsiteX4" fmla="*/ 18496 w 40008"/>
                <a:gd name="connsiteY4" fmla="*/ 54 h 38144"/>
                <a:gd name="connsiteX5" fmla="*/ 20535 w 40008"/>
                <a:gd name="connsiteY5" fmla="*/ 6 h 38144"/>
                <a:gd name="connsiteX6" fmla="*/ 40003 w 40008"/>
                <a:gd name="connsiteY6" fmla="*/ 18637 h 38144"/>
                <a:gd name="connsiteX7" fmla="*/ 21382 w 40008"/>
                <a:gd name="connsiteY7" fmla="*/ 38097 h 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4">
                  <a:moveTo>
                    <a:pt x="21382" y="38097"/>
                  </a:moveTo>
                  <a:lnTo>
                    <a:pt x="19601" y="38135"/>
                  </a:lnTo>
                  <a:cubicBezTo>
                    <a:pt x="19410" y="38135"/>
                    <a:pt x="19229" y="38144"/>
                    <a:pt x="19039" y="38144"/>
                  </a:cubicBezTo>
                  <a:cubicBezTo>
                    <a:pt x="8771" y="38144"/>
                    <a:pt x="303" y="29972"/>
                    <a:pt x="8" y="19647"/>
                  </a:cubicBezTo>
                  <a:cubicBezTo>
                    <a:pt x="-297" y="9131"/>
                    <a:pt x="7980" y="359"/>
                    <a:pt x="18496" y="54"/>
                  </a:cubicBezTo>
                  <a:lnTo>
                    <a:pt x="20535" y="6"/>
                  </a:lnTo>
                  <a:cubicBezTo>
                    <a:pt x="31193" y="-260"/>
                    <a:pt x="39765" y="8122"/>
                    <a:pt x="40003" y="18637"/>
                  </a:cubicBezTo>
                  <a:cubicBezTo>
                    <a:pt x="40242" y="29153"/>
                    <a:pt x="31907" y="37868"/>
                    <a:pt x="21382" y="3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4" name="자유형: 도형 753">
              <a:extLst>
                <a:ext uri="{FF2B5EF4-FFF2-40B4-BE49-F238E27FC236}">
                  <a16:creationId xmlns:a16="http://schemas.microsoft.com/office/drawing/2014/main" id="{491399E0-A9D1-4436-AAE6-652D859C6522}"/>
                </a:ext>
              </a:extLst>
            </p:cNvPr>
            <p:cNvSpPr/>
            <p:nvPr/>
          </p:nvSpPr>
          <p:spPr>
            <a:xfrm>
              <a:off x="12573419" y="1597206"/>
              <a:ext cx="40004" cy="38185"/>
            </a:xfrm>
            <a:custGeom>
              <a:avLst/>
              <a:gdLst>
                <a:gd name="connsiteX0" fmla="*/ 21793 w 40004"/>
                <a:gd name="connsiteY0" fmla="*/ 38081 h 38185"/>
                <a:gd name="connsiteX1" fmla="*/ 19878 w 40004"/>
                <a:gd name="connsiteY1" fmla="*/ 38167 h 38185"/>
                <a:gd name="connsiteX2" fmla="*/ 19030 w 40004"/>
                <a:gd name="connsiteY2" fmla="*/ 38186 h 38185"/>
                <a:gd name="connsiteX3" fmla="*/ 18 w 40004"/>
                <a:gd name="connsiteY3" fmla="*/ 19964 h 38185"/>
                <a:gd name="connsiteX4" fmla="*/ 18221 w 40004"/>
                <a:gd name="connsiteY4" fmla="*/ 105 h 38185"/>
                <a:gd name="connsiteX5" fmla="*/ 20116 w 40004"/>
                <a:gd name="connsiteY5" fmla="*/ 19 h 38185"/>
                <a:gd name="connsiteX6" fmla="*/ 20973 w 40004"/>
                <a:gd name="connsiteY6" fmla="*/ 0 h 38185"/>
                <a:gd name="connsiteX7" fmla="*/ 39985 w 40004"/>
                <a:gd name="connsiteY7" fmla="*/ 18212 h 38185"/>
                <a:gd name="connsiteX8" fmla="*/ 21793 w 40004"/>
                <a:gd name="connsiteY8" fmla="*/ 38081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85">
                  <a:moveTo>
                    <a:pt x="21793" y="38081"/>
                  </a:moveTo>
                  <a:lnTo>
                    <a:pt x="19878" y="38167"/>
                  </a:lnTo>
                  <a:cubicBezTo>
                    <a:pt x="19602" y="38176"/>
                    <a:pt x="19316" y="38186"/>
                    <a:pt x="19030" y="38186"/>
                  </a:cubicBezTo>
                  <a:cubicBezTo>
                    <a:pt x="8896" y="38186"/>
                    <a:pt x="466" y="30194"/>
                    <a:pt x="18" y="19964"/>
                  </a:cubicBezTo>
                  <a:cubicBezTo>
                    <a:pt x="-439" y="9449"/>
                    <a:pt x="7715" y="562"/>
                    <a:pt x="18221" y="105"/>
                  </a:cubicBezTo>
                  <a:lnTo>
                    <a:pt x="20116" y="19"/>
                  </a:lnTo>
                  <a:cubicBezTo>
                    <a:pt x="20392" y="9"/>
                    <a:pt x="20688" y="0"/>
                    <a:pt x="20973" y="0"/>
                  </a:cubicBezTo>
                  <a:cubicBezTo>
                    <a:pt x="31098" y="0"/>
                    <a:pt x="39538" y="7982"/>
                    <a:pt x="39985" y="18212"/>
                  </a:cubicBezTo>
                  <a:cubicBezTo>
                    <a:pt x="40452" y="28718"/>
                    <a:pt x="32299" y="37614"/>
                    <a:pt x="21793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5" name="자유형: 도형 754">
              <a:extLst>
                <a:ext uri="{FF2B5EF4-FFF2-40B4-BE49-F238E27FC236}">
                  <a16:creationId xmlns:a16="http://schemas.microsoft.com/office/drawing/2014/main" id="{B6FB706B-221D-4EB6-8D22-15AA1348EA2C}"/>
                </a:ext>
              </a:extLst>
            </p:cNvPr>
            <p:cNvSpPr/>
            <p:nvPr/>
          </p:nvSpPr>
          <p:spPr>
            <a:xfrm>
              <a:off x="12866334" y="1580843"/>
              <a:ext cx="39996" cy="38212"/>
            </a:xfrm>
            <a:custGeom>
              <a:avLst/>
              <a:gdLst>
                <a:gd name="connsiteX0" fmla="*/ 22057 w 39996"/>
                <a:gd name="connsiteY0" fmla="*/ 38080 h 38212"/>
                <a:gd name="connsiteX1" fmla="*/ 20019 w 39996"/>
                <a:gd name="connsiteY1" fmla="*/ 38194 h 38212"/>
                <a:gd name="connsiteX2" fmla="*/ 19028 w 39996"/>
                <a:gd name="connsiteY2" fmla="*/ 38213 h 38212"/>
                <a:gd name="connsiteX3" fmla="*/ 26 w 39996"/>
                <a:gd name="connsiteY3" fmla="*/ 20144 h 38212"/>
                <a:gd name="connsiteX4" fmla="*/ 18076 w 39996"/>
                <a:gd name="connsiteY4" fmla="*/ 132 h 38212"/>
                <a:gd name="connsiteX5" fmla="*/ 19838 w 39996"/>
                <a:gd name="connsiteY5" fmla="*/ 37 h 38212"/>
                <a:gd name="connsiteX6" fmla="*/ 39964 w 39996"/>
                <a:gd name="connsiteY6" fmla="*/ 17934 h 38212"/>
                <a:gd name="connsiteX7" fmla="*/ 22057 w 39996"/>
                <a:gd name="connsiteY7" fmla="*/ 38080 h 3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212">
                  <a:moveTo>
                    <a:pt x="22057" y="38080"/>
                  </a:moveTo>
                  <a:lnTo>
                    <a:pt x="20019" y="38194"/>
                  </a:lnTo>
                  <a:cubicBezTo>
                    <a:pt x="19685" y="38203"/>
                    <a:pt x="19362" y="38213"/>
                    <a:pt x="19028" y="38213"/>
                  </a:cubicBezTo>
                  <a:cubicBezTo>
                    <a:pt x="8960" y="38213"/>
                    <a:pt x="550" y="30317"/>
                    <a:pt x="26" y="20144"/>
                  </a:cubicBezTo>
                  <a:cubicBezTo>
                    <a:pt x="-517" y="9628"/>
                    <a:pt x="7560" y="684"/>
                    <a:pt x="18076" y="132"/>
                  </a:cubicBezTo>
                  <a:lnTo>
                    <a:pt x="19838" y="37"/>
                  </a:lnTo>
                  <a:cubicBezTo>
                    <a:pt x="30353" y="-611"/>
                    <a:pt x="39355" y="7428"/>
                    <a:pt x="39964" y="17934"/>
                  </a:cubicBezTo>
                  <a:cubicBezTo>
                    <a:pt x="40574" y="28450"/>
                    <a:pt x="32554" y="37460"/>
                    <a:pt x="22057" y="38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6" name="자유형: 도형 755">
              <a:extLst>
                <a:ext uri="{FF2B5EF4-FFF2-40B4-BE49-F238E27FC236}">
                  <a16:creationId xmlns:a16="http://schemas.microsoft.com/office/drawing/2014/main" id="{3037D7E1-BB0F-48BC-B2AD-C385F87B8F3C}"/>
                </a:ext>
              </a:extLst>
            </p:cNvPr>
            <p:cNvSpPr/>
            <p:nvPr/>
          </p:nvSpPr>
          <p:spPr>
            <a:xfrm>
              <a:off x="12339199" y="1602930"/>
              <a:ext cx="39995" cy="38100"/>
            </a:xfrm>
            <a:custGeom>
              <a:avLst/>
              <a:gdLst>
                <a:gd name="connsiteX0" fmla="*/ 20946 w 39995"/>
                <a:gd name="connsiteY0" fmla="*/ 38100 h 38100"/>
                <a:gd name="connsiteX1" fmla="*/ 19050 w 39995"/>
                <a:gd name="connsiteY1" fmla="*/ 38100 h 38100"/>
                <a:gd name="connsiteX2" fmla="*/ 19050 w 39995"/>
                <a:gd name="connsiteY2" fmla="*/ 38100 h 38100"/>
                <a:gd name="connsiteX3" fmla="*/ 0 w 39995"/>
                <a:gd name="connsiteY3" fmla="*/ 19050 h 38100"/>
                <a:gd name="connsiteX4" fmla="*/ 19050 w 39995"/>
                <a:gd name="connsiteY4" fmla="*/ 0 h 38100"/>
                <a:gd name="connsiteX5" fmla="*/ 19050 w 39995"/>
                <a:gd name="connsiteY5" fmla="*/ 0 h 38100"/>
                <a:gd name="connsiteX6" fmla="*/ 20946 w 39995"/>
                <a:gd name="connsiteY6" fmla="*/ 0 h 38100"/>
                <a:gd name="connsiteX7" fmla="*/ 39996 w 39995"/>
                <a:gd name="connsiteY7" fmla="*/ 19050 h 38100"/>
                <a:gd name="connsiteX8" fmla="*/ 20946 w 3999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00">
                  <a:moveTo>
                    <a:pt x="20946" y="38100"/>
                  </a:move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19050" y="0"/>
                  </a:lnTo>
                  <a:lnTo>
                    <a:pt x="20946" y="0"/>
                  </a:lnTo>
                  <a:cubicBezTo>
                    <a:pt x="31461" y="0"/>
                    <a:pt x="39996" y="8534"/>
                    <a:pt x="39996" y="19050"/>
                  </a:cubicBezTo>
                  <a:cubicBezTo>
                    <a:pt x="39996" y="29566"/>
                    <a:pt x="31461" y="38100"/>
                    <a:pt x="2094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7" name="자유형: 도형 756">
              <a:extLst>
                <a:ext uri="{FF2B5EF4-FFF2-40B4-BE49-F238E27FC236}">
                  <a16:creationId xmlns:a16="http://schemas.microsoft.com/office/drawing/2014/main" id="{6316F55B-498E-4892-9621-3ED29D74E1E1}"/>
                </a:ext>
              </a:extLst>
            </p:cNvPr>
            <p:cNvSpPr/>
            <p:nvPr/>
          </p:nvSpPr>
          <p:spPr>
            <a:xfrm>
              <a:off x="12398242" y="1602530"/>
              <a:ext cx="40008" cy="38128"/>
            </a:xfrm>
            <a:custGeom>
              <a:avLst/>
              <a:gdLst>
                <a:gd name="connsiteX0" fmla="*/ 21233 w 40008"/>
                <a:gd name="connsiteY0" fmla="*/ 38100 h 38128"/>
                <a:gd name="connsiteX1" fmla="*/ 19328 w 40008"/>
                <a:gd name="connsiteY1" fmla="*/ 38128 h 38128"/>
                <a:gd name="connsiteX2" fmla="*/ 19042 w 40008"/>
                <a:gd name="connsiteY2" fmla="*/ 38128 h 38128"/>
                <a:gd name="connsiteX3" fmla="*/ 19042 w 40008"/>
                <a:gd name="connsiteY3" fmla="*/ 38128 h 38128"/>
                <a:gd name="connsiteX4" fmla="*/ 2 w 40008"/>
                <a:gd name="connsiteY4" fmla="*/ 19355 h 38128"/>
                <a:gd name="connsiteX5" fmla="*/ 18776 w 40008"/>
                <a:gd name="connsiteY5" fmla="*/ 28 h 38128"/>
                <a:gd name="connsiteX6" fmla="*/ 20681 w 40008"/>
                <a:gd name="connsiteY6" fmla="*/ 0 h 38128"/>
                <a:gd name="connsiteX7" fmla="*/ 20681 w 40008"/>
                <a:gd name="connsiteY7" fmla="*/ 0 h 38128"/>
                <a:gd name="connsiteX8" fmla="*/ 20966 w 40008"/>
                <a:gd name="connsiteY8" fmla="*/ 0 h 38128"/>
                <a:gd name="connsiteX9" fmla="*/ 40007 w 40008"/>
                <a:gd name="connsiteY9" fmla="*/ 18774 h 38128"/>
                <a:gd name="connsiteX10" fmla="*/ 21233 w 40008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21233" y="38100"/>
                  </a:moveTo>
                  <a:lnTo>
                    <a:pt x="19328" y="38128"/>
                  </a:lnTo>
                  <a:cubicBezTo>
                    <a:pt x="19233" y="38128"/>
                    <a:pt x="19138" y="38128"/>
                    <a:pt x="19042" y="38128"/>
                  </a:cubicBezTo>
                  <a:lnTo>
                    <a:pt x="19042" y="38128"/>
                  </a:lnTo>
                  <a:cubicBezTo>
                    <a:pt x="8651" y="38128"/>
                    <a:pt x="154" y="29785"/>
                    <a:pt x="2" y="19355"/>
                  </a:cubicBezTo>
                  <a:cubicBezTo>
                    <a:pt x="-151" y="8839"/>
                    <a:pt x="8251" y="181"/>
                    <a:pt x="18776" y="28"/>
                  </a:cubicBezTo>
                  <a:lnTo>
                    <a:pt x="20681" y="0"/>
                  </a:lnTo>
                  <a:lnTo>
                    <a:pt x="20681" y="0"/>
                  </a:lnTo>
                  <a:cubicBezTo>
                    <a:pt x="20776" y="0"/>
                    <a:pt x="20862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38"/>
                    <a:pt x="21233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8" name="자유형: 도형 757">
              <a:extLst>
                <a:ext uri="{FF2B5EF4-FFF2-40B4-BE49-F238E27FC236}">
                  <a16:creationId xmlns:a16="http://schemas.microsoft.com/office/drawing/2014/main" id="{60684415-D1F5-4192-B98C-4E26C5CF560F}"/>
                </a:ext>
              </a:extLst>
            </p:cNvPr>
            <p:cNvSpPr/>
            <p:nvPr/>
          </p:nvSpPr>
          <p:spPr>
            <a:xfrm>
              <a:off x="12807376" y="1584281"/>
              <a:ext cx="39987" cy="38212"/>
            </a:xfrm>
            <a:custGeom>
              <a:avLst/>
              <a:gdLst>
                <a:gd name="connsiteX0" fmla="*/ 22055 w 39987"/>
                <a:gd name="connsiteY0" fmla="*/ 38070 h 38212"/>
                <a:gd name="connsiteX1" fmla="*/ 20160 w 39987"/>
                <a:gd name="connsiteY1" fmla="*/ 38184 h 38212"/>
                <a:gd name="connsiteX2" fmla="*/ 19027 w 39987"/>
                <a:gd name="connsiteY2" fmla="*/ 38213 h 38212"/>
                <a:gd name="connsiteX3" fmla="*/ 34 w 39987"/>
                <a:gd name="connsiteY3" fmla="*/ 20287 h 38212"/>
                <a:gd name="connsiteX4" fmla="*/ 17931 w 39987"/>
                <a:gd name="connsiteY4" fmla="*/ 151 h 38212"/>
                <a:gd name="connsiteX5" fmla="*/ 19827 w 39987"/>
                <a:gd name="connsiteY5" fmla="*/ 37 h 38212"/>
                <a:gd name="connsiteX6" fmla="*/ 39953 w 39987"/>
                <a:gd name="connsiteY6" fmla="*/ 17934 h 38212"/>
                <a:gd name="connsiteX7" fmla="*/ 22055 w 39987"/>
                <a:gd name="connsiteY7" fmla="*/ 38070 h 3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7" h="38212">
                  <a:moveTo>
                    <a:pt x="22055" y="38070"/>
                  </a:moveTo>
                  <a:lnTo>
                    <a:pt x="20160" y="38184"/>
                  </a:lnTo>
                  <a:cubicBezTo>
                    <a:pt x="19779" y="38203"/>
                    <a:pt x="19408" y="38213"/>
                    <a:pt x="19027" y="38213"/>
                  </a:cubicBezTo>
                  <a:cubicBezTo>
                    <a:pt x="9016" y="38213"/>
                    <a:pt x="624" y="30402"/>
                    <a:pt x="34" y="20287"/>
                  </a:cubicBezTo>
                  <a:cubicBezTo>
                    <a:pt x="-585" y="9781"/>
                    <a:pt x="7425" y="770"/>
                    <a:pt x="17931" y="151"/>
                  </a:cubicBezTo>
                  <a:lnTo>
                    <a:pt x="19827" y="37"/>
                  </a:lnTo>
                  <a:cubicBezTo>
                    <a:pt x="30266" y="-611"/>
                    <a:pt x="39343" y="7428"/>
                    <a:pt x="39953" y="17934"/>
                  </a:cubicBezTo>
                  <a:cubicBezTo>
                    <a:pt x="40582" y="28431"/>
                    <a:pt x="32562" y="37451"/>
                    <a:pt x="22055" y="38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9" name="자유형: 도형 758">
              <a:extLst>
                <a:ext uri="{FF2B5EF4-FFF2-40B4-BE49-F238E27FC236}">
                  <a16:creationId xmlns:a16="http://schemas.microsoft.com/office/drawing/2014/main" id="{B9154CBD-F077-4D9F-9CAC-7853DEF4170C}"/>
                </a:ext>
              </a:extLst>
            </p:cNvPr>
            <p:cNvSpPr/>
            <p:nvPr/>
          </p:nvSpPr>
          <p:spPr>
            <a:xfrm>
              <a:off x="12632419" y="1594342"/>
              <a:ext cx="39999" cy="38191"/>
            </a:xfrm>
            <a:custGeom>
              <a:avLst/>
              <a:gdLst>
                <a:gd name="connsiteX0" fmla="*/ 21914 w 39999"/>
                <a:gd name="connsiteY0" fmla="*/ 38078 h 38191"/>
                <a:gd name="connsiteX1" fmla="*/ 20019 w 39999"/>
                <a:gd name="connsiteY1" fmla="*/ 38173 h 38191"/>
                <a:gd name="connsiteX2" fmla="*/ 19028 w 39999"/>
                <a:gd name="connsiteY2" fmla="*/ 38192 h 38191"/>
                <a:gd name="connsiteX3" fmla="*/ 26 w 39999"/>
                <a:gd name="connsiteY3" fmla="*/ 20123 h 38191"/>
                <a:gd name="connsiteX4" fmla="*/ 18076 w 39999"/>
                <a:gd name="connsiteY4" fmla="*/ 111 h 38191"/>
                <a:gd name="connsiteX5" fmla="*/ 19971 w 39999"/>
                <a:gd name="connsiteY5" fmla="*/ 16 h 38191"/>
                <a:gd name="connsiteX6" fmla="*/ 39974 w 39999"/>
                <a:gd name="connsiteY6" fmla="*/ 18066 h 38191"/>
                <a:gd name="connsiteX7" fmla="*/ 21914 w 39999"/>
                <a:gd name="connsiteY7" fmla="*/ 38078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91">
                  <a:moveTo>
                    <a:pt x="21914" y="38078"/>
                  </a:moveTo>
                  <a:lnTo>
                    <a:pt x="20019" y="38173"/>
                  </a:lnTo>
                  <a:cubicBezTo>
                    <a:pt x="19685" y="38182"/>
                    <a:pt x="19362" y="38192"/>
                    <a:pt x="19028" y="38192"/>
                  </a:cubicBezTo>
                  <a:cubicBezTo>
                    <a:pt x="8960" y="38192"/>
                    <a:pt x="550" y="30296"/>
                    <a:pt x="26" y="20123"/>
                  </a:cubicBezTo>
                  <a:cubicBezTo>
                    <a:pt x="-517" y="9607"/>
                    <a:pt x="7560" y="663"/>
                    <a:pt x="18076" y="111"/>
                  </a:cubicBezTo>
                  <a:lnTo>
                    <a:pt x="19971" y="16"/>
                  </a:lnTo>
                  <a:cubicBezTo>
                    <a:pt x="30563" y="-403"/>
                    <a:pt x="39431" y="7550"/>
                    <a:pt x="39974" y="18066"/>
                  </a:cubicBezTo>
                  <a:cubicBezTo>
                    <a:pt x="40517" y="28581"/>
                    <a:pt x="32420" y="37535"/>
                    <a:pt x="21914" y="380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0" name="자유형: 도형 759">
              <a:extLst>
                <a:ext uri="{FF2B5EF4-FFF2-40B4-BE49-F238E27FC236}">
                  <a16:creationId xmlns:a16="http://schemas.microsoft.com/office/drawing/2014/main" id="{C2D4DDE4-0214-49B7-86EF-0BF2DF89DA89}"/>
                </a:ext>
              </a:extLst>
            </p:cNvPr>
            <p:cNvSpPr/>
            <p:nvPr/>
          </p:nvSpPr>
          <p:spPr>
            <a:xfrm>
              <a:off x="12691379" y="1591101"/>
              <a:ext cx="39997" cy="38212"/>
            </a:xfrm>
            <a:custGeom>
              <a:avLst/>
              <a:gdLst>
                <a:gd name="connsiteX0" fmla="*/ 22057 w 39997"/>
                <a:gd name="connsiteY0" fmla="*/ 38080 h 38212"/>
                <a:gd name="connsiteX1" fmla="*/ 20019 w 39997"/>
                <a:gd name="connsiteY1" fmla="*/ 38194 h 38212"/>
                <a:gd name="connsiteX2" fmla="*/ 19028 w 39997"/>
                <a:gd name="connsiteY2" fmla="*/ 38213 h 38212"/>
                <a:gd name="connsiteX3" fmla="*/ 26 w 39997"/>
                <a:gd name="connsiteY3" fmla="*/ 20144 h 38212"/>
                <a:gd name="connsiteX4" fmla="*/ 18076 w 39997"/>
                <a:gd name="connsiteY4" fmla="*/ 132 h 38212"/>
                <a:gd name="connsiteX5" fmla="*/ 19838 w 39997"/>
                <a:gd name="connsiteY5" fmla="*/ 37 h 38212"/>
                <a:gd name="connsiteX6" fmla="*/ 39964 w 39997"/>
                <a:gd name="connsiteY6" fmla="*/ 17934 h 38212"/>
                <a:gd name="connsiteX7" fmla="*/ 22057 w 39997"/>
                <a:gd name="connsiteY7" fmla="*/ 38080 h 3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212">
                  <a:moveTo>
                    <a:pt x="22057" y="38080"/>
                  </a:moveTo>
                  <a:lnTo>
                    <a:pt x="20019" y="38194"/>
                  </a:lnTo>
                  <a:cubicBezTo>
                    <a:pt x="19685" y="38203"/>
                    <a:pt x="19362" y="38213"/>
                    <a:pt x="19028" y="38213"/>
                  </a:cubicBezTo>
                  <a:cubicBezTo>
                    <a:pt x="8960" y="38213"/>
                    <a:pt x="550" y="30317"/>
                    <a:pt x="26" y="20144"/>
                  </a:cubicBezTo>
                  <a:cubicBezTo>
                    <a:pt x="-517" y="9628"/>
                    <a:pt x="7560" y="684"/>
                    <a:pt x="18076" y="132"/>
                  </a:cubicBezTo>
                  <a:lnTo>
                    <a:pt x="19838" y="37"/>
                  </a:lnTo>
                  <a:cubicBezTo>
                    <a:pt x="30211" y="-611"/>
                    <a:pt x="39345" y="7428"/>
                    <a:pt x="39964" y="17934"/>
                  </a:cubicBezTo>
                  <a:cubicBezTo>
                    <a:pt x="40583" y="28440"/>
                    <a:pt x="32554" y="37470"/>
                    <a:pt x="22057" y="38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1" name="자유형: 도형 760">
              <a:extLst>
                <a:ext uri="{FF2B5EF4-FFF2-40B4-BE49-F238E27FC236}">
                  <a16:creationId xmlns:a16="http://schemas.microsoft.com/office/drawing/2014/main" id="{F5651020-1674-4331-B5F9-EAC5FC98BAE2}"/>
                </a:ext>
              </a:extLst>
            </p:cNvPr>
            <p:cNvSpPr/>
            <p:nvPr/>
          </p:nvSpPr>
          <p:spPr>
            <a:xfrm>
              <a:off x="12573400" y="1827196"/>
              <a:ext cx="39995" cy="38185"/>
            </a:xfrm>
            <a:custGeom>
              <a:avLst/>
              <a:gdLst>
                <a:gd name="connsiteX0" fmla="*/ 20965 w 39995"/>
                <a:gd name="connsiteY0" fmla="*/ 38186 h 38185"/>
                <a:gd name="connsiteX1" fmla="*/ 20107 w 39995"/>
                <a:gd name="connsiteY1" fmla="*/ 38167 h 38185"/>
                <a:gd name="connsiteX2" fmla="*/ 18212 w 39995"/>
                <a:gd name="connsiteY2" fmla="*/ 38081 h 38185"/>
                <a:gd name="connsiteX3" fmla="*/ 19 w 39995"/>
                <a:gd name="connsiteY3" fmla="*/ 18212 h 38185"/>
                <a:gd name="connsiteX4" fmla="*/ 19031 w 39995"/>
                <a:gd name="connsiteY4" fmla="*/ 0 h 38185"/>
                <a:gd name="connsiteX5" fmla="*/ 19888 w 39995"/>
                <a:gd name="connsiteY5" fmla="*/ 19 h 38185"/>
                <a:gd name="connsiteX6" fmla="*/ 21784 w 39995"/>
                <a:gd name="connsiteY6" fmla="*/ 105 h 38185"/>
                <a:gd name="connsiteX7" fmla="*/ 39977 w 39995"/>
                <a:gd name="connsiteY7" fmla="*/ 19974 h 38185"/>
                <a:gd name="connsiteX8" fmla="*/ 20965 w 39995"/>
                <a:gd name="connsiteY8" fmla="*/ 38186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20965" y="38186"/>
                  </a:moveTo>
                  <a:cubicBezTo>
                    <a:pt x="20679" y="38186"/>
                    <a:pt x="20384" y="38186"/>
                    <a:pt x="20107" y="38167"/>
                  </a:cubicBezTo>
                  <a:lnTo>
                    <a:pt x="18212" y="38081"/>
                  </a:lnTo>
                  <a:cubicBezTo>
                    <a:pt x="7696" y="37614"/>
                    <a:pt x="-448" y="28718"/>
                    <a:pt x="19" y="18212"/>
                  </a:cubicBezTo>
                  <a:cubicBezTo>
                    <a:pt x="467" y="7991"/>
                    <a:pt x="8906" y="0"/>
                    <a:pt x="19031" y="0"/>
                  </a:cubicBezTo>
                  <a:cubicBezTo>
                    <a:pt x="19317" y="0"/>
                    <a:pt x="19612" y="0"/>
                    <a:pt x="19888" y="19"/>
                  </a:cubicBezTo>
                  <a:lnTo>
                    <a:pt x="21784" y="105"/>
                  </a:lnTo>
                  <a:cubicBezTo>
                    <a:pt x="32299" y="571"/>
                    <a:pt x="40443" y="9468"/>
                    <a:pt x="39977" y="19974"/>
                  </a:cubicBezTo>
                  <a:cubicBezTo>
                    <a:pt x="39529" y="30204"/>
                    <a:pt x="31090" y="38186"/>
                    <a:pt x="20965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2" name="자유형: 도형 761">
              <a:extLst>
                <a:ext uri="{FF2B5EF4-FFF2-40B4-BE49-F238E27FC236}">
                  <a16:creationId xmlns:a16="http://schemas.microsoft.com/office/drawing/2014/main" id="{BCC007AF-4E57-4AA6-A62C-1FF96CE68835}"/>
                </a:ext>
              </a:extLst>
            </p:cNvPr>
            <p:cNvSpPr/>
            <p:nvPr/>
          </p:nvSpPr>
          <p:spPr>
            <a:xfrm>
              <a:off x="12398347" y="1822481"/>
              <a:ext cx="39997" cy="38118"/>
            </a:xfrm>
            <a:custGeom>
              <a:avLst/>
              <a:gdLst>
                <a:gd name="connsiteX0" fmla="*/ 20947 w 39997"/>
                <a:gd name="connsiteY0" fmla="*/ 38119 h 38118"/>
                <a:gd name="connsiteX1" fmla="*/ 20814 w 39997"/>
                <a:gd name="connsiteY1" fmla="*/ 38119 h 38118"/>
                <a:gd name="connsiteX2" fmla="*/ 20814 w 39997"/>
                <a:gd name="connsiteY2" fmla="*/ 38119 h 38118"/>
                <a:gd name="connsiteX3" fmla="*/ 18776 w 39997"/>
                <a:gd name="connsiteY3" fmla="*/ 38100 h 38118"/>
                <a:gd name="connsiteX4" fmla="*/ 2 w 39997"/>
                <a:gd name="connsiteY4" fmla="*/ 18774 h 38118"/>
                <a:gd name="connsiteX5" fmla="*/ 19042 w 39997"/>
                <a:gd name="connsiteY5" fmla="*/ 0 h 38118"/>
                <a:gd name="connsiteX6" fmla="*/ 19042 w 39997"/>
                <a:gd name="connsiteY6" fmla="*/ 0 h 38118"/>
                <a:gd name="connsiteX7" fmla="*/ 19328 w 39997"/>
                <a:gd name="connsiteY7" fmla="*/ 0 h 38118"/>
                <a:gd name="connsiteX8" fmla="*/ 21090 w 39997"/>
                <a:gd name="connsiteY8" fmla="*/ 19 h 38118"/>
                <a:gd name="connsiteX9" fmla="*/ 39997 w 39997"/>
                <a:gd name="connsiteY9" fmla="*/ 19212 h 38118"/>
                <a:gd name="connsiteX10" fmla="*/ 20947 w 39997"/>
                <a:gd name="connsiteY10" fmla="*/ 381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8">
                  <a:moveTo>
                    <a:pt x="20947" y="38119"/>
                  </a:moveTo>
                  <a:cubicBezTo>
                    <a:pt x="20900" y="38119"/>
                    <a:pt x="20852" y="38119"/>
                    <a:pt x="20814" y="38119"/>
                  </a:cubicBezTo>
                  <a:lnTo>
                    <a:pt x="20814" y="38119"/>
                  </a:ln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64" y="8344"/>
                    <a:pt x="8650" y="0"/>
                    <a:pt x="19042" y="0"/>
                  </a:cubicBezTo>
                  <a:lnTo>
                    <a:pt x="19042" y="0"/>
                  </a:lnTo>
                  <a:cubicBezTo>
                    <a:pt x="19147" y="0"/>
                    <a:pt x="19233" y="0"/>
                    <a:pt x="19328" y="0"/>
                  </a:cubicBezTo>
                  <a:lnTo>
                    <a:pt x="21090" y="19"/>
                  </a:lnTo>
                  <a:cubicBezTo>
                    <a:pt x="31606" y="95"/>
                    <a:pt x="40073" y="8687"/>
                    <a:pt x="39997" y="19212"/>
                  </a:cubicBezTo>
                  <a:cubicBezTo>
                    <a:pt x="39921" y="29689"/>
                    <a:pt x="31406" y="38119"/>
                    <a:pt x="20947" y="381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3" name="자유형: 도형 762">
              <a:extLst>
                <a:ext uri="{FF2B5EF4-FFF2-40B4-BE49-F238E27FC236}">
                  <a16:creationId xmlns:a16="http://schemas.microsoft.com/office/drawing/2014/main" id="{77BBDF7B-60F8-48A5-AEF4-862A9A41EE79}"/>
                </a:ext>
              </a:extLst>
            </p:cNvPr>
            <p:cNvSpPr/>
            <p:nvPr/>
          </p:nvSpPr>
          <p:spPr>
            <a:xfrm>
              <a:off x="12339323" y="1822224"/>
              <a:ext cx="40004" cy="38100"/>
            </a:xfrm>
            <a:custGeom>
              <a:avLst/>
              <a:gdLst>
                <a:gd name="connsiteX0" fmla="*/ 20955 w 40004"/>
                <a:gd name="connsiteY0" fmla="*/ 38100 h 38100"/>
                <a:gd name="connsiteX1" fmla="*/ 19050 w 40004"/>
                <a:gd name="connsiteY1" fmla="*/ 38100 h 38100"/>
                <a:gd name="connsiteX2" fmla="*/ 19050 w 40004"/>
                <a:gd name="connsiteY2" fmla="*/ 38100 h 38100"/>
                <a:gd name="connsiteX3" fmla="*/ 0 w 40004"/>
                <a:gd name="connsiteY3" fmla="*/ 19050 h 38100"/>
                <a:gd name="connsiteX4" fmla="*/ 19050 w 40004"/>
                <a:gd name="connsiteY4" fmla="*/ 0 h 38100"/>
                <a:gd name="connsiteX5" fmla="*/ 19050 w 40004"/>
                <a:gd name="connsiteY5" fmla="*/ 0 h 38100"/>
                <a:gd name="connsiteX6" fmla="*/ 20955 w 40004"/>
                <a:gd name="connsiteY6" fmla="*/ 0 h 38100"/>
                <a:gd name="connsiteX7" fmla="*/ 40005 w 40004"/>
                <a:gd name="connsiteY7" fmla="*/ 19050 h 38100"/>
                <a:gd name="connsiteX8" fmla="*/ 20955 w 40004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00">
                  <a:moveTo>
                    <a:pt x="20955" y="38100"/>
                  </a:moveTo>
                  <a:lnTo>
                    <a:pt x="19050" y="38100"/>
                  </a:ln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19050" y="0"/>
                  </a:lnTo>
                  <a:lnTo>
                    <a:pt x="20955" y="0"/>
                  </a:lnTo>
                  <a:cubicBezTo>
                    <a:pt x="31470" y="0"/>
                    <a:pt x="40005" y="8534"/>
                    <a:pt x="40005" y="19050"/>
                  </a:cubicBezTo>
                  <a:cubicBezTo>
                    <a:pt x="40005" y="29566"/>
                    <a:pt x="31470" y="38100"/>
                    <a:pt x="2095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4" name="자유형: 도형 763">
              <a:extLst>
                <a:ext uri="{FF2B5EF4-FFF2-40B4-BE49-F238E27FC236}">
                  <a16:creationId xmlns:a16="http://schemas.microsoft.com/office/drawing/2014/main" id="{F213CE9F-C11D-43D7-93D4-E75A47206D9A}"/>
                </a:ext>
              </a:extLst>
            </p:cNvPr>
            <p:cNvSpPr/>
            <p:nvPr/>
          </p:nvSpPr>
          <p:spPr>
            <a:xfrm>
              <a:off x="12457352" y="1823399"/>
              <a:ext cx="39994" cy="38143"/>
            </a:xfrm>
            <a:custGeom>
              <a:avLst/>
              <a:gdLst>
                <a:gd name="connsiteX0" fmla="*/ 20959 w 39994"/>
                <a:gd name="connsiteY0" fmla="*/ 38144 h 38143"/>
                <a:gd name="connsiteX1" fmla="*/ 20531 w 39994"/>
                <a:gd name="connsiteY1" fmla="*/ 38144 h 38143"/>
                <a:gd name="connsiteX2" fmla="*/ 18635 w 39994"/>
                <a:gd name="connsiteY2" fmla="*/ 38106 h 38143"/>
                <a:gd name="connsiteX3" fmla="*/ 4 w 39994"/>
                <a:gd name="connsiteY3" fmla="*/ 18646 h 38143"/>
                <a:gd name="connsiteX4" fmla="*/ 19473 w 39994"/>
                <a:gd name="connsiteY4" fmla="*/ 15 h 38143"/>
                <a:gd name="connsiteX5" fmla="*/ 21369 w 39994"/>
                <a:gd name="connsiteY5" fmla="*/ 54 h 38143"/>
                <a:gd name="connsiteX6" fmla="*/ 39990 w 39994"/>
                <a:gd name="connsiteY6" fmla="*/ 19513 h 38143"/>
                <a:gd name="connsiteX7" fmla="*/ 20959 w 39994"/>
                <a:gd name="connsiteY7" fmla="*/ 38144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143">
                  <a:moveTo>
                    <a:pt x="20959" y="38144"/>
                  </a:moveTo>
                  <a:cubicBezTo>
                    <a:pt x="20816" y="38144"/>
                    <a:pt x="20673" y="38144"/>
                    <a:pt x="20531" y="38144"/>
                  </a:cubicBezTo>
                  <a:lnTo>
                    <a:pt x="18635" y="38106"/>
                  </a:lnTo>
                  <a:cubicBezTo>
                    <a:pt x="8119" y="37877"/>
                    <a:pt x="-215" y="29162"/>
                    <a:pt x="4" y="18646"/>
                  </a:cubicBezTo>
                  <a:cubicBezTo>
                    <a:pt x="242" y="8131"/>
                    <a:pt x="8767" y="-413"/>
                    <a:pt x="19473" y="15"/>
                  </a:cubicBezTo>
                  <a:lnTo>
                    <a:pt x="21369" y="54"/>
                  </a:lnTo>
                  <a:cubicBezTo>
                    <a:pt x="31884" y="282"/>
                    <a:pt x="40219" y="8997"/>
                    <a:pt x="39990" y="19513"/>
                  </a:cubicBezTo>
                  <a:cubicBezTo>
                    <a:pt x="39771" y="29895"/>
                    <a:pt x="31284" y="38144"/>
                    <a:pt x="20959" y="38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5" name="자유형: 도형 764">
              <a:extLst>
                <a:ext uri="{FF2B5EF4-FFF2-40B4-BE49-F238E27FC236}">
                  <a16:creationId xmlns:a16="http://schemas.microsoft.com/office/drawing/2014/main" id="{8E07FEC9-1A91-4A79-A756-986B0EE7F812}"/>
                </a:ext>
              </a:extLst>
            </p:cNvPr>
            <p:cNvSpPr/>
            <p:nvPr/>
          </p:nvSpPr>
          <p:spPr>
            <a:xfrm>
              <a:off x="12866228" y="1839686"/>
              <a:ext cx="40008" cy="38135"/>
            </a:xfrm>
            <a:custGeom>
              <a:avLst/>
              <a:gdLst>
                <a:gd name="connsiteX0" fmla="*/ 18496 w 40008"/>
                <a:gd name="connsiteY0" fmla="*/ 38088 h 38135"/>
                <a:gd name="connsiteX1" fmla="*/ 9 w 40008"/>
                <a:gd name="connsiteY1" fmla="*/ 18495 h 38135"/>
                <a:gd name="connsiteX2" fmla="*/ 19601 w 40008"/>
                <a:gd name="connsiteY2" fmla="*/ 7 h 38135"/>
                <a:gd name="connsiteX3" fmla="*/ 21383 w 40008"/>
                <a:gd name="connsiteY3" fmla="*/ 45 h 38135"/>
                <a:gd name="connsiteX4" fmla="*/ 40004 w 40008"/>
                <a:gd name="connsiteY4" fmla="*/ 19504 h 38135"/>
                <a:gd name="connsiteX5" fmla="*/ 20973 w 40008"/>
                <a:gd name="connsiteY5" fmla="*/ 38136 h 38135"/>
                <a:gd name="connsiteX6" fmla="*/ 20544 w 40008"/>
                <a:gd name="connsiteY6" fmla="*/ 38136 h 38135"/>
                <a:gd name="connsiteX7" fmla="*/ 18496 w 40008"/>
                <a:gd name="connsiteY7" fmla="*/ 38088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5">
                  <a:moveTo>
                    <a:pt x="18496" y="38088"/>
                  </a:moveTo>
                  <a:cubicBezTo>
                    <a:pt x="7981" y="37783"/>
                    <a:pt x="-306" y="29010"/>
                    <a:pt x="9" y="18495"/>
                  </a:cubicBezTo>
                  <a:cubicBezTo>
                    <a:pt x="304" y="7979"/>
                    <a:pt x="9076" y="-269"/>
                    <a:pt x="19601" y="7"/>
                  </a:cubicBezTo>
                  <a:lnTo>
                    <a:pt x="21383" y="45"/>
                  </a:lnTo>
                  <a:cubicBezTo>
                    <a:pt x="31898" y="274"/>
                    <a:pt x="40233" y="8989"/>
                    <a:pt x="40004" y="19504"/>
                  </a:cubicBezTo>
                  <a:cubicBezTo>
                    <a:pt x="39785" y="29877"/>
                    <a:pt x="31298" y="38136"/>
                    <a:pt x="20973" y="38136"/>
                  </a:cubicBezTo>
                  <a:cubicBezTo>
                    <a:pt x="20830" y="38136"/>
                    <a:pt x="20687" y="38136"/>
                    <a:pt x="20544" y="38136"/>
                  </a:cubicBezTo>
                  <a:lnTo>
                    <a:pt x="18496" y="38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6" name="자유형: 도형 765">
              <a:extLst>
                <a:ext uri="{FF2B5EF4-FFF2-40B4-BE49-F238E27FC236}">
                  <a16:creationId xmlns:a16="http://schemas.microsoft.com/office/drawing/2014/main" id="{7BFEE7BA-E387-435D-8C18-F716763B152B}"/>
                </a:ext>
              </a:extLst>
            </p:cNvPr>
            <p:cNvSpPr/>
            <p:nvPr/>
          </p:nvSpPr>
          <p:spPr>
            <a:xfrm>
              <a:off x="12691253" y="1832808"/>
              <a:ext cx="40010" cy="38193"/>
            </a:xfrm>
            <a:custGeom>
              <a:avLst/>
              <a:gdLst>
                <a:gd name="connsiteX0" fmla="*/ 18 w 40010"/>
                <a:gd name="connsiteY0" fmla="*/ 18220 h 38193"/>
                <a:gd name="connsiteX1" fmla="*/ 19878 w 40010"/>
                <a:gd name="connsiteY1" fmla="*/ 18 h 38193"/>
                <a:gd name="connsiteX2" fmla="*/ 21935 w 40010"/>
                <a:gd name="connsiteY2" fmla="*/ 113 h 38193"/>
                <a:gd name="connsiteX3" fmla="*/ 39985 w 40010"/>
                <a:gd name="connsiteY3" fmla="*/ 20125 h 38193"/>
                <a:gd name="connsiteX4" fmla="*/ 20983 w 40010"/>
                <a:gd name="connsiteY4" fmla="*/ 38194 h 38193"/>
                <a:gd name="connsiteX5" fmla="*/ 19992 w 40010"/>
                <a:gd name="connsiteY5" fmla="*/ 38175 h 38193"/>
                <a:gd name="connsiteX6" fmla="*/ 18230 w 40010"/>
                <a:gd name="connsiteY6" fmla="*/ 38089 h 38193"/>
                <a:gd name="connsiteX7" fmla="*/ 18 w 40010"/>
                <a:gd name="connsiteY7" fmla="*/ 18220 h 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193">
                  <a:moveTo>
                    <a:pt x="18" y="18220"/>
                  </a:moveTo>
                  <a:cubicBezTo>
                    <a:pt x="476" y="7714"/>
                    <a:pt x="9324" y="-430"/>
                    <a:pt x="19878" y="18"/>
                  </a:cubicBezTo>
                  <a:lnTo>
                    <a:pt x="21935" y="113"/>
                  </a:lnTo>
                  <a:cubicBezTo>
                    <a:pt x="32451" y="656"/>
                    <a:pt x="40519" y="9609"/>
                    <a:pt x="39985" y="20125"/>
                  </a:cubicBezTo>
                  <a:cubicBezTo>
                    <a:pt x="39462" y="30297"/>
                    <a:pt x="31051" y="38194"/>
                    <a:pt x="20983" y="38194"/>
                  </a:cubicBezTo>
                  <a:cubicBezTo>
                    <a:pt x="20650" y="38194"/>
                    <a:pt x="20326" y="38184"/>
                    <a:pt x="19992" y="38175"/>
                  </a:cubicBezTo>
                  <a:lnTo>
                    <a:pt x="18230" y="38089"/>
                  </a:lnTo>
                  <a:cubicBezTo>
                    <a:pt x="7705" y="37622"/>
                    <a:pt x="-439" y="28735"/>
                    <a:pt x="18" y="182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7" name="자유형: 도형 766">
              <a:extLst>
                <a:ext uri="{FF2B5EF4-FFF2-40B4-BE49-F238E27FC236}">
                  <a16:creationId xmlns:a16="http://schemas.microsoft.com/office/drawing/2014/main" id="{F652A201-C8CF-4A48-90AE-140F5034E91F}"/>
                </a:ext>
              </a:extLst>
            </p:cNvPr>
            <p:cNvSpPr/>
            <p:nvPr/>
          </p:nvSpPr>
          <p:spPr>
            <a:xfrm>
              <a:off x="12807235" y="1837863"/>
              <a:ext cx="40011" cy="38167"/>
            </a:xfrm>
            <a:custGeom>
              <a:avLst/>
              <a:gdLst>
                <a:gd name="connsiteX0" fmla="*/ 13 w 40011"/>
                <a:gd name="connsiteY0" fmla="*/ 18356 h 38167"/>
                <a:gd name="connsiteX1" fmla="*/ 19739 w 40011"/>
                <a:gd name="connsiteY1" fmla="*/ 11 h 38167"/>
                <a:gd name="connsiteX2" fmla="*/ 21654 w 40011"/>
                <a:gd name="connsiteY2" fmla="*/ 78 h 38167"/>
                <a:gd name="connsiteX3" fmla="*/ 39999 w 40011"/>
                <a:gd name="connsiteY3" fmla="*/ 19813 h 38167"/>
                <a:gd name="connsiteX4" fmla="*/ 20968 w 40011"/>
                <a:gd name="connsiteY4" fmla="*/ 38168 h 38167"/>
                <a:gd name="connsiteX5" fmla="*/ 20263 w 40011"/>
                <a:gd name="connsiteY5" fmla="*/ 38158 h 38167"/>
                <a:gd name="connsiteX6" fmla="*/ 18367 w 40011"/>
                <a:gd name="connsiteY6" fmla="*/ 38092 h 38167"/>
                <a:gd name="connsiteX7" fmla="*/ 13 w 40011"/>
                <a:gd name="connsiteY7" fmla="*/ 18356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7">
                  <a:moveTo>
                    <a:pt x="13" y="18356"/>
                  </a:moveTo>
                  <a:cubicBezTo>
                    <a:pt x="384" y="7840"/>
                    <a:pt x="9347" y="-342"/>
                    <a:pt x="19739" y="11"/>
                  </a:cubicBezTo>
                  <a:lnTo>
                    <a:pt x="21654" y="78"/>
                  </a:lnTo>
                  <a:cubicBezTo>
                    <a:pt x="32169" y="468"/>
                    <a:pt x="40380" y="9298"/>
                    <a:pt x="39999" y="19813"/>
                  </a:cubicBezTo>
                  <a:cubicBezTo>
                    <a:pt x="39618" y="30091"/>
                    <a:pt x="31169" y="38168"/>
                    <a:pt x="20968" y="38168"/>
                  </a:cubicBezTo>
                  <a:cubicBezTo>
                    <a:pt x="20739" y="38168"/>
                    <a:pt x="20492" y="38168"/>
                    <a:pt x="20263" y="38158"/>
                  </a:cubicBezTo>
                  <a:lnTo>
                    <a:pt x="18367" y="38092"/>
                  </a:lnTo>
                  <a:cubicBezTo>
                    <a:pt x="7852" y="37701"/>
                    <a:pt x="-368" y="28862"/>
                    <a:pt x="13" y="18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8" name="자유형: 도형 767">
              <a:extLst>
                <a:ext uri="{FF2B5EF4-FFF2-40B4-BE49-F238E27FC236}">
                  <a16:creationId xmlns:a16="http://schemas.microsoft.com/office/drawing/2014/main" id="{2572FABC-8E1B-4C3E-8687-2F131249C7FF}"/>
                </a:ext>
              </a:extLst>
            </p:cNvPr>
            <p:cNvSpPr/>
            <p:nvPr/>
          </p:nvSpPr>
          <p:spPr>
            <a:xfrm>
              <a:off x="12632331" y="1829904"/>
              <a:ext cx="40001" cy="38201"/>
            </a:xfrm>
            <a:custGeom>
              <a:avLst/>
              <a:gdLst>
                <a:gd name="connsiteX0" fmla="*/ 19 w 40001"/>
                <a:gd name="connsiteY0" fmla="*/ 18218 h 38201"/>
                <a:gd name="connsiteX1" fmla="*/ 19888 w 40001"/>
                <a:gd name="connsiteY1" fmla="*/ 25 h 38201"/>
                <a:gd name="connsiteX2" fmla="*/ 21927 w 40001"/>
                <a:gd name="connsiteY2" fmla="*/ 121 h 38201"/>
                <a:gd name="connsiteX3" fmla="*/ 39977 w 40001"/>
                <a:gd name="connsiteY3" fmla="*/ 20133 h 38201"/>
                <a:gd name="connsiteX4" fmla="*/ 20974 w 40001"/>
                <a:gd name="connsiteY4" fmla="*/ 38202 h 38201"/>
                <a:gd name="connsiteX5" fmla="*/ 19984 w 40001"/>
                <a:gd name="connsiteY5" fmla="*/ 38183 h 38201"/>
                <a:gd name="connsiteX6" fmla="*/ 18221 w 40001"/>
                <a:gd name="connsiteY6" fmla="*/ 38097 h 38201"/>
                <a:gd name="connsiteX7" fmla="*/ 19 w 40001"/>
                <a:gd name="connsiteY7" fmla="*/ 1821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201">
                  <a:moveTo>
                    <a:pt x="19" y="18218"/>
                  </a:moveTo>
                  <a:cubicBezTo>
                    <a:pt x="486" y="7703"/>
                    <a:pt x="9782" y="-518"/>
                    <a:pt x="19888" y="25"/>
                  </a:cubicBezTo>
                  <a:lnTo>
                    <a:pt x="21927" y="121"/>
                  </a:lnTo>
                  <a:cubicBezTo>
                    <a:pt x="32442" y="664"/>
                    <a:pt x="40510" y="9617"/>
                    <a:pt x="39977" y="20133"/>
                  </a:cubicBezTo>
                  <a:cubicBezTo>
                    <a:pt x="39453" y="30306"/>
                    <a:pt x="31042" y="38202"/>
                    <a:pt x="20974" y="38202"/>
                  </a:cubicBezTo>
                  <a:cubicBezTo>
                    <a:pt x="20641" y="38202"/>
                    <a:pt x="20317" y="38192"/>
                    <a:pt x="19984" y="38183"/>
                  </a:cubicBezTo>
                  <a:lnTo>
                    <a:pt x="18221" y="38097"/>
                  </a:lnTo>
                  <a:cubicBezTo>
                    <a:pt x="7706" y="37621"/>
                    <a:pt x="-447" y="28724"/>
                    <a:pt x="19" y="18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9" name="자유형: 도형 768">
              <a:extLst>
                <a:ext uri="{FF2B5EF4-FFF2-40B4-BE49-F238E27FC236}">
                  <a16:creationId xmlns:a16="http://schemas.microsoft.com/office/drawing/2014/main" id="{1086A9E6-C731-4FA0-8FBC-7F8DC904CBC3}"/>
                </a:ext>
              </a:extLst>
            </p:cNvPr>
            <p:cNvSpPr/>
            <p:nvPr/>
          </p:nvSpPr>
          <p:spPr>
            <a:xfrm>
              <a:off x="12397758" y="1950021"/>
              <a:ext cx="40005" cy="38109"/>
            </a:xfrm>
            <a:custGeom>
              <a:avLst/>
              <a:gdLst>
                <a:gd name="connsiteX0" fmla="*/ 19050 w 40005"/>
                <a:gd name="connsiteY0" fmla="*/ 0 h 38109"/>
                <a:gd name="connsiteX1" fmla="*/ 21098 w 40005"/>
                <a:gd name="connsiteY1" fmla="*/ 10 h 38109"/>
                <a:gd name="connsiteX2" fmla="*/ 40005 w 40005"/>
                <a:gd name="connsiteY2" fmla="*/ 19202 h 38109"/>
                <a:gd name="connsiteX3" fmla="*/ 20955 w 40005"/>
                <a:gd name="connsiteY3" fmla="*/ 38110 h 38109"/>
                <a:gd name="connsiteX4" fmla="*/ 20831 w 40005"/>
                <a:gd name="connsiteY4" fmla="*/ 38110 h 38109"/>
                <a:gd name="connsiteX5" fmla="*/ 20822 w 40005"/>
                <a:gd name="connsiteY5" fmla="*/ 38110 h 38109"/>
                <a:gd name="connsiteX6" fmla="*/ 19050 w 40005"/>
                <a:gd name="connsiteY6" fmla="*/ 38100 h 38109"/>
                <a:gd name="connsiteX7" fmla="*/ 0 w 40005"/>
                <a:gd name="connsiteY7" fmla="*/ 19050 h 38109"/>
                <a:gd name="connsiteX8" fmla="*/ 19050 w 40005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19050" y="0"/>
                  </a:moveTo>
                  <a:lnTo>
                    <a:pt x="21098" y="10"/>
                  </a:lnTo>
                  <a:cubicBezTo>
                    <a:pt x="31613" y="86"/>
                    <a:pt x="40081" y="8677"/>
                    <a:pt x="40005" y="19202"/>
                  </a:cubicBezTo>
                  <a:cubicBezTo>
                    <a:pt x="39929" y="29680"/>
                    <a:pt x="31413" y="38110"/>
                    <a:pt x="20955" y="38110"/>
                  </a:cubicBezTo>
                  <a:cubicBezTo>
                    <a:pt x="20907" y="38110"/>
                    <a:pt x="20869" y="38110"/>
                    <a:pt x="20831" y="38110"/>
                  </a:cubicBezTo>
                  <a:cubicBezTo>
                    <a:pt x="20831" y="38110"/>
                    <a:pt x="20822" y="38110"/>
                    <a:pt x="20822" y="3811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0" name="자유형: 도형 769">
              <a:extLst>
                <a:ext uri="{FF2B5EF4-FFF2-40B4-BE49-F238E27FC236}">
                  <a16:creationId xmlns:a16="http://schemas.microsoft.com/office/drawing/2014/main" id="{AD3BCD4F-3463-4DFF-A883-ADB593EEE963}"/>
                </a:ext>
              </a:extLst>
            </p:cNvPr>
            <p:cNvSpPr/>
            <p:nvPr/>
          </p:nvSpPr>
          <p:spPr>
            <a:xfrm>
              <a:off x="12456809" y="1950683"/>
              <a:ext cx="40011" cy="38142"/>
            </a:xfrm>
            <a:custGeom>
              <a:avLst/>
              <a:gdLst>
                <a:gd name="connsiteX0" fmla="*/ 19464 w 40011"/>
                <a:gd name="connsiteY0" fmla="*/ 14 h 38142"/>
                <a:gd name="connsiteX1" fmla="*/ 21235 w 40011"/>
                <a:gd name="connsiteY1" fmla="*/ 43 h 38142"/>
                <a:gd name="connsiteX2" fmla="*/ 40009 w 40011"/>
                <a:gd name="connsiteY2" fmla="*/ 19369 h 38142"/>
                <a:gd name="connsiteX3" fmla="*/ 20969 w 40011"/>
                <a:gd name="connsiteY3" fmla="*/ 38143 h 38142"/>
                <a:gd name="connsiteX4" fmla="*/ 20683 w 40011"/>
                <a:gd name="connsiteY4" fmla="*/ 38143 h 38142"/>
                <a:gd name="connsiteX5" fmla="*/ 20683 w 40011"/>
                <a:gd name="connsiteY5" fmla="*/ 38143 h 38142"/>
                <a:gd name="connsiteX6" fmla="*/ 18635 w 40011"/>
                <a:gd name="connsiteY6" fmla="*/ 38105 h 38142"/>
                <a:gd name="connsiteX7" fmla="*/ 4 w 40011"/>
                <a:gd name="connsiteY7" fmla="*/ 18645 h 38142"/>
                <a:gd name="connsiteX8" fmla="*/ 19464 w 40011"/>
                <a:gd name="connsiteY8" fmla="*/ 14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42">
                  <a:moveTo>
                    <a:pt x="19464" y="14"/>
                  </a:moveTo>
                  <a:lnTo>
                    <a:pt x="21235" y="43"/>
                  </a:lnTo>
                  <a:cubicBezTo>
                    <a:pt x="31751" y="205"/>
                    <a:pt x="40152" y="8853"/>
                    <a:pt x="40009" y="19369"/>
                  </a:cubicBezTo>
                  <a:cubicBezTo>
                    <a:pt x="39847" y="29799"/>
                    <a:pt x="31360" y="38143"/>
                    <a:pt x="20969" y="38143"/>
                  </a:cubicBezTo>
                  <a:cubicBezTo>
                    <a:pt x="20864" y="38143"/>
                    <a:pt x="20778" y="38143"/>
                    <a:pt x="20683" y="38143"/>
                  </a:cubicBezTo>
                  <a:lnTo>
                    <a:pt x="20683" y="38143"/>
                  </a:lnTo>
                  <a:lnTo>
                    <a:pt x="18635" y="38105"/>
                  </a:lnTo>
                  <a:cubicBezTo>
                    <a:pt x="8119" y="37876"/>
                    <a:pt x="-215" y="29170"/>
                    <a:pt x="4" y="18645"/>
                  </a:cubicBezTo>
                  <a:cubicBezTo>
                    <a:pt x="233" y="8120"/>
                    <a:pt x="8615" y="-395"/>
                    <a:pt x="19464" y="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1" name="자유형: 도형 770">
              <a:extLst>
                <a:ext uri="{FF2B5EF4-FFF2-40B4-BE49-F238E27FC236}">
                  <a16:creationId xmlns:a16="http://schemas.microsoft.com/office/drawing/2014/main" id="{9B4B0FFE-19DE-46DF-B511-E4EB21FA6A8E}"/>
                </a:ext>
              </a:extLst>
            </p:cNvPr>
            <p:cNvSpPr/>
            <p:nvPr/>
          </p:nvSpPr>
          <p:spPr>
            <a:xfrm>
              <a:off x="12807103" y="1960975"/>
              <a:ext cx="39997" cy="38119"/>
            </a:xfrm>
            <a:custGeom>
              <a:avLst/>
              <a:gdLst>
                <a:gd name="connsiteX0" fmla="*/ 19042 w 39997"/>
                <a:gd name="connsiteY0" fmla="*/ 0 h 38119"/>
                <a:gd name="connsiteX1" fmla="*/ 19042 w 39997"/>
                <a:gd name="connsiteY1" fmla="*/ 0 h 38119"/>
                <a:gd name="connsiteX2" fmla="*/ 19328 w 39997"/>
                <a:gd name="connsiteY2" fmla="*/ 0 h 38119"/>
                <a:gd name="connsiteX3" fmla="*/ 21090 w 39997"/>
                <a:gd name="connsiteY3" fmla="*/ 19 h 38119"/>
                <a:gd name="connsiteX4" fmla="*/ 39997 w 39997"/>
                <a:gd name="connsiteY4" fmla="*/ 19212 h 38119"/>
                <a:gd name="connsiteX5" fmla="*/ 20947 w 39997"/>
                <a:gd name="connsiteY5" fmla="*/ 38119 h 38119"/>
                <a:gd name="connsiteX6" fmla="*/ 20814 w 39997"/>
                <a:gd name="connsiteY6" fmla="*/ 38119 h 38119"/>
                <a:gd name="connsiteX7" fmla="*/ 20814 w 39997"/>
                <a:gd name="connsiteY7" fmla="*/ 38119 h 38119"/>
                <a:gd name="connsiteX8" fmla="*/ 18776 w 39997"/>
                <a:gd name="connsiteY8" fmla="*/ 38100 h 38119"/>
                <a:gd name="connsiteX9" fmla="*/ 2 w 39997"/>
                <a:gd name="connsiteY9" fmla="*/ 18774 h 38119"/>
                <a:gd name="connsiteX10" fmla="*/ 19042 w 39997"/>
                <a:gd name="connsiteY10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7" h="38119">
                  <a:moveTo>
                    <a:pt x="19042" y="0"/>
                  </a:moveTo>
                  <a:lnTo>
                    <a:pt x="19042" y="0"/>
                  </a:lnTo>
                  <a:cubicBezTo>
                    <a:pt x="19147" y="0"/>
                    <a:pt x="19242" y="0"/>
                    <a:pt x="19328" y="0"/>
                  </a:cubicBezTo>
                  <a:lnTo>
                    <a:pt x="21090" y="19"/>
                  </a:lnTo>
                  <a:cubicBezTo>
                    <a:pt x="31606" y="95"/>
                    <a:pt x="40073" y="8687"/>
                    <a:pt x="39997" y="19212"/>
                  </a:cubicBezTo>
                  <a:cubicBezTo>
                    <a:pt x="39921" y="29689"/>
                    <a:pt x="31406" y="38119"/>
                    <a:pt x="20947" y="38119"/>
                  </a:cubicBezTo>
                  <a:cubicBezTo>
                    <a:pt x="20900" y="38119"/>
                    <a:pt x="20852" y="38119"/>
                    <a:pt x="20814" y="38119"/>
                  </a:cubicBezTo>
                  <a:lnTo>
                    <a:pt x="20814" y="38119"/>
                  </a:ln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54" y="8344"/>
                    <a:pt x="8650" y="0"/>
                    <a:pt x="1904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2" name="자유형: 도형 771">
              <a:extLst>
                <a:ext uri="{FF2B5EF4-FFF2-40B4-BE49-F238E27FC236}">
                  <a16:creationId xmlns:a16="http://schemas.microsoft.com/office/drawing/2014/main" id="{A0BD8544-3F67-4209-A4F8-28127E4A456C}"/>
                </a:ext>
              </a:extLst>
            </p:cNvPr>
            <p:cNvSpPr/>
            <p:nvPr/>
          </p:nvSpPr>
          <p:spPr>
            <a:xfrm>
              <a:off x="12866140" y="1960994"/>
              <a:ext cx="40007" cy="38118"/>
            </a:xfrm>
            <a:custGeom>
              <a:avLst/>
              <a:gdLst>
                <a:gd name="connsiteX0" fmla="*/ 18907 w 40007"/>
                <a:gd name="connsiteY0" fmla="*/ 19 h 38118"/>
                <a:gd name="connsiteX1" fmla="*/ 20679 w 40007"/>
                <a:gd name="connsiteY1" fmla="*/ 0 h 38118"/>
                <a:gd name="connsiteX2" fmla="*/ 20679 w 40007"/>
                <a:gd name="connsiteY2" fmla="*/ 0 h 38118"/>
                <a:gd name="connsiteX3" fmla="*/ 20965 w 40007"/>
                <a:gd name="connsiteY3" fmla="*/ 0 h 38118"/>
                <a:gd name="connsiteX4" fmla="*/ 40006 w 40007"/>
                <a:gd name="connsiteY4" fmla="*/ 18774 h 38118"/>
                <a:gd name="connsiteX5" fmla="*/ 21232 w 40007"/>
                <a:gd name="connsiteY5" fmla="*/ 38100 h 38118"/>
                <a:gd name="connsiteX6" fmla="*/ 19184 w 40007"/>
                <a:gd name="connsiteY6" fmla="*/ 38119 h 38118"/>
                <a:gd name="connsiteX7" fmla="*/ 19051 w 40007"/>
                <a:gd name="connsiteY7" fmla="*/ 38119 h 38118"/>
                <a:gd name="connsiteX8" fmla="*/ 19051 w 40007"/>
                <a:gd name="connsiteY8" fmla="*/ 38119 h 38118"/>
                <a:gd name="connsiteX9" fmla="*/ 1 w 40007"/>
                <a:gd name="connsiteY9" fmla="*/ 19212 h 38118"/>
                <a:gd name="connsiteX10" fmla="*/ 18907 w 40007"/>
                <a:gd name="connsiteY10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7" h="38118">
                  <a:moveTo>
                    <a:pt x="18907" y="19"/>
                  </a:moveTo>
                  <a:lnTo>
                    <a:pt x="20679" y="0"/>
                  </a:lnTo>
                  <a:lnTo>
                    <a:pt x="20679" y="0"/>
                  </a:lnTo>
                  <a:cubicBezTo>
                    <a:pt x="20775" y="0"/>
                    <a:pt x="20860" y="0"/>
                    <a:pt x="20965" y="0"/>
                  </a:cubicBezTo>
                  <a:cubicBezTo>
                    <a:pt x="31357" y="0"/>
                    <a:pt x="39844" y="8344"/>
                    <a:pt x="40006" y="18774"/>
                  </a:cubicBezTo>
                  <a:cubicBezTo>
                    <a:pt x="40158" y="29289"/>
                    <a:pt x="31757" y="37948"/>
                    <a:pt x="21232" y="38100"/>
                  </a:cubicBezTo>
                  <a:lnTo>
                    <a:pt x="19184" y="38119"/>
                  </a:lnTo>
                  <a:cubicBezTo>
                    <a:pt x="19136" y="38119"/>
                    <a:pt x="19089" y="38119"/>
                    <a:pt x="19051" y="38119"/>
                  </a:cubicBezTo>
                  <a:lnTo>
                    <a:pt x="19051" y="38119"/>
                  </a:lnTo>
                  <a:cubicBezTo>
                    <a:pt x="8592" y="38119"/>
                    <a:pt x="77" y="29680"/>
                    <a:pt x="1" y="19212"/>
                  </a:cubicBezTo>
                  <a:cubicBezTo>
                    <a:pt x="-76" y="8687"/>
                    <a:pt x="8392" y="95"/>
                    <a:pt x="18907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3" name="자유형: 도형 772">
              <a:extLst>
                <a:ext uri="{FF2B5EF4-FFF2-40B4-BE49-F238E27FC236}">
                  <a16:creationId xmlns:a16="http://schemas.microsoft.com/office/drawing/2014/main" id="{9DC063C7-C245-4BD0-8BED-AB412DE1BC86}"/>
                </a:ext>
              </a:extLst>
            </p:cNvPr>
            <p:cNvSpPr/>
            <p:nvPr/>
          </p:nvSpPr>
          <p:spPr>
            <a:xfrm>
              <a:off x="12690958" y="1958073"/>
              <a:ext cx="40007" cy="38162"/>
            </a:xfrm>
            <a:custGeom>
              <a:avLst/>
              <a:gdLst>
                <a:gd name="connsiteX0" fmla="*/ 19592 w 40007"/>
                <a:gd name="connsiteY0" fmla="*/ 6 h 38162"/>
                <a:gd name="connsiteX1" fmla="*/ 21649 w 40007"/>
                <a:gd name="connsiteY1" fmla="*/ 72 h 38162"/>
                <a:gd name="connsiteX2" fmla="*/ 39995 w 40007"/>
                <a:gd name="connsiteY2" fmla="*/ 19808 h 38162"/>
                <a:gd name="connsiteX3" fmla="*/ 20963 w 40007"/>
                <a:gd name="connsiteY3" fmla="*/ 38163 h 38162"/>
                <a:gd name="connsiteX4" fmla="*/ 20259 w 40007"/>
                <a:gd name="connsiteY4" fmla="*/ 38154 h 38162"/>
                <a:gd name="connsiteX5" fmla="*/ 18496 w 40007"/>
                <a:gd name="connsiteY5" fmla="*/ 38096 h 38162"/>
                <a:gd name="connsiteX6" fmla="*/ 9 w 40007"/>
                <a:gd name="connsiteY6" fmla="*/ 18503 h 38162"/>
                <a:gd name="connsiteX7" fmla="*/ 19592 w 40007"/>
                <a:gd name="connsiteY7" fmla="*/ 6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2">
                  <a:moveTo>
                    <a:pt x="19592" y="6"/>
                  </a:moveTo>
                  <a:lnTo>
                    <a:pt x="21649" y="72"/>
                  </a:lnTo>
                  <a:cubicBezTo>
                    <a:pt x="32165" y="463"/>
                    <a:pt x="40375" y="9293"/>
                    <a:pt x="39995" y="19808"/>
                  </a:cubicBezTo>
                  <a:cubicBezTo>
                    <a:pt x="39614" y="30086"/>
                    <a:pt x="31165" y="38163"/>
                    <a:pt x="20963" y="38163"/>
                  </a:cubicBezTo>
                  <a:cubicBezTo>
                    <a:pt x="20735" y="38163"/>
                    <a:pt x="20487" y="38163"/>
                    <a:pt x="20259" y="38154"/>
                  </a:cubicBezTo>
                  <a:lnTo>
                    <a:pt x="18496" y="38096"/>
                  </a:lnTo>
                  <a:cubicBezTo>
                    <a:pt x="7981" y="37791"/>
                    <a:pt x="-306" y="29019"/>
                    <a:pt x="9" y="18503"/>
                  </a:cubicBezTo>
                  <a:cubicBezTo>
                    <a:pt x="323" y="7988"/>
                    <a:pt x="9219" y="-251"/>
                    <a:pt x="19592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4" name="자유형: 도형 773">
              <a:extLst>
                <a:ext uri="{FF2B5EF4-FFF2-40B4-BE49-F238E27FC236}">
                  <a16:creationId xmlns:a16="http://schemas.microsoft.com/office/drawing/2014/main" id="{7A96BE79-FD91-4A7A-8BE9-2820B27C4ADE}"/>
                </a:ext>
              </a:extLst>
            </p:cNvPr>
            <p:cNvSpPr/>
            <p:nvPr/>
          </p:nvSpPr>
          <p:spPr>
            <a:xfrm>
              <a:off x="12631947" y="1955916"/>
              <a:ext cx="40011" cy="38177"/>
            </a:xfrm>
            <a:custGeom>
              <a:avLst/>
              <a:gdLst>
                <a:gd name="connsiteX0" fmla="*/ 19739 w 40011"/>
                <a:gd name="connsiteY0" fmla="*/ 20 h 38177"/>
                <a:gd name="connsiteX1" fmla="*/ 21654 w 40011"/>
                <a:gd name="connsiteY1" fmla="*/ 87 h 38177"/>
                <a:gd name="connsiteX2" fmla="*/ 39999 w 40011"/>
                <a:gd name="connsiteY2" fmla="*/ 19823 h 38177"/>
                <a:gd name="connsiteX3" fmla="*/ 20968 w 40011"/>
                <a:gd name="connsiteY3" fmla="*/ 38177 h 38177"/>
                <a:gd name="connsiteX4" fmla="*/ 20263 w 40011"/>
                <a:gd name="connsiteY4" fmla="*/ 38168 h 38177"/>
                <a:gd name="connsiteX5" fmla="*/ 18367 w 40011"/>
                <a:gd name="connsiteY5" fmla="*/ 38101 h 38177"/>
                <a:gd name="connsiteX6" fmla="*/ 13 w 40011"/>
                <a:gd name="connsiteY6" fmla="*/ 18375 h 38177"/>
                <a:gd name="connsiteX7" fmla="*/ 19739 w 40011"/>
                <a:gd name="connsiteY7" fmla="*/ 20 h 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7">
                  <a:moveTo>
                    <a:pt x="19739" y="20"/>
                  </a:moveTo>
                  <a:lnTo>
                    <a:pt x="21654" y="87"/>
                  </a:lnTo>
                  <a:cubicBezTo>
                    <a:pt x="32169" y="477"/>
                    <a:pt x="40380" y="9307"/>
                    <a:pt x="39999" y="19823"/>
                  </a:cubicBezTo>
                  <a:cubicBezTo>
                    <a:pt x="39618" y="30100"/>
                    <a:pt x="31169" y="38177"/>
                    <a:pt x="20968" y="38177"/>
                  </a:cubicBezTo>
                  <a:cubicBezTo>
                    <a:pt x="20739" y="38177"/>
                    <a:pt x="20491" y="38177"/>
                    <a:pt x="20263" y="38168"/>
                  </a:cubicBezTo>
                  <a:lnTo>
                    <a:pt x="18367" y="38101"/>
                  </a:lnTo>
                  <a:cubicBezTo>
                    <a:pt x="7852" y="37720"/>
                    <a:pt x="-368" y="28891"/>
                    <a:pt x="13" y="18375"/>
                  </a:cubicBezTo>
                  <a:cubicBezTo>
                    <a:pt x="394" y="7859"/>
                    <a:pt x="9319" y="-466"/>
                    <a:pt x="19739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5" name="자유형: 도형 774">
              <a:extLst>
                <a:ext uri="{FF2B5EF4-FFF2-40B4-BE49-F238E27FC236}">
                  <a16:creationId xmlns:a16="http://schemas.microsoft.com/office/drawing/2014/main" id="{A9E5B0CE-E2C9-423B-B815-AC8D6A973A79}"/>
                </a:ext>
              </a:extLst>
            </p:cNvPr>
            <p:cNvSpPr/>
            <p:nvPr/>
          </p:nvSpPr>
          <p:spPr>
            <a:xfrm>
              <a:off x="12338703" y="1950078"/>
              <a:ext cx="39996" cy="38109"/>
            </a:xfrm>
            <a:custGeom>
              <a:avLst/>
              <a:gdLst>
                <a:gd name="connsiteX0" fmla="*/ 1 w 39996"/>
                <a:gd name="connsiteY0" fmla="*/ 19202 h 38109"/>
                <a:gd name="connsiteX1" fmla="*/ 18907 w 39996"/>
                <a:gd name="connsiteY1" fmla="*/ 9 h 38109"/>
                <a:gd name="connsiteX2" fmla="*/ 20813 w 39996"/>
                <a:gd name="connsiteY2" fmla="*/ 0 h 38109"/>
                <a:gd name="connsiteX3" fmla="*/ 20813 w 39996"/>
                <a:gd name="connsiteY3" fmla="*/ 0 h 38109"/>
                <a:gd name="connsiteX4" fmla="*/ 20946 w 39996"/>
                <a:gd name="connsiteY4" fmla="*/ 0 h 38109"/>
                <a:gd name="connsiteX5" fmla="*/ 39996 w 39996"/>
                <a:gd name="connsiteY5" fmla="*/ 18907 h 38109"/>
                <a:gd name="connsiteX6" fmla="*/ 21089 w 39996"/>
                <a:gd name="connsiteY6" fmla="*/ 38100 h 38109"/>
                <a:gd name="connsiteX7" fmla="*/ 19184 w 39996"/>
                <a:gd name="connsiteY7" fmla="*/ 38109 h 38109"/>
                <a:gd name="connsiteX8" fmla="*/ 19051 w 39996"/>
                <a:gd name="connsiteY8" fmla="*/ 38109 h 38109"/>
                <a:gd name="connsiteX9" fmla="*/ 19051 w 39996"/>
                <a:gd name="connsiteY9" fmla="*/ 38109 h 38109"/>
                <a:gd name="connsiteX10" fmla="*/ 1 w 39996"/>
                <a:gd name="connsiteY10" fmla="*/ 19202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6" h="38109">
                  <a:moveTo>
                    <a:pt x="1" y="19202"/>
                  </a:moveTo>
                  <a:cubicBezTo>
                    <a:pt x="-76" y="8687"/>
                    <a:pt x="8392" y="95"/>
                    <a:pt x="18907" y="9"/>
                  </a:cubicBezTo>
                  <a:lnTo>
                    <a:pt x="20813" y="0"/>
                  </a:lnTo>
                  <a:lnTo>
                    <a:pt x="20813" y="0"/>
                  </a:lnTo>
                  <a:cubicBezTo>
                    <a:pt x="20860" y="0"/>
                    <a:pt x="20908" y="0"/>
                    <a:pt x="20946" y="0"/>
                  </a:cubicBezTo>
                  <a:cubicBezTo>
                    <a:pt x="31404" y="0"/>
                    <a:pt x="39920" y="8439"/>
                    <a:pt x="39996" y="18907"/>
                  </a:cubicBezTo>
                  <a:cubicBezTo>
                    <a:pt x="40072" y="29423"/>
                    <a:pt x="31604" y="38014"/>
                    <a:pt x="21089" y="38100"/>
                  </a:cubicBezTo>
                  <a:lnTo>
                    <a:pt x="19184" y="38109"/>
                  </a:lnTo>
                  <a:cubicBezTo>
                    <a:pt x="19136" y="38109"/>
                    <a:pt x="19089" y="38109"/>
                    <a:pt x="19051" y="38109"/>
                  </a:cubicBezTo>
                  <a:lnTo>
                    <a:pt x="19051" y="38109"/>
                  </a:lnTo>
                  <a:cubicBezTo>
                    <a:pt x="8592" y="38109"/>
                    <a:pt x="77" y="29680"/>
                    <a:pt x="1" y="19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6" name="자유형: 도형 775">
              <a:extLst>
                <a:ext uri="{FF2B5EF4-FFF2-40B4-BE49-F238E27FC236}">
                  <a16:creationId xmlns:a16="http://schemas.microsoft.com/office/drawing/2014/main" id="{FEBC8444-FA47-44DB-9EAC-EA4664AAAE44}"/>
                </a:ext>
              </a:extLst>
            </p:cNvPr>
            <p:cNvSpPr/>
            <p:nvPr/>
          </p:nvSpPr>
          <p:spPr>
            <a:xfrm>
              <a:off x="12572953" y="1953809"/>
              <a:ext cx="40016" cy="38159"/>
            </a:xfrm>
            <a:custGeom>
              <a:avLst/>
              <a:gdLst>
                <a:gd name="connsiteX0" fmla="*/ 9 w 40016"/>
                <a:gd name="connsiteY0" fmla="*/ 18490 h 38159"/>
                <a:gd name="connsiteX1" fmla="*/ 19602 w 40016"/>
                <a:gd name="connsiteY1" fmla="*/ 3 h 38159"/>
                <a:gd name="connsiteX2" fmla="*/ 21659 w 40016"/>
                <a:gd name="connsiteY2" fmla="*/ 69 h 38159"/>
                <a:gd name="connsiteX3" fmla="*/ 40004 w 40016"/>
                <a:gd name="connsiteY3" fmla="*/ 19805 h 38159"/>
                <a:gd name="connsiteX4" fmla="*/ 20973 w 40016"/>
                <a:gd name="connsiteY4" fmla="*/ 38160 h 38159"/>
                <a:gd name="connsiteX5" fmla="*/ 20268 w 40016"/>
                <a:gd name="connsiteY5" fmla="*/ 38150 h 38159"/>
                <a:gd name="connsiteX6" fmla="*/ 18506 w 40016"/>
                <a:gd name="connsiteY6" fmla="*/ 38093 h 38159"/>
                <a:gd name="connsiteX7" fmla="*/ 9 w 40016"/>
                <a:gd name="connsiteY7" fmla="*/ 18490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9" y="18490"/>
                  </a:moveTo>
                  <a:cubicBezTo>
                    <a:pt x="304" y="7975"/>
                    <a:pt x="9076" y="-169"/>
                    <a:pt x="19602" y="3"/>
                  </a:cubicBezTo>
                  <a:lnTo>
                    <a:pt x="21659" y="69"/>
                  </a:lnTo>
                  <a:cubicBezTo>
                    <a:pt x="32174" y="460"/>
                    <a:pt x="40385" y="9290"/>
                    <a:pt x="40004" y="19805"/>
                  </a:cubicBezTo>
                  <a:cubicBezTo>
                    <a:pt x="39623" y="30083"/>
                    <a:pt x="31174" y="38160"/>
                    <a:pt x="20973" y="38160"/>
                  </a:cubicBezTo>
                  <a:cubicBezTo>
                    <a:pt x="20745" y="38160"/>
                    <a:pt x="20497" y="38160"/>
                    <a:pt x="20268" y="38150"/>
                  </a:cubicBezTo>
                  <a:lnTo>
                    <a:pt x="18506" y="38093"/>
                  </a:lnTo>
                  <a:cubicBezTo>
                    <a:pt x="7981" y="37779"/>
                    <a:pt x="-306" y="29006"/>
                    <a:pt x="9" y="18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7" name="자유형: 도형 776">
              <a:extLst>
                <a:ext uri="{FF2B5EF4-FFF2-40B4-BE49-F238E27FC236}">
                  <a16:creationId xmlns:a16="http://schemas.microsoft.com/office/drawing/2014/main" id="{B3518CF3-CCEB-45A5-A872-FC8A26DB4BB4}"/>
                </a:ext>
              </a:extLst>
            </p:cNvPr>
            <p:cNvSpPr/>
            <p:nvPr/>
          </p:nvSpPr>
          <p:spPr>
            <a:xfrm>
              <a:off x="12338995" y="2210075"/>
              <a:ext cx="40003" cy="38136"/>
            </a:xfrm>
            <a:custGeom>
              <a:avLst/>
              <a:gdLst>
                <a:gd name="connsiteX0" fmla="*/ 19473 w 40003"/>
                <a:gd name="connsiteY0" fmla="*/ 38136 h 38136"/>
                <a:gd name="connsiteX1" fmla="*/ 19045 w 40003"/>
                <a:gd name="connsiteY1" fmla="*/ 38136 h 38136"/>
                <a:gd name="connsiteX2" fmla="*/ 4 w 40003"/>
                <a:gd name="connsiteY2" fmla="*/ 19505 h 38136"/>
                <a:gd name="connsiteX3" fmla="*/ 18635 w 40003"/>
                <a:gd name="connsiteY3" fmla="*/ 46 h 38136"/>
                <a:gd name="connsiteX4" fmla="*/ 20531 w 40003"/>
                <a:gd name="connsiteY4" fmla="*/ 8 h 38136"/>
                <a:gd name="connsiteX5" fmla="*/ 39999 w 40003"/>
                <a:gd name="connsiteY5" fmla="*/ 18638 h 38136"/>
                <a:gd name="connsiteX6" fmla="*/ 29608 w 40003"/>
                <a:gd name="connsiteY6" fmla="*/ 35955 h 38136"/>
                <a:gd name="connsiteX7" fmla="*/ 21902 w 40003"/>
                <a:gd name="connsiteY7" fmla="*/ 38041 h 38136"/>
                <a:gd name="connsiteX8" fmla="*/ 21369 w 40003"/>
                <a:gd name="connsiteY8" fmla="*/ 38108 h 38136"/>
                <a:gd name="connsiteX9" fmla="*/ 19473 w 40003"/>
                <a:gd name="connsiteY9" fmla="*/ 38136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3" h="38136">
                  <a:moveTo>
                    <a:pt x="19473" y="38136"/>
                  </a:moveTo>
                  <a:cubicBezTo>
                    <a:pt x="19330" y="38136"/>
                    <a:pt x="19187" y="38136"/>
                    <a:pt x="19045" y="38136"/>
                  </a:cubicBezTo>
                  <a:cubicBezTo>
                    <a:pt x="8719" y="38136"/>
                    <a:pt x="233" y="29878"/>
                    <a:pt x="4" y="19505"/>
                  </a:cubicBezTo>
                  <a:cubicBezTo>
                    <a:pt x="-215" y="8990"/>
                    <a:pt x="8119" y="274"/>
                    <a:pt x="18635" y="46"/>
                  </a:cubicBezTo>
                  <a:lnTo>
                    <a:pt x="20531" y="8"/>
                  </a:lnTo>
                  <a:cubicBezTo>
                    <a:pt x="30884" y="-288"/>
                    <a:pt x="39771" y="8123"/>
                    <a:pt x="39999" y="18638"/>
                  </a:cubicBezTo>
                  <a:cubicBezTo>
                    <a:pt x="40161" y="26173"/>
                    <a:pt x="35885" y="32726"/>
                    <a:pt x="29608" y="35955"/>
                  </a:cubicBezTo>
                  <a:cubicBezTo>
                    <a:pt x="27036" y="36641"/>
                    <a:pt x="24483" y="37365"/>
                    <a:pt x="21902" y="38041"/>
                  </a:cubicBezTo>
                  <a:cubicBezTo>
                    <a:pt x="21721" y="38050"/>
                    <a:pt x="21550" y="38108"/>
                    <a:pt x="21369" y="38108"/>
                  </a:cubicBezTo>
                  <a:lnTo>
                    <a:pt x="19473" y="38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8" name="자유형: 도형 777">
              <a:extLst>
                <a:ext uri="{FF2B5EF4-FFF2-40B4-BE49-F238E27FC236}">
                  <a16:creationId xmlns:a16="http://schemas.microsoft.com/office/drawing/2014/main" id="{DD635408-F108-4B21-9DE5-7D8FF0C96664}"/>
                </a:ext>
              </a:extLst>
            </p:cNvPr>
            <p:cNvSpPr/>
            <p:nvPr/>
          </p:nvSpPr>
          <p:spPr>
            <a:xfrm>
              <a:off x="12398017" y="2208844"/>
              <a:ext cx="39822" cy="28405"/>
            </a:xfrm>
            <a:custGeom>
              <a:avLst/>
              <a:gdLst>
                <a:gd name="connsiteX0" fmla="*/ 20182 w 39822"/>
                <a:gd name="connsiteY0" fmla="*/ 10 h 28405"/>
                <a:gd name="connsiteX1" fmla="*/ 20677 w 39822"/>
                <a:gd name="connsiteY1" fmla="*/ 0 h 28405"/>
                <a:gd name="connsiteX2" fmla="*/ 20677 w 39822"/>
                <a:gd name="connsiteY2" fmla="*/ 0 h 28405"/>
                <a:gd name="connsiteX3" fmla="*/ 20963 w 39822"/>
                <a:gd name="connsiteY3" fmla="*/ 0 h 28405"/>
                <a:gd name="connsiteX4" fmla="*/ 39823 w 39822"/>
                <a:gd name="connsiteY4" fmla="*/ 17212 h 28405"/>
                <a:gd name="connsiteX5" fmla="*/ 39747 w 39822"/>
                <a:gd name="connsiteY5" fmla="*/ 17326 h 28405"/>
                <a:gd name="connsiteX6" fmla="*/ 2609 w 39822"/>
                <a:gd name="connsiteY6" fmla="*/ 28403 h 28405"/>
                <a:gd name="connsiteX7" fmla="*/ 2494 w 39822"/>
                <a:gd name="connsiteY7" fmla="*/ 28356 h 28405"/>
                <a:gd name="connsiteX8" fmla="*/ 399 w 39822"/>
                <a:gd name="connsiteY8" fmla="*/ 15335 h 28405"/>
                <a:gd name="connsiteX9" fmla="*/ 20182 w 39822"/>
                <a:gd name="connsiteY9" fmla="*/ 10 h 2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22" h="28405">
                  <a:moveTo>
                    <a:pt x="20182" y="10"/>
                  </a:moveTo>
                  <a:lnTo>
                    <a:pt x="20677" y="0"/>
                  </a:lnTo>
                  <a:lnTo>
                    <a:pt x="20677" y="0"/>
                  </a:lnTo>
                  <a:cubicBezTo>
                    <a:pt x="20773" y="0"/>
                    <a:pt x="20859" y="0"/>
                    <a:pt x="20963" y="0"/>
                  </a:cubicBezTo>
                  <a:cubicBezTo>
                    <a:pt x="30822" y="0"/>
                    <a:pt x="38880" y="7534"/>
                    <a:pt x="39823" y="17212"/>
                  </a:cubicBezTo>
                  <a:cubicBezTo>
                    <a:pt x="39823" y="17259"/>
                    <a:pt x="39794" y="17307"/>
                    <a:pt x="39747" y="17326"/>
                  </a:cubicBezTo>
                  <a:cubicBezTo>
                    <a:pt x="27431" y="21164"/>
                    <a:pt x="15039" y="24832"/>
                    <a:pt x="2609" y="28403"/>
                  </a:cubicBezTo>
                  <a:cubicBezTo>
                    <a:pt x="2561" y="28413"/>
                    <a:pt x="2513" y="28394"/>
                    <a:pt x="2494" y="28356"/>
                  </a:cubicBezTo>
                  <a:cubicBezTo>
                    <a:pt x="399" y="24622"/>
                    <a:pt x="-620" y="20193"/>
                    <a:pt x="399" y="15335"/>
                  </a:cubicBezTo>
                  <a:cubicBezTo>
                    <a:pt x="2304" y="6277"/>
                    <a:pt x="10934" y="181"/>
                    <a:pt x="20182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9" name="자유형: 도형 778">
              <a:extLst>
                <a:ext uri="{FF2B5EF4-FFF2-40B4-BE49-F238E27FC236}">
                  <a16:creationId xmlns:a16="http://schemas.microsoft.com/office/drawing/2014/main" id="{2160DE65-46E5-4C3E-917B-408B66434CD1}"/>
                </a:ext>
              </a:extLst>
            </p:cNvPr>
            <p:cNvSpPr/>
            <p:nvPr/>
          </p:nvSpPr>
          <p:spPr>
            <a:xfrm>
              <a:off x="12572891" y="2088305"/>
              <a:ext cx="40026" cy="38156"/>
            </a:xfrm>
            <a:custGeom>
              <a:avLst/>
              <a:gdLst>
                <a:gd name="connsiteX0" fmla="*/ 19758 w 40026"/>
                <a:gd name="connsiteY0" fmla="*/ 9 h 38156"/>
                <a:gd name="connsiteX1" fmla="*/ 21530 w 40026"/>
                <a:gd name="connsiteY1" fmla="*/ 66 h 38156"/>
                <a:gd name="connsiteX2" fmla="*/ 40018 w 40026"/>
                <a:gd name="connsiteY2" fmla="*/ 19659 h 38156"/>
                <a:gd name="connsiteX3" fmla="*/ 20987 w 40026"/>
                <a:gd name="connsiteY3" fmla="*/ 38157 h 38156"/>
                <a:gd name="connsiteX4" fmla="*/ 20425 w 40026"/>
                <a:gd name="connsiteY4" fmla="*/ 38147 h 38156"/>
                <a:gd name="connsiteX5" fmla="*/ 18358 w 40026"/>
                <a:gd name="connsiteY5" fmla="*/ 38081 h 38156"/>
                <a:gd name="connsiteX6" fmla="*/ 13 w 40026"/>
                <a:gd name="connsiteY6" fmla="*/ 18345 h 38156"/>
                <a:gd name="connsiteX7" fmla="*/ 19758 w 40026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6" h="38156">
                  <a:moveTo>
                    <a:pt x="19758" y="9"/>
                  </a:moveTo>
                  <a:lnTo>
                    <a:pt x="21530" y="66"/>
                  </a:lnTo>
                  <a:cubicBezTo>
                    <a:pt x="32045" y="371"/>
                    <a:pt x="40332" y="9144"/>
                    <a:pt x="40018" y="19659"/>
                  </a:cubicBezTo>
                  <a:cubicBezTo>
                    <a:pt x="39723" y="29985"/>
                    <a:pt x="31255" y="38157"/>
                    <a:pt x="20987" y="38157"/>
                  </a:cubicBezTo>
                  <a:cubicBezTo>
                    <a:pt x="20796" y="38157"/>
                    <a:pt x="20616" y="38157"/>
                    <a:pt x="20425" y="38147"/>
                  </a:cubicBezTo>
                  <a:lnTo>
                    <a:pt x="18358" y="38081"/>
                  </a:lnTo>
                  <a:cubicBezTo>
                    <a:pt x="7842" y="37690"/>
                    <a:pt x="-368" y="28860"/>
                    <a:pt x="13" y="18345"/>
                  </a:cubicBezTo>
                  <a:cubicBezTo>
                    <a:pt x="413" y="7839"/>
                    <a:pt x="9090" y="-314"/>
                    <a:pt x="19758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0" name="자유형: 도형 779">
              <a:extLst>
                <a:ext uri="{FF2B5EF4-FFF2-40B4-BE49-F238E27FC236}">
                  <a16:creationId xmlns:a16="http://schemas.microsoft.com/office/drawing/2014/main" id="{7FC9AEDA-D8A4-47AD-B346-E213A3FCBCD4}"/>
                </a:ext>
              </a:extLst>
            </p:cNvPr>
            <p:cNvSpPr/>
            <p:nvPr/>
          </p:nvSpPr>
          <p:spPr>
            <a:xfrm>
              <a:off x="12338623" y="2081333"/>
              <a:ext cx="40017" cy="38147"/>
            </a:xfrm>
            <a:custGeom>
              <a:avLst/>
              <a:gdLst>
                <a:gd name="connsiteX0" fmla="*/ 19054 w 40017"/>
                <a:gd name="connsiteY0" fmla="*/ 0 h 38147"/>
                <a:gd name="connsiteX1" fmla="*/ 19483 w 40017"/>
                <a:gd name="connsiteY1" fmla="*/ 0 h 38147"/>
                <a:gd name="connsiteX2" fmla="*/ 21531 w 40017"/>
                <a:gd name="connsiteY2" fmla="*/ 57 h 38147"/>
                <a:gd name="connsiteX3" fmla="*/ 40009 w 40017"/>
                <a:gd name="connsiteY3" fmla="*/ 19660 h 38147"/>
                <a:gd name="connsiteX4" fmla="*/ 20978 w 40017"/>
                <a:gd name="connsiteY4" fmla="*/ 38148 h 38147"/>
                <a:gd name="connsiteX5" fmla="*/ 20407 w 40017"/>
                <a:gd name="connsiteY5" fmla="*/ 38138 h 38147"/>
                <a:gd name="connsiteX6" fmla="*/ 18635 w 40017"/>
                <a:gd name="connsiteY6" fmla="*/ 38090 h 38147"/>
                <a:gd name="connsiteX7" fmla="*/ 4 w 40017"/>
                <a:gd name="connsiteY7" fmla="*/ 18631 h 38147"/>
                <a:gd name="connsiteX8" fmla="*/ 1905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19054" y="0"/>
                  </a:moveTo>
                  <a:cubicBezTo>
                    <a:pt x="19197" y="0"/>
                    <a:pt x="19330" y="0"/>
                    <a:pt x="19483" y="0"/>
                  </a:cubicBezTo>
                  <a:lnTo>
                    <a:pt x="21531" y="57"/>
                  </a:lnTo>
                  <a:cubicBezTo>
                    <a:pt x="32046" y="362"/>
                    <a:pt x="40324" y="9144"/>
                    <a:pt x="40009" y="19660"/>
                  </a:cubicBezTo>
                  <a:cubicBezTo>
                    <a:pt x="39704" y="29985"/>
                    <a:pt x="31237" y="38148"/>
                    <a:pt x="20978" y="38148"/>
                  </a:cubicBezTo>
                  <a:cubicBezTo>
                    <a:pt x="20788" y="38148"/>
                    <a:pt x="20597" y="38148"/>
                    <a:pt x="20407" y="38138"/>
                  </a:cubicBezTo>
                  <a:lnTo>
                    <a:pt x="18635" y="38090"/>
                  </a:lnTo>
                  <a:cubicBezTo>
                    <a:pt x="8119" y="37862"/>
                    <a:pt x="-215" y="29156"/>
                    <a:pt x="4" y="18631"/>
                  </a:cubicBezTo>
                  <a:cubicBezTo>
                    <a:pt x="242" y="8258"/>
                    <a:pt x="8729" y="0"/>
                    <a:pt x="1905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1" name="자유형: 도형 780">
              <a:extLst>
                <a:ext uri="{FF2B5EF4-FFF2-40B4-BE49-F238E27FC236}">
                  <a16:creationId xmlns:a16="http://schemas.microsoft.com/office/drawing/2014/main" id="{257300A6-BE6E-4ADD-AD4F-48DB853F6F04}"/>
                </a:ext>
              </a:extLst>
            </p:cNvPr>
            <p:cNvSpPr/>
            <p:nvPr/>
          </p:nvSpPr>
          <p:spPr>
            <a:xfrm>
              <a:off x="12456719" y="2084657"/>
              <a:ext cx="40003" cy="38157"/>
            </a:xfrm>
            <a:custGeom>
              <a:avLst/>
              <a:gdLst>
                <a:gd name="connsiteX0" fmla="*/ 19602 w 40003"/>
                <a:gd name="connsiteY0" fmla="*/ 10 h 38157"/>
                <a:gd name="connsiteX1" fmla="*/ 21516 w 40003"/>
                <a:gd name="connsiteY1" fmla="*/ 67 h 38157"/>
                <a:gd name="connsiteX2" fmla="*/ 39995 w 40003"/>
                <a:gd name="connsiteY2" fmla="*/ 19669 h 38157"/>
                <a:gd name="connsiteX3" fmla="*/ 20964 w 40003"/>
                <a:gd name="connsiteY3" fmla="*/ 38157 h 38157"/>
                <a:gd name="connsiteX4" fmla="*/ 20392 w 40003"/>
                <a:gd name="connsiteY4" fmla="*/ 38148 h 38157"/>
                <a:gd name="connsiteX5" fmla="*/ 18497 w 40003"/>
                <a:gd name="connsiteY5" fmla="*/ 38091 h 38157"/>
                <a:gd name="connsiteX6" fmla="*/ 9 w 40003"/>
                <a:gd name="connsiteY6" fmla="*/ 18498 h 38157"/>
                <a:gd name="connsiteX7" fmla="*/ 19602 w 40003"/>
                <a:gd name="connsiteY7" fmla="*/ 10 h 3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7">
                  <a:moveTo>
                    <a:pt x="19602" y="10"/>
                  </a:moveTo>
                  <a:lnTo>
                    <a:pt x="21516" y="67"/>
                  </a:lnTo>
                  <a:cubicBezTo>
                    <a:pt x="32032" y="372"/>
                    <a:pt x="40309" y="9154"/>
                    <a:pt x="39995" y="19669"/>
                  </a:cubicBezTo>
                  <a:cubicBezTo>
                    <a:pt x="39690" y="29994"/>
                    <a:pt x="31222" y="38157"/>
                    <a:pt x="20964" y="38157"/>
                  </a:cubicBezTo>
                  <a:cubicBezTo>
                    <a:pt x="20773" y="38157"/>
                    <a:pt x="20583" y="38157"/>
                    <a:pt x="20392" y="38148"/>
                  </a:cubicBezTo>
                  <a:lnTo>
                    <a:pt x="18497" y="38091"/>
                  </a:lnTo>
                  <a:cubicBezTo>
                    <a:pt x="7981" y="37786"/>
                    <a:pt x="-306" y="29013"/>
                    <a:pt x="9" y="18498"/>
                  </a:cubicBezTo>
                  <a:cubicBezTo>
                    <a:pt x="323" y="7982"/>
                    <a:pt x="9258" y="-324"/>
                    <a:pt x="19602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2" name="자유형: 도형 781">
              <a:extLst>
                <a:ext uri="{FF2B5EF4-FFF2-40B4-BE49-F238E27FC236}">
                  <a16:creationId xmlns:a16="http://schemas.microsoft.com/office/drawing/2014/main" id="{8CFF4EF8-20A0-4EE8-A02A-279C0B7262F5}"/>
                </a:ext>
              </a:extLst>
            </p:cNvPr>
            <p:cNvSpPr/>
            <p:nvPr/>
          </p:nvSpPr>
          <p:spPr>
            <a:xfrm>
              <a:off x="12397674" y="2082940"/>
              <a:ext cx="40003" cy="38150"/>
            </a:xfrm>
            <a:custGeom>
              <a:avLst/>
              <a:gdLst>
                <a:gd name="connsiteX0" fmla="*/ 19602 w 40003"/>
                <a:gd name="connsiteY0" fmla="*/ 3 h 38150"/>
                <a:gd name="connsiteX1" fmla="*/ 21516 w 40003"/>
                <a:gd name="connsiteY1" fmla="*/ 60 h 38150"/>
                <a:gd name="connsiteX2" fmla="*/ 39995 w 40003"/>
                <a:gd name="connsiteY2" fmla="*/ 19663 h 38150"/>
                <a:gd name="connsiteX3" fmla="*/ 20964 w 40003"/>
                <a:gd name="connsiteY3" fmla="*/ 38150 h 38150"/>
                <a:gd name="connsiteX4" fmla="*/ 20392 w 40003"/>
                <a:gd name="connsiteY4" fmla="*/ 38141 h 38150"/>
                <a:gd name="connsiteX5" fmla="*/ 18497 w 40003"/>
                <a:gd name="connsiteY5" fmla="*/ 38084 h 38150"/>
                <a:gd name="connsiteX6" fmla="*/ 9 w 40003"/>
                <a:gd name="connsiteY6" fmla="*/ 18491 h 38150"/>
                <a:gd name="connsiteX7" fmla="*/ 19602 w 40003"/>
                <a:gd name="connsiteY7" fmla="*/ 3 h 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3" h="38150">
                  <a:moveTo>
                    <a:pt x="19602" y="3"/>
                  </a:moveTo>
                  <a:lnTo>
                    <a:pt x="21516" y="60"/>
                  </a:lnTo>
                  <a:cubicBezTo>
                    <a:pt x="32032" y="365"/>
                    <a:pt x="40309" y="9147"/>
                    <a:pt x="39995" y="19663"/>
                  </a:cubicBezTo>
                  <a:cubicBezTo>
                    <a:pt x="39690" y="29987"/>
                    <a:pt x="31222" y="38150"/>
                    <a:pt x="20964" y="38150"/>
                  </a:cubicBezTo>
                  <a:cubicBezTo>
                    <a:pt x="20773" y="38150"/>
                    <a:pt x="20583" y="38150"/>
                    <a:pt x="20392" y="38141"/>
                  </a:cubicBezTo>
                  <a:lnTo>
                    <a:pt x="18497" y="38084"/>
                  </a:lnTo>
                  <a:cubicBezTo>
                    <a:pt x="7981" y="37779"/>
                    <a:pt x="-306" y="29006"/>
                    <a:pt x="9" y="18491"/>
                  </a:cubicBezTo>
                  <a:cubicBezTo>
                    <a:pt x="323" y="7975"/>
                    <a:pt x="9229" y="-178"/>
                    <a:pt x="19602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3" name="자유형: 도형 782">
              <a:extLst>
                <a:ext uri="{FF2B5EF4-FFF2-40B4-BE49-F238E27FC236}">
                  <a16:creationId xmlns:a16="http://schemas.microsoft.com/office/drawing/2014/main" id="{F1B70273-201F-4EF7-96F1-D597586F76AF}"/>
                </a:ext>
              </a:extLst>
            </p:cNvPr>
            <p:cNvSpPr/>
            <p:nvPr/>
          </p:nvSpPr>
          <p:spPr>
            <a:xfrm>
              <a:off x="12631937" y="2090227"/>
              <a:ext cx="40016" cy="38159"/>
            </a:xfrm>
            <a:custGeom>
              <a:avLst/>
              <a:gdLst>
                <a:gd name="connsiteX0" fmla="*/ 19748 w 40016"/>
                <a:gd name="connsiteY0" fmla="*/ 12 h 38159"/>
                <a:gd name="connsiteX1" fmla="*/ 21530 w 40016"/>
                <a:gd name="connsiteY1" fmla="*/ 69 h 38159"/>
                <a:gd name="connsiteX2" fmla="*/ 40008 w 40016"/>
                <a:gd name="connsiteY2" fmla="*/ 19671 h 38159"/>
                <a:gd name="connsiteX3" fmla="*/ 20977 w 40016"/>
                <a:gd name="connsiteY3" fmla="*/ 38159 h 38159"/>
                <a:gd name="connsiteX4" fmla="*/ 20406 w 40016"/>
                <a:gd name="connsiteY4" fmla="*/ 38150 h 38159"/>
                <a:gd name="connsiteX5" fmla="*/ 18367 w 40016"/>
                <a:gd name="connsiteY5" fmla="*/ 38083 h 38159"/>
                <a:gd name="connsiteX6" fmla="*/ 13 w 40016"/>
                <a:gd name="connsiteY6" fmla="*/ 18357 h 38159"/>
                <a:gd name="connsiteX7" fmla="*/ 19748 w 40016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9">
                  <a:moveTo>
                    <a:pt x="19748" y="12"/>
                  </a:moveTo>
                  <a:lnTo>
                    <a:pt x="21530" y="69"/>
                  </a:lnTo>
                  <a:cubicBezTo>
                    <a:pt x="32045" y="373"/>
                    <a:pt x="40322" y="9155"/>
                    <a:pt x="40008" y="19671"/>
                  </a:cubicBezTo>
                  <a:cubicBezTo>
                    <a:pt x="39703" y="29996"/>
                    <a:pt x="31236" y="38159"/>
                    <a:pt x="20977" y="38159"/>
                  </a:cubicBezTo>
                  <a:cubicBezTo>
                    <a:pt x="20787" y="38159"/>
                    <a:pt x="20596" y="38159"/>
                    <a:pt x="20406" y="38150"/>
                  </a:cubicBezTo>
                  <a:lnTo>
                    <a:pt x="18367" y="38083"/>
                  </a:lnTo>
                  <a:cubicBezTo>
                    <a:pt x="7852" y="37702"/>
                    <a:pt x="-368" y="28872"/>
                    <a:pt x="13" y="18357"/>
                  </a:cubicBezTo>
                  <a:cubicBezTo>
                    <a:pt x="403" y="7851"/>
                    <a:pt x="9328" y="-350"/>
                    <a:pt x="19748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4" name="자유형: 도형 783">
              <a:extLst>
                <a:ext uri="{FF2B5EF4-FFF2-40B4-BE49-F238E27FC236}">
                  <a16:creationId xmlns:a16="http://schemas.microsoft.com/office/drawing/2014/main" id="{293C9690-8C0F-481D-83D6-C5D042D94027}"/>
                </a:ext>
              </a:extLst>
            </p:cNvPr>
            <p:cNvSpPr/>
            <p:nvPr/>
          </p:nvSpPr>
          <p:spPr>
            <a:xfrm>
              <a:off x="12691002" y="2092157"/>
              <a:ext cx="38662" cy="30180"/>
            </a:xfrm>
            <a:custGeom>
              <a:avLst/>
              <a:gdLst>
                <a:gd name="connsiteX0" fmla="*/ 19739 w 38662"/>
                <a:gd name="connsiteY0" fmla="*/ 15 h 30180"/>
                <a:gd name="connsiteX1" fmla="*/ 21520 w 38662"/>
                <a:gd name="connsiteY1" fmla="*/ 72 h 30180"/>
                <a:gd name="connsiteX2" fmla="*/ 38655 w 38662"/>
                <a:gd name="connsiteY2" fmla="*/ 12055 h 30180"/>
                <a:gd name="connsiteX3" fmla="*/ 38608 w 38662"/>
                <a:gd name="connsiteY3" fmla="*/ 12188 h 30180"/>
                <a:gd name="connsiteX4" fmla="*/ 3784 w 38662"/>
                <a:gd name="connsiteY4" fmla="*/ 30171 h 30180"/>
                <a:gd name="connsiteX5" fmla="*/ 3661 w 38662"/>
                <a:gd name="connsiteY5" fmla="*/ 30143 h 30180"/>
                <a:gd name="connsiteX6" fmla="*/ 13 w 38662"/>
                <a:gd name="connsiteY6" fmla="*/ 18370 h 30180"/>
                <a:gd name="connsiteX7" fmla="*/ 19739 w 38662"/>
                <a:gd name="connsiteY7" fmla="*/ 15 h 3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62" h="30180">
                  <a:moveTo>
                    <a:pt x="19739" y="15"/>
                  </a:moveTo>
                  <a:lnTo>
                    <a:pt x="21520" y="72"/>
                  </a:lnTo>
                  <a:cubicBezTo>
                    <a:pt x="29349" y="301"/>
                    <a:pt x="35922" y="5225"/>
                    <a:pt x="38655" y="12055"/>
                  </a:cubicBezTo>
                  <a:cubicBezTo>
                    <a:pt x="38674" y="12102"/>
                    <a:pt x="38655" y="12160"/>
                    <a:pt x="38608" y="12188"/>
                  </a:cubicBezTo>
                  <a:cubicBezTo>
                    <a:pt x="27073" y="18313"/>
                    <a:pt x="15471" y="24304"/>
                    <a:pt x="3784" y="30171"/>
                  </a:cubicBezTo>
                  <a:cubicBezTo>
                    <a:pt x="3737" y="30190"/>
                    <a:pt x="3689" y="30181"/>
                    <a:pt x="3661" y="30143"/>
                  </a:cubicBezTo>
                  <a:cubicBezTo>
                    <a:pt x="1270" y="26828"/>
                    <a:pt x="-150" y="22770"/>
                    <a:pt x="13" y="18370"/>
                  </a:cubicBezTo>
                  <a:cubicBezTo>
                    <a:pt x="384" y="7854"/>
                    <a:pt x="9118" y="-404"/>
                    <a:pt x="19739" y="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5" name="자유형: 도형 784">
              <a:extLst>
                <a:ext uri="{FF2B5EF4-FFF2-40B4-BE49-F238E27FC236}">
                  <a16:creationId xmlns:a16="http://schemas.microsoft.com/office/drawing/2014/main" id="{3B53EE25-B7FB-4182-A54D-4C46D50FBF5D}"/>
                </a:ext>
              </a:extLst>
            </p:cNvPr>
            <p:cNvSpPr/>
            <p:nvPr/>
          </p:nvSpPr>
          <p:spPr>
            <a:xfrm>
              <a:off x="12573201" y="1697533"/>
              <a:ext cx="40002" cy="38156"/>
            </a:xfrm>
            <a:custGeom>
              <a:avLst/>
              <a:gdLst>
                <a:gd name="connsiteX0" fmla="*/ 8 w 40002"/>
                <a:gd name="connsiteY0" fmla="*/ 18496 h 38156"/>
                <a:gd name="connsiteX1" fmla="*/ 19601 w 40002"/>
                <a:gd name="connsiteY1" fmla="*/ 9 h 38156"/>
                <a:gd name="connsiteX2" fmla="*/ 21516 w 40002"/>
                <a:gd name="connsiteY2" fmla="*/ 66 h 38156"/>
                <a:gd name="connsiteX3" fmla="*/ 39994 w 40002"/>
                <a:gd name="connsiteY3" fmla="*/ 19668 h 38156"/>
                <a:gd name="connsiteX4" fmla="*/ 20963 w 40002"/>
                <a:gd name="connsiteY4" fmla="*/ 38156 h 38156"/>
                <a:gd name="connsiteX5" fmla="*/ 20392 w 40002"/>
                <a:gd name="connsiteY5" fmla="*/ 38147 h 38156"/>
                <a:gd name="connsiteX6" fmla="*/ 18496 w 40002"/>
                <a:gd name="connsiteY6" fmla="*/ 38089 h 38156"/>
                <a:gd name="connsiteX7" fmla="*/ 8 w 40002"/>
                <a:gd name="connsiteY7" fmla="*/ 18496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6">
                  <a:moveTo>
                    <a:pt x="8" y="18496"/>
                  </a:moveTo>
                  <a:cubicBezTo>
                    <a:pt x="313" y="7981"/>
                    <a:pt x="9352" y="-306"/>
                    <a:pt x="19601" y="9"/>
                  </a:cubicBezTo>
                  <a:lnTo>
                    <a:pt x="21516" y="66"/>
                  </a:lnTo>
                  <a:cubicBezTo>
                    <a:pt x="32031" y="371"/>
                    <a:pt x="40308" y="9153"/>
                    <a:pt x="39994" y="19668"/>
                  </a:cubicBezTo>
                  <a:cubicBezTo>
                    <a:pt x="39689" y="29993"/>
                    <a:pt x="31222" y="38156"/>
                    <a:pt x="20963" y="38156"/>
                  </a:cubicBezTo>
                  <a:cubicBezTo>
                    <a:pt x="20773" y="38156"/>
                    <a:pt x="20582" y="38156"/>
                    <a:pt x="20392" y="38147"/>
                  </a:cubicBezTo>
                  <a:lnTo>
                    <a:pt x="18496" y="38089"/>
                  </a:lnTo>
                  <a:cubicBezTo>
                    <a:pt x="7981" y="37794"/>
                    <a:pt x="-297" y="29022"/>
                    <a:pt x="8" y="18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6" name="자유형: 도형 785">
              <a:extLst>
                <a:ext uri="{FF2B5EF4-FFF2-40B4-BE49-F238E27FC236}">
                  <a16:creationId xmlns:a16="http://schemas.microsoft.com/office/drawing/2014/main" id="{2DFFD1FE-A647-4DE1-89BD-173029E0512A}"/>
                </a:ext>
              </a:extLst>
            </p:cNvPr>
            <p:cNvSpPr/>
            <p:nvPr/>
          </p:nvSpPr>
          <p:spPr>
            <a:xfrm>
              <a:off x="12866222" y="1706457"/>
              <a:ext cx="40013" cy="38138"/>
            </a:xfrm>
            <a:custGeom>
              <a:avLst/>
              <a:gdLst>
                <a:gd name="connsiteX0" fmla="*/ 19473 w 40013"/>
                <a:gd name="connsiteY0" fmla="*/ 10 h 38138"/>
                <a:gd name="connsiteX1" fmla="*/ 21378 w 40013"/>
                <a:gd name="connsiteY1" fmla="*/ 48 h 38138"/>
                <a:gd name="connsiteX2" fmla="*/ 40009 w 40013"/>
                <a:gd name="connsiteY2" fmla="*/ 19508 h 38138"/>
                <a:gd name="connsiteX3" fmla="*/ 20969 w 40013"/>
                <a:gd name="connsiteY3" fmla="*/ 38139 h 38138"/>
                <a:gd name="connsiteX4" fmla="*/ 20540 w 40013"/>
                <a:gd name="connsiteY4" fmla="*/ 38139 h 38138"/>
                <a:gd name="connsiteX5" fmla="*/ 18635 w 40013"/>
                <a:gd name="connsiteY5" fmla="*/ 38101 h 38138"/>
                <a:gd name="connsiteX6" fmla="*/ 4 w 40013"/>
                <a:gd name="connsiteY6" fmla="*/ 18641 h 38138"/>
                <a:gd name="connsiteX7" fmla="*/ 19473 w 40013"/>
                <a:gd name="connsiteY7" fmla="*/ 1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38">
                  <a:moveTo>
                    <a:pt x="19473" y="10"/>
                  </a:moveTo>
                  <a:lnTo>
                    <a:pt x="21378" y="48"/>
                  </a:lnTo>
                  <a:cubicBezTo>
                    <a:pt x="31894" y="277"/>
                    <a:pt x="40228" y="8992"/>
                    <a:pt x="40009" y="19508"/>
                  </a:cubicBezTo>
                  <a:cubicBezTo>
                    <a:pt x="39781" y="29881"/>
                    <a:pt x="31294" y="38139"/>
                    <a:pt x="20969" y="38139"/>
                  </a:cubicBezTo>
                  <a:cubicBezTo>
                    <a:pt x="20826" y="38139"/>
                    <a:pt x="20683" y="38139"/>
                    <a:pt x="20540" y="38139"/>
                  </a:cubicBezTo>
                  <a:lnTo>
                    <a:pt x="18635" y="38101"/>
                  </a:lnTo>
                  <a:cubicBezTo>
                    <a:pt x="8119" y="37872"/>
                    <a:pt x="-215" y="29166"/>
                    <a:pt x="4" y="18641"/>
                  </a:cubicBezTo>
                  <a:cubicBezTo>
                    <a:pt x="233" y="8126"/>
                    <a:pt x="8710" y="-333"/>
                    <a:pt x="19473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7" name="자유형: 도형 786">
              <a:extLst>
                <a:ext uri="{FF2B5EF4-FFF2-40B4-BE49-F238E27FC236}">
                  <a16:creationId xmlns:a16="http://schemas.microsoft.com/office/drawing/2014/main" id="{0266555F-EDE1-442B-B480-6AFEA23618F2}"/>
                </a:ext>
              </a:extLst>
            </p:cNvPr>
            <p:cNvSpPr/>
            <p:nvPr/>
          </p:nvSpPr>
          <p:spPr>
            <a:xfrm>
              <a:off x="12632179" y="1699415"/>
              <a:ext cx="40016" cy="38160"/>
            </a:xfrm>
            <a:custGeom>
              <a:avLst/>
              <a:gdLst>
                <a:gd name="connsiteX0" fmla="*/ 19602 w 40016"/>
                <a:gd name="connsiteY0" fmla="*/ 4 h 38160"/>
                <a:gd name="connsiteX1" fmla="*/ 21649 w 40016"/>
                <a:gd name="connsiteY1" fmla="*/ 70 h 38160"/>
                <a:gd name="connsiteX2" fmla="*/ 40004 w 40016"/>
                <a:gd name="connsiteY2" fmla="*/ 19797 h 38160"/>
                <a:gd name="connsiteX3" fmla="*/ 20973 w 40016"/>
                <a:gd name="connsiteY3" fmla="*/ 38161 h 38160"/>
                <a:gd name="connsiteX4" fmla="*/ 20278 w 40016"/>
                <a:gd name="connsiteY4" fmla="*/ 38151 h 38160"/>
                <a:gd name="connsiteX5" fmla="*/ 18487 w 40016"/>
                <a:gd name="connsiteY5" fmla="*/ 38094 h 38160"/>
                <a:gd name="connsiteX6" fmla="*/ 9 w 40016"/>
                <a:gd name="connsiteY6" fmla="*/ 18492 h 38160"/>
                <a:gd name="connsiteX7" fmla="*/ 19602 w 40016"/>
                <a:gd name="connsiteY7" fmla="*/ 4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0">
                  <a:moveTo>
                    <a:pt x="19602" y="4"/>
                  </a:moveTo>
                  <a:lnTo>
                    <a:pt x="21649" y="70"/>
                  </a:lnTo>
                  <a:cubicBezTo>
                    <a:pt x="32165" y="451"/>
                    <a:pt x="40385" y="9281"/>
                    <a:pt x="40004" y="19797"/>
                  </a:cubicBezTo>
                  <a:cubicBezTo>
                    <a:pt x="39633" y="30074"/>
                    <a:pt x="31174" y="38161"/>
                    <a:pt x="20973" y="38161"/>
                  </a:cubicBezTo>
                  <a:cubicBezTo>
                    <a:pt x="20745" y="38161"/>
                    <a:pt x="20507" y="38161"/>
                    <a:pt x="20278" y="38151"/>
                  </a:cubicBezTo>
                  <a:lnTo>
                    <a:pt x="18487" y="38094"/>
                  </a:lnTo>
                  <a:cubicBezTo>
                    <a:pt x="7972" y="37789"/>
                    <a:pt x="-306" y="29007"/>
                    <a:pt x="9" y="18492"/>
                  </a:cubicBezTo>
                  <a:cubicBezTo>
                    <a:pt x="323" y="7966"/>
                    <a:pt x="9296" y="-196"/>
                    <a:pt x="19602" y="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8" name="자유형: 도형 787">
              <a:extLst>
                <a:ext uri="{FF2B5EF4-FFF2-40B4-BE49-F238E27FC236}">
                  <a16:creationId xmlns:a16="http://schemas.microsoft.com/office/drawing/2014/main" id="{B203A5A7-51E6-4AB2-866E-2EFBC71AD1DC}"/>
                </a:ext>
              </a:extLst>
            </p:cNvPr>
            <p:cNvSpPr/>
            <p:nvPr/>
          </p:nvSpPr>
          <p:spPr>
            <a:xfrm>
              <a:off x="12691159" y="1701448"/>
              <a:ext cx="40016" cy="38155"/>
            </a:xfrm>
            <a:custGeom>
              <a:avLst/>
              <a:gdLst>
                <a:gd name="connsiteX0" fmla="*/ 8 w 40016"/>
                <a:gd name="connsiteY0" fmla="*/ 18496 h 38155"/>
                <a:gd name="connsiteX1" fmla="*/ 19601 w 40016"/>
                <a:gd name="connsiteY1" fmla="*/ 8 h 38155"/>
                <a:gd name="connsiteX2" fmla="*/ 21658 w 40016"/>
                <a:gd name="connsiteY2" fmla="*/ 75 h 38155"/>
                <a:gd name="connsiteX3" fmla="*/ 40004 w 40016"/>
                <a:gd name="connsiteY3" fmla="*/ 19811 h 38155"/>
                <a:gd name="connsiteX4" fmla="*/ 20973 w 40016"/>
                <a:gd name="connsiteY4" fmla="*/ 38156 h 38155"/>
                <a:gd name="connsiteX5" fmla="*/ 20268 w 40016"/>
                <a:gd name="connsiteY5" fmla="*/ 38146 h 38155"/>
                <a:gd name="connsiteX6" fmla="*/ 18506 w 40016"/>
                <a:gd name="connsiteY6" fmla="*/ 38089 h 38155"/>
                <a:gd name="connsiteX7" fmla="*/ 8 w 40016"/>
                <a:gd name="connsiteY7" fmla="*/ 18496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55">
                  <a:moveTo>
                    <a:pt x="8" y="18496"/>
                  </a:moveTo>
                  <a:cubicBezTo>
                    <a:pt x="303" y="7981"/>
                    <a:pt x="9019" y="-296"/>
                    <a:pt x="19601" y="8"/>
                  </a:cubicBezTo>
                  <a:lnTo>
                    <a:pt x="21658" y="75"/>
                  </a:lnTo>
                  <a:cubicBezTo>
                    <a:pt x="32174" y="465"/>
                    <a:pt x="40384" y="9295"/>
                    <a:pt x="40004" y="19811"/>
                  </a:cubicBezTo>
                  <a:cubicBezTo>
                    <a:pt x="39623" y="30088"/>
                    <a:pt x="31174" y="38156"/>
                    <a:pt x="20973" y="38156"/>
                  </a:cubicBezTo>
                  <a:cubicBezTo>
                    <a:pt x="20744" y="38156"/>
                    <a:pt x="20496" y="38156"/>
                    <a:pt x="20268" y="38146"/>
                  </a:cubicBezTo>
                  <a:lnTo>
                    <a:pt x="18506" y="38089"/>
                  </a:lnTo>
                  <a:cubicBezTo>
                    <a:pt x="7981" y="37784"/>
                    <a:pt x="-297" y="29012"/>
                    <a:pt x="8" y="18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9" name="자유형: 도형 788">
              <a:extLst>
                <a:ext uri="{FF2B5EF4-FFF2-40B4-BE49-F238E27FC236}">
                  <a16:creationId xmlns:a16="http://schemas.microsoft.com/office/drawing/2014/main" id="{83224D9D-57AC-406A-BD57-A5C3700ADA66}"/>
                </a:ext>
              </a:extLst>
            </p:cNvPr>
            <p:cNvSpPr/>
            <p:nvPr/>
          </p:nvSpPr>
          <p:spPr>
            <a:xfrm>
              <a:off x="12457107" y="1695189"/>
              <a:ext cx="40007" cy="38119"/>
            </a:xfrm>
            <a:custGeom>
              <a:avLst/>
              <a:gdLst>
                <a:gd name="connsiteX0" fmla="*/ 19328 w 40007"/>
                <a:gd name="connsiteY0" fmla="*/ 0 h 38119"/>
                <a:gd name="connsiteX1" fmla="*/ 21100 w 40007"/>
                <a:gd name="connsiteY1" fmla="*/ 19 h 38119"/>
                <a:gd name="connsiteX2" fmla="*/ 40007 w 40007"/>
                <a:gd name="connsiteY2" fmla="*/ 19212 h 38119"/>
                <a:gd name="connsiteX3" fmla="*/ 20957 w 40007"/>
                <a:gd name="connsiteY3" fmla="*/ 38119 h 38119"/>
                <a:gd name="connsiteX4" fmla="*/ 20823 w 40007"/>
                <a:gd name="connsiteY4" fmla="*/ 38119 h 38119"/>
                <a:gd name="connsiteX5" fmla="*/ 20823 w 40007"/>
                <a:gd name="connsiteY5" fmla="*/ 38119 h 38119"/>
                <a:gd name="connsiteX6" fmla="*/ 18775 w 40007"/>
                <a:gd name="connsiteY6" fmla="*/ 38100 h 38119"/>
                <a:gd name="connsiteX7" fmla="*/ 2 w 40007"/>
                <a:gd name="connsiteY7" fmla="*/ 18774 h 38119"/>
                <a:gd name="connsiteX8" fmla="*/ 19328 w 40007"/>
                <a:gd name="connsiteY8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19328" y="0"/>
                  </a:moveTo>
                  <a:lnTo>
                    <a:pt x="21100" y="19"/>
                  </a:lnTo>
                  <a:cubicBezTo>
                    <a:pt x="31615" y="95"/>
                    <a:pt x="40083" y="8687"/>
                    <a:pt x="40007" y="19212"/>
                  </a:cubicBezTo>
                  <a:cubicBezTo>
                    <a:pt x="39930" y="29689"/>
                    <a:pt x="31415" y="38119"/>
                    <a:pt x="20957" y="38119"/>
                  </a:cubicBezTo>
                  <a:cubicBezTo>
                    <a:pt x="20909" y="38119"/>
                    <a:pt x="20862" y="38119"/>
                    <a:pt x="20823" y="38119"/>
                  </a:cubicBezTo>
                  <a:lnTo>
                    <a:pt x="20823" y="38119"/>
                  </a:lnTo>
                  <a:lnTo>
                    <a:pt x="18775" y="38100"/>
                  </a:lnTo>
                  <a:cubicBezTo>
                    <a:pt x="8260" y="37948"/>
                    <a:pt x="-141" y="29299"/>
                    <a:pt x="2" y="18774"/>
                  </a:cubicBezTo>
                  <a:cubicBezTo>
                    <a:pt x="145" y="8249"/>
                    <a:pt x="8670" y="172"/>
                    <a:pt x="1932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0" name="자유형: 도형 789">
              <a:extLst>
                <a:ext uri="{FF2B5EF4-FFF2-40B4-BE49-F238E27FC236}">
                  <a16:creationId xmlns:a16="http://schemas.microsoft.com/office/drawing/2014/main" id="{EF9020C8-3070-41ED-BD4B-077743E962DF}"/>
                </a:ext>
              </a:extLst>
            </p:cNvPr>
            <p:cNvSpPr/>
            <p:nvPr/>
          </p:nvSpPr>
          <p:spPr>
            <a:xfrm>
              <a:off x="12807196" y="1705066"/>
              <a:ext cx="40017" cy="38147"/>
            </a:xfrm>
            <a:custGeom>
              <a:avLst/>
              <a:gdLst>
                <a:gd name="connsiteX0" fmla="*/ 19054 w 40017"/>
                <a:gd name="connsiteY0" fmla="*/ 0 h 38147"/>
                <a:gd name="connsiteX1" fmla="*/ 19483 w 40017"/>
                <a:gd name="connsiteY1" fmla="*/ 0 h 38147"/>
                <a:gd name="connsiteX2" fmla="*/ 21531 w 40017"/>
                <a:gd name="connsiteY2" fmla="*/ 57 h 38147"/>
                <a:gd name="connsiteX3" fmla="*/ 40009 w 40017"/>
                <a:gd name="connsiteY3" fmla="*/ 19660 h 38147"/>
                <a:gd name="connsiteX4" fmla="*/ 20978 w 40017"/>
                <a:gd name="connsiteY4" fmla="*/ 38148 h 38147"/>
                <a:gd name="connsiteX5" fmla="*/ 20407 w 40017"/>
                <a:gd name="connsiteY5" fmla="*/ 38138 h 38147"/>
                <a:gd name="connsiteX6" fmla="*/ 18635 w 40017"/>
                <a:gd name="connsiteY6" fmla="*/ 38091 h 38147"/>
                <a:gd name="connsiteX7" fmla="*/ 4 w 40017"/>
                <a:gd name="connsiteY7" fmla="*/ 18631 h 38147"/>
                <a:gd name="connsiteX8" fmla="*/ 19054 w 40017"/>
                <a:gd name="connsiteY8" fmla="*/ 0 h 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7" h="38147">
                  <a:moveTo>
                    <a:pt x="19054" y="0"/>
                  </a:moveTo>
                  <a:cubicBezTo>
                    <a:pt x="19197" y="0"/>
                    <a:pt x="19330" y="0"/>
                    <a:pt x="19483" y="0"/>
                  </a:cubicBezTo>
                  <a:lnTo>
                    <a:pt x="21531" y="57"/>
                  </a:lnTo>
                  <a:cubicBezTo>
                    <a:pt x="32046" y="362"/>
                    <a:pt x="40324" y="9144"/>
                    <a:pt x="40009" y="19660"/>
                  </a:cubicBezTo>
                  <a:cubicBezTo>
                    <a:pt x="39704" y="29985"/>
                    <a:pt x="31237" y="38148"/>
                    <a:pt x="20978" y="38148"/>
                  </a:cubicBezTo>
                  <a:cubicBezTo>
                    <a:pt x="20788" y="38148"/>
                    <a:pt x="20597" y="38148"/>
                    <a:pt x="20407" y="38138"/>
                  </a:cubicBezTo>
                  <a:lnTo>
                    <a:pt x="18635" y="38091"/>
                  </a:lnTo>
                  <a:cubicBezTo>
                    <a:pt x="8119" y="37862"/>
                    <a:pt x="-215" y="29156"/>
                    <a:pt x="4" y="18631"/>
                  </a:cubicBezTo>
                  <a:cubicBezTo>
                    <a:pt x="252" y="8258"/>
                    <a:pt x="8729" y="0"/>
                    <a:pt x="1905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1" name="자유형: 도형 790">
              <a:extLst>
                <a:ext uri="{FF2B5EF4-FFF2-40B4-BE49-F238E27FC236}">
                  <a16:creationId xmlns:a16="http://schemas.microsoft.com/office/drawing/2014/main" id="{B4A1E481-FA8F-4D5C-923D-4755ACD52FA3}"/>
                </a:ext>
              </a:extLst>
            </p:cNvPr>
            <p:cNvSpPr/>
            <p:nvPr/>
          </p:nvSpPr>
          <p:spPr>
            <a:xfrm>
              <a:off x="12339035" y="1695246"/>
              <a:ext cx="40007" cy="38118"/>
            </a:xfrm>
            <a:custGeom>
              <a:avLst/>
              <a:gdLst>
                <a:gd name="connsiteX0" fmla="*/ 19042 w 40007"/>
                <a:gd name="connsiteY0" fmla="*/ 38119 h 38118"/>
                <a:gd name="connsiteX1" fmla="*/ 2 w 40007"/>
                <a:gd name="connsiteY1" fmla="*/ 19345 h 38118"/>
                <a:gd name="connsiteX2" fmla="*/ 18776 w 40007"/>
                <a:gd name="connsiteY2" fmla="*/ 19 h 38118"/>
                <a:gd name="connsiteX3" fmla="*/ 20814 w 40007"/>
                <a:gd name="connsiteY3" fmla="*/ 0 h 38118"/>
                <a:gd name="connsiteX4" fmla="*/ 20957 w 40007"/>
                <a:gd name="connsiteY4" fmla="*/ 0 h 38118"/>
                <a:gd name="connsiteX5" fmla="*/ 40007 w 40007"/>
                <a:gd name="connsiteY5" fmla="*/ 18907 h 38118"/>
                <a:gd name="connsiteX6" fmla="*/ 21100 w 40007"/>
                <a:gd name="connsiteY6" fmla="*/ 38100 h 38118"/>
                <a:gd name="connsiteX7" fmla="*/ 19338 w 40007"/>
                <a:gd name="connsiteY7" fmla="*/ 38119 h 38118"/>
                <a:gd name="connsiteX8" fmla="*/ 19042 w 40007"/>
                <a:gd name="connsiteY8" fmla="*/ 38119 h 38118"/>
                <a:gd name="connsiteX9" fmla="*/ 19042 w 40007"/>
                <a:gd name="connsiteY9" fmla="*/ 381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7" h="38118">
                  <a:moveTo>
                    <a:pt x="19042" y="38119"/>
                  </a:moveTo>
                  <a:cubicBezTo>
                    <a:pt x="8651" y="38119"/>
                    <a:pt x="164" y="29775"/>
                    <a:pt x="2" y="19345"/>
                  </a:cubicBezTo>
                  <a:cubicBezTo>
                    <a:pt x="-151" y="8830"/>
                    <a:pt x="8251" y="171"/>
                    <a:pt x="18776" y="19"/>
                  </a:cubicBezTo>
                  <a:lnTo>
                    <a:pt x="20814" y="0"/>
                  </a:lnTo>
                  <a:cubicBezTo>
                    <a:pt x="20862" y="0"/>
                    <a:pt x="20909" y="0"/>
                    <a:pt x="20957" y="0"/>
                  </a:cubicBezTo>
                  <a:cubicBezTo>
                    <a:pt x="31415" y="0"/>
                    <a:pt x="39931" y="8439"/>
                    <a:pt x="40007" y="18907"/>
                  </a:cubicBezTo>
                  <a:cubicBezTo>
                    <a:pt x="40083" y="29423"/>
                    <a:pt x="31616" y="38014"/>
                    <a:pt x="21100" y="38100"/>
                  </a:cubicBezTo>
                  <a:lnTo>
                    <a:pt x="19338" y="38119"/>
                  </a:lnTo>
                  <a:cubicBezTo>
                    <a:pt x="19242" y="38119"/>
                    <a:pt x="19147" y="38119"/>
                    <a:pt x="19042" y="38119"/>
                  </a:cubicBezTo>
                  <a:lnTo>
                    <a:pt x="19042" y="38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2" name="자유형: 도형 791">
              <a:extLst>
                <a:ext uri="{FF2B5EF4-FFF2-40B4-BE49-F238E27FC236}">
                  <a16:creationId xmlns:a16="http://schemas.microsoft.com/office/drawing/2014/main" id="{BAA0601E-697E-4F19-A4E7-7E0B921ADD86}"/>
                </a:ext>
              </a:extLst>
            </p:cNvPr>
            <p:cNvSpPr/>
            <p:nvPr/>
          </p:nvSpPr>
          <p:spPr>
            <a:xfrm>
              <a:off x="12398082" y="1694913"/>
              <a:ext cx="40005" cy="38100"/>
            </a:xfrm>
            <a:custGeom>
              <a:avLst/>
              <a:gdLst>
                <a:gd name="connsiteX0" fmla="*/ 19050 w 40005"/>
                <a:gd name="connsiteY0" fmla="*/ 38100 h 38100"/>
                <a:gd name="connsiteX1" fmla="*/ 0 w 40005"/>
                <a:gd name="connsiteY1" fmla="*/ 19050 h 38100"/>
                <a:gd name="connsiteX2" fmla="*/ 19050 w 40005"/>
                <a:gd name="connsiteY2" fmla="*/ 0 h 38100"/>
                <a:gd name="connsiteX3" fmla="*/ 19050 w 40005"/>
                <a:gd name="connsiteY3" fmla="*/ 0 h 38100"/>
                <a:gd name="connsiteX4" fmla="*/ 20955 w 40005"/>
                <a:gd name="connsiteY4" fmla="*/ 0 h 38100"/>
                <a:gd name="connsiteX5" fmla="*/ 40005 w 40005"/>
                <a:gd name="connsiteY5" fmla="*/ 19050 h 38100"/>
                <a:gd name="connsiteX6" fmla="*/ 20955 w 40005"/>
                <a:gd name="connsiteY6" fmla="*/ 38100 h 38100"/>
                <a:gd name="connsiteX7" fmla="*/ 19050 w 40005"/>
                <a:gd name="connsiteY7" fmla="*/ 38100 h 38100"/>
                <a:gd name="connsiteX8" fmla="*/ 19050 w 4000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0">
                  <a:moveTo>
                    <a:pt x="19050" y="38100"/>
                  </a:moveTo>
                  <a:cubicBezTo>
                    <a:pt x="8535" y="38100"/>
                    <a:pt x="0" y="29566"/>
                    <a:pt x="0" y="19050"/>
                  </a:cubicBezTo>
                  <a:cubicBezTo>
                    <a:pt x="0" y="8534"/>
                    <a:pt x="8535" y="0"/>
                    <a:pt x="19050" y="0"/>
                  </a:cubicBezTo>
                  <a:lnTo>
                    <a:pt x="19050" y="0"/>
                  </a:lnTo>
                  <a:lnTo>
                    <a:pt x="20955" y="0"/>
                  </a:lnTo>
                  <a:cubicBezTo>
                    <a:pt x="31471" y="0"/>
                    <a:pt x="40005" y="8534"/>
                    <a:pt x="40005" y="19050"/>
                  </a:cubicBez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lnTo>
                    <a:pt x="1905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3" name="자유형: 도형 792">
              <a:extLst>
                <a:ext uri="{FF2B5EF4-FFF2-40B4-BE49-F238E27FC236}">
                  <a16:creationId xmlns:a16="http://schemas.microsoft.com/office/drawing/2014/main" id="{25255D1D-1D10-4FBD-B60D-A09CEC12BEC8}"/>
                </a:ext>
              </a:extLst>
            </p:cNvPr>
            <p:cNvSpPr/>
            <p:nvPr/>
          </p:nvSpPr>
          <p:spPr>
            <a:xfrm>
              <a:off x="13030733" y="-692165"/>
              <a:ext cx="39995" cy="38185"/>
            </a:xfrm>
            <a:custGeom>
              <a:avLst/>
              <a:gdLst>
                <a:gd name="connsiteX0" fmla="*/ 19031 w 39995"/>
                <a:gd name="connsiteY0" fmla="*/ 0 h 38185"/>
                <a:gd name="connsiteX1" fmla="*/ 19888 w 39995"/>
                <a:gd name="connsiteY1" fmla="*/ 19 h 38185"/>
                <a:gd name="connsiteX2" fmla="*/ 21783 w 39995"/>
                <a:gd name="connsiteY2" fmla="*/ 105 h 38185"/>
                <a:gd name="connsiteX3" fmla="*/ 39976 w 39995"/>
                <a:gd name="connsiteY3" fmla="*/ 19974 h 38185"/>
                <a:gd name="connsiteX4" fmla="*/ 20964 w 39995"/>
                <a:gd name="connsiteY4" fmla="*/ 38186 h 38185"/>
                <a:gd name="connsiteX5" fmla="*/ 20107 w 39995"/>
                <a:gd name="connsiteY5" fmla="*/ 38167 h 38185"/>
                <a:gd name="connsiteX6" fmla="*/ 18212 w 39995"/>
                <a:gd name="connsiteY6" fmla="*/ 38081 h 38185"/>
                <a:gd name="connsiteX7" fmla="*/ 19 w 39995"/>
                <a:gd name="connsiteY7" fmla="*/ 18212 h 38185"/>
                <a:gd name="connsiteX8" fmla="*/ 19031 w 39995"/>
                <a:gd name="connsiteY8" fmla="*/ 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19031" y="0"/>
                  </a:moveTo>
                  <a:cubicBezTo>
                    <a:pt x="19317" y="0"/>
                    <a:pt x="19612" y="0"/>
                    <a:pt x="19888" y="19"/>
                  </a:cubicBezTo>
                  <a:lnTo>
                    <a:pt x="21783" y="105"/>
                  </a:lnTo>
                  <a:cubicBezTo>
                    <a:pt x="32299" y="571"/>
                    <a:pt x="40443" y="9468"/>
                    <a:pt x="39976" y="19974"/>
                  </a:cubicBezTo>
                  <a:cubicBezTo>
                    <a:pt x="39529" y="30194"/>
                    <a:pt x="31090" y="38186"/>
                    <a:pt x="20964" y="38186"/>
                  </a:cubicBezTo>
                  <a:cubicBezTo>
                    <a:pt x="20679" y="38186"/>
                    <a:pt x="20384" y="38186"/>
                    <a:pt x="20107" y="38167"/>
                  </a:cubicBezTo>
                  <a:lnTo>
                    <a:pt x="18212" y="38081"/>
                  </a:lnTo>
                  <a:cubicBezTo>
                    <a:pt x="7696" y="37614"/>
                    <a:pt x="-448" y="28718"/>
                    <a:pt x="19" y="18212"/>
                  </a:cubicBezTo>
                  <a:cubicBezTo>
                    <a:pt x="457" y="7982"/>
                    <a:pt x="8896" y="0"/>
                    <a:pt x="1903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4" name="자유형: 도형 793">
              <a:extLst>
                <a:ext uri="{FF2B5EF4-FFF2-40B4-BE49-F238E27FC236}">
                  <a16:creationId xmlns:a16="http://schemas.microsoft.com/office/drawing/2014/main" id="{D1DA1761-E0C7-40BF-949B-FC3C9975448A}"/>
                </a:ext>
              </a:extLst>
            </p:cNvPr>
            <p:cNvSpPr/>
            <p:nvPr/>
          </p:nvSpPr>
          <p:spPr>
            <a:xfrm>
              <a:off x="13148658" y="-554062"/>
              <a:ext cx="40004" cy="38138"/>
            </a:xfrm>
            <a:custGeom>
              <a:avLst/>
              <a:gdLst>
                <a:gd name="connsiteX0" fmla="*/ 20969 w 40004"/>
                <a:gd name="connsiteY0" fmla="*/ 38138 h 38138"/>
                <a:gd name="connsiteX1" fmla="*/ 20540 w 40004"/>
                <a:gd name="connsiteY1" fmla="*/ 38138 h 38138"/>
                <a:gd name="connsiteX2" fmla="*/ 18635 w 40004"/>
                <a:gd name="connsiteY2" fmla="*/ 38100 h 38138"/>
                <a:gd name="connsiteX3" fmla="*/ 4 w 40004"/>
                <a:gd name="connsiteY3" fmla="*/ 18640 h 38138"/>
                <a:gd name="connsiteX4" fmla="*/ 19045 w 40004"/>
                <a:gd name="connsiteY4" fmla="*/ 0 h 38138"/>
                <a:gd name="connsiteX5" fmla="*/ 19473 w 40004"/>
                <a:gd name="connsiteY5" fmla="*/ 0 h 38138"/>
                <a:gd name="connsiteX6" fmla="*/ 21378 w 40004"/>
                <a:gd name="connsiteY6" fmla="*/ 38 h 38138"/>
                <a:gd name="connsiteX7" fmla="*/ 39999 w 40004"/>
                <a:gd name="connsiteY7" fmla="*/ 19498 h 38138"/>
                <a:gd name="connsiteX8" fmla="*/ 20969 w 40004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38">
                  <a:moveTo>
                    <a:pt x="20969" y="38138"/>
                  </a:moveTo>
                  <a:cubicBezTo>
                    <a:pt x="20826" y="38138"/>
                    <a:pt x="20683" y="38138"/>
                    <a:pt x="20540" y="38138"/>
                  </a:cubicBezTo>
                  <a:lnTo>
                    <a:pt x="18635" y="38100"/>
                  </a:lnTo>
                  <a:cubicBezTo>
                    <a:pt x="8119" y="37871"/>
                    <a:pt x="-215" y="29166"/>
                    <a:pt x="4" y="18640"/>
                  </a:cubicBezTo>
                  <a:cubicBezTo>
                    <a:pt x="233" y="8268"/>
                    <a:pt x="8719" y="0"/>
                    <a:pt x="19045" y="0"/>
                  </a:cubicBezTo>
                  <a:cubicBezTo>
                    <a:pt x="19187" y="0"/>
                    <a:pt x="19321" y="0"/>
                    <a:pt x="19473" y="0"/>
                  </a:cubicBezTo>
                  <a:lnTo>
                    <a:pt x="21378" y="38"/>
                  </a:lnTo>
                  <a:cubicBezTo>
                    <a:pt x="31894" y="267"/>
                    <a:pt x="40228" y="8982"/>
                    <a:pt x="39999" y="19498"/>
                  </a:cubicBezTo>
                  <a:cubicBezTo>
                    <a:pt x="39781" y="29889"/>
                    <a:pt x="31294" y="38138"/>
                    <a:pt x="20969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5" name="자유형: 도형 794">
              <a:extLst>
                <a:ext uri="{FF2B5EF4-FFF2-40B4-BE49-F238E27FC236}">
                  <a16:creationId xmlns:a16="http://schemas.microsoft.com/office/drawing/2014/main" id="{A38BE9B5-1E7F-48BE-B062-5C6B76E198E3}"/>
                </a:ext>
              </a:extLst>
            </p:cNvPr>
            <p:cNvSpPr/>
            <p:nvPr/>
          </p:nvSpPr>
          <p:spPr>
            <a:xfrm>
              <a:off x="13089632" y="-555754"/>
              <a:ext cx="39997" cy="38162"/>
            </a:xfrm>
            <a:custGeom>
              <a:avLst/>
              <a:gdLst>
                <a:gd name="connsiteX0" fmla="*/ 20968 w 39997"/>
                <a:gd name="connsiteY0" fmla="*/ 38163 h 38162"/>
                <a:gd name="connsiteX1" fmla="*/ 20396 w 39997"/>
                <a:gd name="connsiteY1" fmla="*/ 38153 h 38162"/>
                <a:gd name="connsiteX2" fmla="*/ 18358 w 39997"/>
                <a:gd name="connsiteY2" fmla="*/ 38087 h 38162"/>
                <a:gd name="connsiteX3" fmla="*/ 13 w 39997"/>
                <a:gd name="connsiteY3" fmla="*/ 18351 h 38162"/>
                <a:gd name="connsiteX4" fmla="*/ 19748 w 39997"/>
                <a:gd name="connsiteY4" fmla="*/ 15 h 38162"/>
                <a:gd name="connsiteX5" fmla="*/ 21511 w 39997"/>
                <a:gd name="connsiteY5" fmla="*/ 72 h 38162"/>
                <a:gd name="connsiteX6" fmla="*/ 39989 w 39997"/>
                <a:gd name="connsiteY6" fmla="*/ 19675 h 38162"/>
                <a:gd name="connsiteX7" fmla="*/ 20968 w 39997"/>
                <a:gd name="connsiteY7" fmla="*/ 38163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62">
                  <a:moveTo>
                    <a:pt x="20968" y="38163"/>
                  </a:moveTo>
                  <a:cubicBezTo>
                    <a:pt x="20777" y="38163"/>
                    <a:pt x="20587" y="38163"/>
                    <a:pt x="20396" y="38153"/>
                  </a:cubicBezTo>
                  <a:lnTo>
                    <a:pt x="18358" y="38087"/>
                  </a:lnTo>
                  <a:cubicBezTo>
                    <a:pt x="7842" y="37696"/>
                    <a:pt x="-368" y="28867"/>
                    <a:pt x="13" y="18351"/>
                  </a:cubicBezTo>
                  <a:cubicBezTo>
                    <a:pt x="403" y="7845"/>
                    <a:pt x="9128" y="-404"/>
                    <a:pt x="19748" y="15"/>
                  </a:cubicBezTo>
                  <a:lnTo>
                    <a:pt x="21511" y="72"/>
                  </a:lnTo>
                  <a:cubicBezTo>
                    <a:pt x="32026" y="377"/>
                    <a:pt x="40304" y="9159"/>
                    <a:pt x="39989" y="19675"/>
                  </a:cubicBezTo>
                  <a:cubicBezTo>
                    <a:pt x="39694" y="30000"/>
                    <a:pt x="31226" y="38163"/>
                    <a:pt x="20968" y="38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6" name="자유형: 도형 795">
              <a:extLst>
                <a:ext uri="{FF2B5EF4-FFF2-40B4-BE49-F238E27FC236}">
                  <a16:creationId xmlns:a16="http://schemas.microsoft.com/office/drawing/2014/main" id="{3AFD3CBF-C188-43A6-BEEC-CDEE50007E8E}"/>
                </a:ext>
              </a:extLst>
            </p:cNvPr>
            <p:cNvSpPr/>
            <p:nvPr/>
          </p:nvSpPr>
          <p:spPr>
            <a:xfrm>
              <a:off x="13030568" y="-557640"/>
              <a:ext cx="40016" cy="38162"/>
            </a:xfrm>
            <a:custGeom>
              <a:avLst/>
              <a:gdLst>
                <a:gd name="connsiteX0" fmla="*/ 20987 w 40016"/>
                <a:gd name="connsiteY0" fmla="*/ 38163 h 38162"/>
                <a:gd name="connsiteX1" fmla="*/ 20425 w 40016"/>
                <a:gd name="connsiteY1" fmla="*/ 38153 h 38162"/>
                <a:gd name="connsiteX2" fmla="*/ 18367 w 40016"/>
                <a:gd name="connsiteY2" fmla="*/ 38087 h 38162"/>
                <a:gd name="connsiteX3" fmla="*/ 13 w 40016"/>
                <a:gd name="connsiteY3" fmla="*/ 18360 h 38162"/>
                <a:gd name="connsiteX4" fmla="*/ 19739 w 40016"/>
                <a:gd name="connsiteY4" fmla="*/ 15 h 38162"/>
                <a:gd name="connsiteX5" fmla="*/ 21520 w 40016"/>
                <a:gd name="connsiteY5" fmla="*/ 72 h 38162"/>
                <a:gd name="connsiteX6" fmla="*/ 40008 w 40016"/>
                <a:gd name="connsiteY6" fmla="*/ 19665 h 38162"/>
                <a:gd name="connsiteX7" fmla="*/ 20987 w 40016"/>
                <a:gd name="connsiteY7" fmla="*/ 38163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2">
                  <a:moveTo>
                    <a:pt x="20987" y="38163"/>
                  </a:moveTo>
                  <a:cubicBezTo>
                    <a:pt x="20796" y="38163"/>
                    <a:pt x="20615" y="38163"/>
                    <a:pt x="20425" y="38153"/>
                  </a:cubicBezTo>
                  <a:lnTo>
                    <a:pt x="18367" y="38087"/>
                  </a:lnTo>
                  <a:cubicBezTo>
                    <a:pt x="7852" y="37706"/>
                    <a:pt x="-368" y="28876"/>
                    <a:pt x="13" y="18360"/>
                  </a:cubicBezTo>
                  <a:cubicBezTo>
                    <a:pt x="384" y="7845"/>
                    <a:pt x="9338" y="-404"/>
                    <a:pt x="19739" y="15"/>
                  </a:cubicBezTo>
                  <a:lnTo>
                    <a:pt x="21520" y="72"/>
                  </a:lnTo>
                  <a:cubicBezTo>
                    <a:pt x="32036" y="377"/>
                    <a:pt x="40322" y="9150"/>
                    <a:pt x="40008" y="19665"/>
                  </a:cubicBezTo>
                  <a:cubicBezTo>
                    <a:pt x="39723" y="30000"/>
                    <a:pt x="31255" y="38163"/>
                    <a:pt x="20987" y="38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7" name="자유형: 도형 796">
              <a:extLst>
                <a:ext uri="{FF2B5EF4-FFF2-40B4-BE49-F238E27FC236}">
                  <a16:creationId xmlns:a16="http://schemas.microsoft.com/office/drawing/2014/main" id="{F2009587-4CB9-443D-AB2B-824B2AB26033}"/>
                </a:ext>
              </a:extLst>
            </p:cNvPr>
            <p:cNvSpPr/>
            <p:nvPr/>
          </p:nvSpPr>
          <p:spPr>
            <a:xfrm>
              <a:off x="13090242" y="-433600"/>
              <a:ext cx="40007" cy="38185"/>
            </a:xfrm>
            <a:custGeom>
              <a:avLst/>
              <a:gdLst>
                <a:gd name="connsiteX0" fmla="*/ 21787 w 40007"/>
                <a:gd name="connsiteY0" fmla="*/ 38090 h 38185"/>
                <a:gd name="connsiteX1" fmla="*/ 19749 w 40007"/>
                <a:gd name="connsiteY1" fmla="*/ 38176 h 38185"/>
                <a:gd name="connsiteX2" fmla="*/ 19044 w 40007"/>
                <a:gd name="connsiteY2" fmla="*/ 38186 h 38185"/>
                <a:gd name="connsiteX3" fmla="*/ 13 w 40007"/>
                <a:gd name="connsiteY3" fmla="*/ 19831 h 38185"/>
                <a:gd name="connsiteX4" fmla="*/ 18358 w 40007"/>
                <a:gd name="connsiteY4" fmla="*/ 95 h 38185"/>
                <a:gd name="connsiteX5" fmla="*/ 20120 w 40007"/>
                <a:gd name="connsiteY5" fmla="*/ 19 h 38185"/>
                <a:gd name="connsiteX6" fmla="*/ 20977 w 40007"/>
                <a:gd name="connsiteY6" fmla="*/ 0 h 38185"/>
                <a:gd name="connsiteX7" fmla="*/ 39989 w 40007"/>
                <a:gd name="connsiteY7" fmla="*/ 18212 h 38185"/>
                <a:gd name="connsiteX8" fmla="*/ 21787 w 40007"/>
                <a:gd name="connsiteY8" fmla="*/ 3809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85">
                  <a:moveTo>
                    <a:pt x="21787" y="38090"/>
                  </a:moveTo>
                  <a:lnTo>
                    <a:pt x="19749" y="38176"/>
                  </a:lnTo>
                  <a:cubicBezTo>
                    <a:pt x="19520" y="38186"/>
                    <a:pt x="19272" y="38186"/>
                    <a:pt x="19044" y="38186"/>
                  </a:cubicBezTo>
                  <a:cubicBezTo>
                    <a:pt x="8842" y="38186"/>
                    <a:pt x="394" y="30108"/>
                    <a:pt x="13" y="19831"/>
                  </a:cubicBezTo>
                  <a:cubicBezTo>
                    <a:pt x="-368" y="9315"/>
                    <a:pt x="7833" y="486"/>
                    <a:pt x="18358" y="95"/>
                  </a:cubicBezTo>
                  <a:lnTo>
                    <a:pt x="20120" y="19"/>
                  </a:lnTo>
                  <a:cubicBezTo>
                    <a:pt x="20396" y="9"/>
                    <a:pt x="20692" y="0"/>
                    <a:pt x="20977" y="0"/>
                  </a:cubicBezTo>
                  <a:cubicBezTo>
                    <a:pt x="31102" y="0"/>
                    <a:pt x="39541" y="7982"/>
                    <a:pt x="39989" y="18212"/>
                  </a:cubicBezTo>
                  <a:cubicBezTo>
                    <a:pt x="40446" y="28727"/>
                    <a:pt x="32293" y="37624"/>
                    <a:pt x="21787" y="38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8" name="자유형: 도형 797">
              <a:extLst>
                <a:ext uri="{FF2B5EF4-FFF2-40B4-BE49-F238E27FC236}">
                  <a16:creationId xmlns:a16="http://schemas.microsoft.com/office/drawing/2014/main" id="{FFEEF4DC-70E7-4815-AE37-62706AFEC99B}"/>
                </a:ext>
              </a:extLst>
            </p:cNvPr>
            <p:cNvSpPr/>
            <p:nvPr/>
          </p:nvSpPr>
          <p:spPr>
            <a:xfrm>
              <a:off x="13149262" y="-436182"/>
              <a:ext cx="39995" cy="38186"/>
            </a:xfrm>
            <a:custGeom>
              <a:avLst/>
              <a:gdLst>
                <a:gd name="connsiteX0" fmla="*/ 21783 w 39995"/>
                <a:gd name="connsiteY0" fmla="*/ 38082 h 38186"/>
                <a:gd name="connsiteX1" fmla="*/ 19888 w 39995"/>
                <a:gd name="connsiteY1" fmla="*/ 38167 h 38186"/>
                <a:gd name="connsiteX2" fmla="*/ 19031 w 39995"/>
                <a:gd name="connsiteY2" fmla="*/ 38186 h 38186"/>
                <a:gd name="connsiteX3" fmla="*/ 19 w 39995"/>
                <a:gd name="connsiteY3" fmla="*/ 19975 h 38186"/>
                <a:gd name="connsiteX4" fmla="*/ 18212 w 39995"/>
                <a:gd name="connsiteY4" fmla="*/ 105 h 38186"/>
                <a:gd name="connsiteX5" fmla="*/ 20107 w 39995"/>
                <a:gd name="connsiteY5" fmla="*/ 20 h 38186"/>
                <a:gd name="connsiteX6" fmla="*/ 39976 w 39995"/>
                <a:gd name="connsiteY6" fmla="*/ 18212 h 38186"/>
                <a:gd name="connsiteX7" fmla="*/ 21783 w 39995"/>
                <a:gd name="connsiteY7" fmla="*/ 38082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6">
                  <a:moveTo>
                    <a:pt x="21783" y="38082"/>
                  </a:moveTo>
                  <a:lnTo>
                    <a:pt x="19888" y="38167"/>
                  </a:lnTo>
                  <a:cubicBezTo>
                    <a:pt x="19612" y="38177"/>
                    <a:pt x="19317" y="38186"/>
                    <a:pt x="19031" y="38186"/>
                  </a:cubicBezTo>
                  <a:cubicBezTo>
                    <a:pt x="8906" y="38186"/>
                    <a:pt x="467" y="30204"/>
                    <a:pt x="19" y="19975"/>
                  </a:cubicBezTo>
                  <a:cubicBezTo>
                    <a:pt x="-448" y="9459"/>
                    <a:pt x="7706" y="563"/>
                    <a:pt x="18212" y="105"/>
                  </a:cubicBezTo>
                  <a:lnTo>
                    <a:pt x="20107" y="20"/>
                  </a:lnTo>
                  <a:cubicBezTo>
                    <a:pt x="30575" y="-456"/>
                    <a:pt x="39510" y="7697"/>
                    <a:pt x="39976" y="18212"/>
                  </a:cubicBezTo>
                  <a:cubicBezTo>
                    <a:pt x="40443" y="28728"/>
                    <a:pt x="32290" y="37615"/>
                    <a:pt x="21783" y="3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9" name="자유형: 도형 798">
              <a:extLst>
                <a:ext uri="{FF2B5EF4-FFF2-40B4-BE49-F238E27FC236}">
                  <a16:creationId xmlns:a16="http://schemas.microsoft.com/office/drawing/2014/main" id="{38BCBEF4-21DD-4E86-81F6-42B76F3855D2}"/>
                </a:ext>
              </a:extLst>
            </p:cNvPr>
            <p:cNvSpPr/>
            <p:nvPr/>
          </p:nvSpPr>
          <p:spPr>
            <a:xfrm>
              <a:off x="13265386" y="-440874"/>
              <a:ext cx="40017" cy="38153"/>
            </a:xfrm>
            <a:custGeom>
              <a:avLst/>
              <a:gdLst>
                <a:gd name="connsiteX0" fmla="*/ 21521 w 40017"/>
                <a:gd name="connsiteY0" fmla="*/ 38097 h 38153"/>
                <a:gd name="connsiteX1" fmla="*/ 19473 w 40017"/>
                <a:gd name="connsiteY1" fmla="*/ 38154 h 38153"/>
                <a:gd name="connsiteX2" fmla="*/ 19045 w 40017"/>
                <a:gd name="connsiteY2" fmla="*/ 38154 h 38153"/>
                <a:gd name="connsiteX3" fmla="*/ 4 w 40017"/>
                <a:gd name="connsiteY3" fmla="*/ 19513 h 38153"/>
                <a:gd name="connsiteX4" fmla="*/ 18635 w 40017"/>
                <a:gd name="connsiteY4" fmla="*/ 54 h 38153"/>
                <a:gd name="connsiteX5" fmla="*/ 20407 w 40017"/>
                <a:gd name="connsiteY5" fmla="*/ 6 h 38153"/>
                <a:gd name="connsiteX6" fmla="*/ 40009 w 40017"/>
                <a:gd name="connsiteY6" fmla="*/ 18485 h 38153"/>
                <a:gd name="connsiteX7" fmla="*/ 21521 w 40017"/>
                <a:gd name="connsiteY7" fmla="*/ 38097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53">
                  <a:moveTo>
                    <a:pt x="21521" y="38097"/>
                  </a:moveTo>
                  <a:lnTo>
                    <a:pt x="19473" y="38154"/>
                  </a:lnTo>
                  <a:cubicBezTo>
                    <a:pt x="19321" y="38154"/>
                    <a:pt x="19188" y="38154"/>
                    <a:pt x="19045" y="38154"/>
                  </a:cubicBezTo>
                  <a:cubicBezTo>
                    <a:pt x="8720" y="38154"/>
                    <a:pt x="233" y="29896"/>
                    <a:pt x="4" y="19513"/>
                  </a:cubicBezTo>
                  <a:cubicBezTo>
                    <a:pt x="-215" y="8998"/>
                    <a:pt x="8129" y="282"/>
                    <a:pt x="18635" y="54"/>
                  </a:cubicBezTo>
                  <a:lnTo>
                    <a:pt x="20407" y="6"/>
                  </a:lnTo>
                  <a:cubicBezTo>
                    <a:pt x="30713" y="-260"/>
                    <a:pt x="39686" y="7979"/>
                    <a:pt x="40009" y="18485"/>
                  </a:cubicBezTo>
                  <a:cubicBezTo>
                    <a:pt x="40314" y="29010"/>
                    <a:pt x="32037" y="37792"/>
                    <a:pt x="21521" y="3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0" name="자유형: 도형 799">
              <a:extLst>
                <a:ext uri="{FF2B5EF4-FFF2-40B4-BE49-F238E27FC236}">
                  <a16:creationId xmlns:a16="http://schemas.microsoft.com/office/drawing/2014/main" id="{8DAF657D-028C-426C-B0F6-9179977ED627}"/>
                </a:ext>
              </a:extLst>
            </p:cNvPr>
            <p:cNvSpPr/>
            <p:nvPr/>
          </p:nvSpPr>
          <p:spPr>
            <a:xfrm>
              <a:off x="13031210" y="-431337"/>
              <a:ext cx="40007" cy="38161"/>
            </a:xfrm>
            <a:custGeom>
              <a:avLst/>
              <a:gdLst>
                <a:gd name="connsiteX0" fmla="*/ 21659 w 40007"/>
                <a:gd name="connsiteY0" fmla="*/ 38085 h 38161"/>
                <a:gd name="connsiteX1" fmla="*/ 19601 w 40007"/>
                <a:gd name="connsiteY1" fmla="*/ 38152 h 38161"/>
                <a:gd name="connsiteX2" fmla="*/ 19039 w 40007"/>
                <a:gd name="connsiteY2" fmla="*/ 38162 h 38161"/>
                <a:gd name="connsiteX3" fmla="*/ 8 w 40007"/>
                <a:gd name="connsiteY3" fmla="*/ 19664 h 38161"/>
                <a:gd name="connsiteX4" fmla="*/ 18496 w 40007"/>
                <a:gd name="connsiteY4" fmla="*/ 71 h 38161"/>
                <a:gd name="connsiteX5" fmla="*/ 20258 w 40007"/>
                <a:gd name="connsiteY5" fmla="*/ 14 h 38161"/>
                <a:gd name="connsiteX6" fmla="*/ 39994 w 40007"/>
                <a:gd name="connsiteY6" fmla="*/ 18350 h 38161"/>
                <a:gd name="connsiteX7" fmla="*/ 21659 w 40007"/>
                <a:gd name="connsiteY7" fmla="*/ 38085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1">
                  <a:moveTo>
                    <a:pt x="21659" y="38085"/>
                  </a:moveTo>
                  <a:lnTo>
                    <a:pt x="19601" y="38152"/>
                  </a:lnTo>
                  <a:cubicBezTo>
                    <a:pt x="19411" y="38152"/>
                    <a:pt x="19230" y="38162"/>
                    <a:pt x="19039" y="38162"/>
                  </a:cubicBezTo>
                  <a:cubicBezTo>
                    <a:pt x="8771" y="38162"/>
                    <a:pt x="303" y="29989"/>
                    <a:pt x="8" y="19664"/>
                  </a:cubicBezTo>
                  <a:cubicBezTo>
                    <a:pt x="-296" y="9148"/>
                    <a:pt x="7981" y="376"/>
                    <a:pt x="18496" y="71"/>
                  </a:cubicBezTo>
                  <a:lnTo>
                    <a:pt x="20258" y="14"/>
                  </a:lnTo>
                  <a:cubicBezTo>
                    <a:pt x="30774" y="-386"/>
                    <a:pt x="39604" y="7843"/>
                    <a:pt x="39994" y="18350"/>
                  </a:cubicBezTo>
                  <a:cubicBezTo>
                    <a:pt x="40385" y="28865"/>
                    <a:pt x="32174" y="37695"/>
                    <a:pt x="21659" y="380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1" name="자유형: 도형 800">
              <a:extLst>
                <a:ext uri="{FF2B5EF4-FFF2-40B4-BE49-F238E27FC236}">
                  <a16:creationId xmlns:a16="http://schemas.microsoft.com/office/drawing/2014/main" id="{06B7C00F-F7C7-4F30-957B-005715675CB5}"/>
                </a:ext>
              </a:extLst>
            </p:cNvPr>
            <p:cNvSpPr/>
            <p:nvPr/>
          </p:nvSpPr>
          <p:spPr>
            <a:xfrm>
              <a:off x="13090599" y="-309009"/>
              <a:ext cx="39992" cy="38267"/>
            </a:xfrm>
            <a:custGeom>
              <a:avLst/>
              <a:gdLst>
                <a:gd name="connsiteX0" fmla="*/ 22620 w 39992"/>
                <a:gd name="connsiteY0" fmla="*/ 38020 h 38267"/>
                <a:gd name="connsiteX1" fmla="*/ 20725 w 39992"/>
                <a:gd name="connsiteY1" fmla="*/ 38191 h 38267"/>
                <a:gd name="connsiteX2" fmla="*/ 19029 w 39992"/>
                <a:gd name="connsiteY2" fmla="*/ 38267 h 38267"/>
                <a:gd name="connsiteX3" fmla="*/ 75 w 39992"/>
                <a:gd name="connsiteY3" fmla="*/ 20894 h 38267"/>
                <a:gd name="connsiteX4" fmla="*/ 17372 w 39992"/>
                <a:gd name="connsiteY4" fmla="*/ 244 h 38267"/>
                <a:gd name="connsiteX5" fmla="*/ 19268 w 39992"/>
                <a:gd name="connsiteY5" fmla="*/ 72 h 38267"/>
                <a:gd name="connsiteX6" fmla="*/ 39918 w 39992"/>
                <a:gd name="connsiteY6" fmla="*/ 17369 h 38267"/>
                <a:gd name="connsiteX7" fmla="*/ 22620 w 39992"/>
                <a:gd name="connsiteY7" fmla="*/ 38020 h 3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2" h="38267">
                  <a:moveTo>
                    <a:pt x="22620" y="38020"/>
                  </a:moveTo>
                  <a:lnTo>
                    <a:pt x="20725" y="38191"/>
                  </a:lnTo>
                  <a:cubicBezTo>
                    <a:pt x="20153" y="38239"/>
                    <a:pt x="19592" y="38267"/>
                    <a:pt x="19029" y="38267"/>
                  </a:cubicBezTo>
                  <a:cubicBezTo>
                    <a:pt x="9266" y="38267"/>
                    <a:pt x="951" y="30800"/>
                    <a:pt x="75" y="20894"/>
                  </a:cubicBezTo>
                  <a:cubicBezTo>
                    <a:pt x="-849" y="10416"/>
                    <a:pt x="6895" y="1167"/>
                    <a:pt x="17372" y="244"/>
                  </a:cubicBezTo>
                  <a:lnTo>
                    <a:pt x="19268" y="72"/>
                  </a:lnTo>
                  <a:cubicBezTo>
                    <a:pt x="29793" y="-833"/>
                    <a:pt x="38984" y="6892"/>
                    <a:pt x="39918" y="17369"/>
                  </a:cubicBezTo>
                  <a:cubicBezTo>
                    <a:pt x="40842" y="27847"/>
                    <a:pt x="33098" y="37096"/>
                    <a:pt x="22620" y="380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2" name="자유형: 도형 801">
              <a:extLst>
                <a:ext uri="{FF2B5EF4-FFF2-40B4-BE49-F238E27FC236}">
                  <a16:creationId xmlns:a16="http://schemas.microsoft.com/office/drawing/2014/main" id="{87CBA8D5-95DF-4469-8D77-6D88E72FCAD8}"/>
                </a:ext>
              </a:extLst>
            </p:cNvPr>
            <p:cNvSpPr/>
            <p:nvPr/>
          </p:nvSpPr>
          <p:spPr>
            <a:xfrm>
              <a:off x="13324549" y="-323415"/>
              <a:ext cx="40008" cy="38128"/>
            </a:xfrm>
            <a:custGeom>
              <a:avLst/>
              <a:gdLst>
                <a:gd name="connsiteX0" fmla="*/ 21233 w 40008"/>
                <a:gd name="connsiteY0" fmla="*/ 38100 h 38128"/>
                <a:gd name="connsiteX1" fmla="*/ 19328 w 40008"/>
                <a:gd name="connsiteY1" fmla="*/ 38129 h 38128"/>
                <a:gd name="connsiteX2" fmla="*/ 19042 w 40008"/>
                <a:gd name="connsiteY2" fmla="*/ 38129 h 38128"/>
                <a:gd name="connsiteX3" fmla="*/ 2 w 40008"/>
                <a:gd name="connsiteY3" fmla="*/ 19355 h 38128"/>
                <a:gd name="connsiteX4" fmla="*/ 18776 w 40008"/>
                <a:gd name="connsiteY4" fmla="*/ 29 h 38128"/>
                <a:gd name="connsiteX5" fmla="*/ 20681 w 40008"/>
                <a:gd name="connsiteY5" fmla="*/ 0 h 38128"/>
                <a:gd name="connsiteX6" fmla="*/ 20966 w 40008"/>
                <a:gd name="connsiteY6" fmla="*/ 0 h 38128"/>
                <a:gd name="connsiteX7" fmla="*/ 40007 w 40008"/>
                <a:gd name="connsiteY7" fmla="*/ 18774 h 38128"/>
                <a:gd name="connsiteX8" fmla="*/ 21233 w 40008"/>
                <a:gd name="connsiteY8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21233" y="38100"/>
                  </a:moveTo>
                  <a:lnTo>
                    <a:pt x="19328" y="38129"/>
                  </a:lnTo>
                  <a:cubicBezTo>
                    <a:pt x="19233" y="38129"/>
                    <a:pt x="19138" y="38129"/>
                    <a:pt x="19042" y="38129"/>
                  </a:cubicBezTo>
                  <a:cubicBezTo>
                    <a:pt x="8651" y="38129"/>
                    <a:pt x="154" y="29785"/>
                    <a:pt x="2" y="19355"/>
                  </a:cubicBezTo>
                  <a:cubicBezTo>
                    <a:pt x="-151" y="8839"/>
                    <a:pt x="8251" y="181"/>
                    <a:pt x="18776" y="29"/>
                  </a:cubicBezTo>
                  <a:lnTo>
                    <a:pt x="20681" y="0"/>
                  </a:lnTo>
                  <a:cubicBezTo>
                    <a:pt x="20776" y="0"/>
                    <a:pt x="20871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0" y="29289"/>
                    <a:pt x="31749" y="37938"/>
                    <a:pt x="21233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3" name="자유형: 도형 802">
              <a:extLst>
                <a:ext uri="{FF2B5EF4-FFF2-40B4-BE49-F238E27FC236}">
                  <a16:creationId xmlns:a16="http://schemas.microsoft.com/office/drawing/2014/main" id="{B6EA0273-2FC1-45F0-BEAD-8F8F015A4DA5}"/>
                </a:ext>
              </a:extLst>
            </p:cNvPr>
            <p:cNvSpPr/>
            <p:nvPr/>
          </p:nvSpPr>
          <p:spPr>
            <a:xfrm>
              <a:off x="13149474" y="-314045"/>
              <a:ext cx="39990" cy="38255"/>
            </a:xfrm>
            <a:custGeom>
              <a:avLst/>
              <a:gdLst>
                <a:gd name="connsiteX0" fmla="*/ 22477 w 39990"/>
                <a:gd name="connsiteY0" fmla="*/ 38046 h 38255"/>
                <a:gd name="connsiteX1" fmla="*/ 20581 w 39990"/>
                <a:gd name="connsiteY1" fmla="*/ 38199 h 38255"/>
                <a:gd name="connsiteX2" fmla="*/ 19029 w 39990"/>
                <a:gd name="connsiteY2" fmla="*/ 38256 h 38255"/>
                <a:gd name="connsiteX3" fmla="*/ 64 w 39990"/>
                <a:gd name="connsiteY3" fmla="*/ 20739 h 38255"/>
                <a:gd name="connsiteX4" fmla="*/ 17514 w 39990"/>
                <a:gd name="connsiteY4" fmla="*/ 213 h 38255"/>
                <a:gd name="connsiteX5" fmla="*/ 19410 w 39990"/>
                <a:gd name="connsiteY5" fmla="*/ 60 h 38255"/>
                <a:gd name="connsiteX6" fmla="*/ 39926 w 39990"/>
                <a:gd name="connsiteY6" fmla="*/ 17520 h 38255"/>
                <a:gd name="connsiteX7" fmla="*/ 22477 w 39990"/>
                <a:gd name="connsiteY7" fmla="*/ 38046 h 3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0" h="38255">
                  <a:moveTo>
                    <a:pt x="22477" y="38046"/>
                  </a:moveTo>
                  <a:lnTo>
                    <a:pt x="20581" y="38199"/>
                  </a:lnTo>
                  <a:cubicBezTo>
                    <a:pt x="20057" y="38237"/>
                    <a:pt x="19543" y="38256"/>
                    <a:pt x="19029" y="38256"/>
                  </a:cubicBezTo>
                  <a:cubicBezTo>
                    <a:pt x="9209" y="38256"/>
                    <a:pt x="865" y="30712"/>
                    <a:pt x="64" y="20739"/>
                  </a:cubicBezTo>
                  <a:cubicBezTo>
                    <a:pt x="-793" y="10252"/>
                    <a:pt x="7018" y="1070"/>
                    <a:pt x="17514" y="213"/>
                  </a:cubicBezTo>
                  <a:lnTo>
                    <a:pt x="19410" y="60"/>
                  </a:lnTo>
                  <a:cubicBezTo>
                    <a:pt x="30040" y="-768"/>
                    <a:pt x="39079" y="7023"/>
                    <a:pt x="39926" y="17520"/>
                  </a:cubicBezTo>
                  <a:cubicBezTo>
                    <a:pt x="40784" y="28007"/>
                    <a:pt x="32964" y="37198"/>
                    <a:pt x="22477" y="38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4" name="자유형: 도형 803">
              <a:extLst>
                <a:ext uri="{FF2B5EF4-FFF2-40B4-BE49-F238E27FC236}">
                  <a16:creationId xmlns:a16="http://schemas.microsoft.com/office/drawing/2014/main" id="{BA4F9C5A-3455-4EA0-A300-AFDE11D38553}"/>
                </a:ext>
              </a:extLst>
            </p:cNvPr>
            <p:cNvSpPr/>
            <p:nvPr/>
          </p:nvSpPr>
          <p:spPr>
            <a:xfrm>
              <a:off x="13265515" y="-321569"/>
              <a:ext cx="39995" cy="38188"/>
            </a:xfrm>
            <a:custGeom>
              <a:avLst/>
              <a:gdLst>
                <a:gd name="connsiteX0" fmla="*/ 21784 w 39995"/>
                <a:gd name="connsiteY0" fmla="*/ 38083 h 38188"/>
                <a:gd name="connsiteX1" fmla="*/ 19888 w 39995"/>
                <a:gd name="connsiteY1" fmla="*/ 38169 h 38188"/>
                <a:gd name="connsiteX2" fmla="*/ 19031 w 39995"/>
                <a:gd name="connsiteY2" fmla="*/ 38188 h 38188"/>
                <a:gd name="connsiteX3" fmla="*/ 19 w 39995"/>
                <a:gd name="connsiteY3" fmla="*/ 19976 h 38188"/>
                <a:gd name="connsiteX4" fmla="*/ 18212 w 39995"/>
                <a:gd name="connsiteY4" fmla="*/ 107 h 38188"/>
                <a:gd name="connsiteX5" fmla="*/ 20107 w 39995"/>
                <a:gd name="connsiteY5" fmla="*/ 21 h 38188"/>
                <a:gd name="connsiteX6" fmla="*/ 39977 w 39995"/>
                <a:gd name="connsiteY6" fmla="*/ 18214 h 38188"/>
                <a:gd name="connsiteX7" fmla="*/ 21784 w 39995"/>
                <a:gd name="connsiteY7" fmla="*/ 38083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8">
                  <a:moveTo>
                    <a:pt x="21784" y="38083"/>
                  </a:moveTo>
                  <a:lnTo>
                    <a:pt x="19888" y="38169"/>
                  </a:lnTo>
                  <a:cubicBezTo>
                    <a:pt x="19602" y="38178"/>
                    <a:pt x="19317" y="38188"/>
                    <a:pt x="19031" y="38188"/>
                  </a:cubicBezTo>
                  <a:cubicBezTo>
                    <a:pt x="8906" y="38188"/>
                    <a:pt x="467" y="30206"/>
                    <a:pt x="19" y="19976"/>
                  </a:cubicBezTo>
                  <a:cubicBezTo>
                    <a:pt x="-448" y="9461"/>
                    <a:pt x="7706" y="564"/>
                    <a:pt x="18212" y="107"/>
                  </a:cubicBezTo>
                  <a:lnTo>
                    <a:pt x="20107" y="21"/>
                  </a:lnTo>
                  <a:cubicBezTo>
                    <a:pt x="30261" y="-474"/>
                    <a:pt x="39510" y="7699"/>
                    <a:pt x="39977" y="18214"/>
                  </a:cubicBezTo>
                  <a:cubicBezTo>
                    <a:pt x="40443" y="28730"/>
                    <a:pt x="32299" y="37617"/>
                    <a:pt x="21784" y="380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5" name="자유형: 도형 804">
              <a:extLst>
                <a:ext uri="{FF2B5EF4-FFF2-40B4-BE49-F238E27FC236}">
                  <a16:creationId xmlns:a16="http://schemas.microsoft.com/office/drawing/2014/main" id="{091D1CC4-FA9B-415D-8A2F-860C826D49AD}"/>
                </a:ext>
              </a:extLst>
            </p:cNvPr>
            <p:cNvSpPr/>
            <p:nvPr/>
          </p:nvSpPr>
          <p:spPr>
            <a:xfrm>
              <a:off x="13031733" y="-303676"/>
              <a:ext cx="40002" cy="38278"/>
            </a:xfrm>
            <a:custGeom>
              <a:avLst/>
              <a:gdLst>
                <a:gd name="connsiteX0" fmla="*/ 22622 w 40002"/>
                <a:gd name="connsiteY0" fmla="*/ 38031 h 38278"/>
                <a:gd name="connsiteX1" fmla="*/ 20860 w 40002"/>
                <a:gd name="connsiteY1" fmla="*/ 38192 h 38278"/>
                <a:gd name="connsiteX2" fmla="*/ 19031 w 40002"/>
                <a:gd name="connsiteY2" fmla="*/ 38278 h 38278"/>
                <a:gd name="connsiteX3" fmla="*/ 86 w 40002"/>
                <a:gd name="connsiteY3" fmla="*/ 21038 h 38278"/>
                <a:gd name="connsiteX4" fmla="*/ 17241 w 40002"/>
                <a:gd name="connsiteY4" fmla="*/ 264 h 38278"/>
                <a:gd name="connsiteX5" fmla="*/ 19279 w 40002"/>
                <a:gd name="connsiteY5" fmla="*/ 73 h 38278"/>
                <a:gd name="connsiteX6" fmla="*/ 39929 w 40002"/>
                <a:gd name="connsiteY6" fmla="*/ 17371 h 38278"/>
                <a:gd name="connsiteX7" fmla="*/ 22622 w 40002"/>
                <a:gd name="connsiteY7" fmla="*/ 38031 h 38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278">
                  <a:moveTo>
                    <a:pt x="22622" y="38031"/>
                  </a:moveTo>
                  <a:lnTo>
                    <a:pt x="20860" y="38192"/>
                  </a:lnTo>
                  <a:cubicBezTo>
                    <a:pt x="20250" y="38250"/>
                    <a:pt x="19631" y="38278"/>
                    <a:pt x="19031" y="38278"/>
                  </a:cubicBezTo>
                  <a:cubicBezTo>
                    <a:pt x="9316" y="38278"/>
                    <a:pt x="1029" y="30896"/>
                    <a:pt x="86" y="21038"/>
                  </a:cubicBezTo>
                  <a:cubicBezTo>
                    <a:pt x="-905" y="10560"/>
                    <a:pt x="6763" y="1264"/>
                    <a:pt x="17241" y="264"/>
                  </a:cubicBezTo>
                  <a:lnTo>
                    <a:pt x="19279" y="73"/>
                  </a:lnTo>
                  <a:cubicBezTo>
                    <a:pt x="29813" y="-841"/>
                    <a:pt x="38996" y="6893"/>
                    <a:pt x="39929" y="17371"/>
                  </a:cubicBezTo>
                  <a:cubicBezTo>
                    <a:pt x="40844" y="27858"/>
                    <a:pt x="33109" y="37107"/>
                    <a:pt x="22622" y="3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6" name="자유형: 도형 805">
              <a:extLst>
                <a:ext uri="{FF2B5EF4-FFF2-40B4-BE49-F238E27FC236}">
                  <a16:creationId xmlns:a16="http://schemas.microsoft.com/office/drawing/2014/main" id="{98405759-3A32-4F64-9C43-A6B4A271A851}"/>
                </a:ext>
              </a:extLst>
            </p:cNvPr>
            <p:cNvSpPr/>
            <p:nvPr/>
          </p:nvSpPr>
          <p:spPr>
            <a:xfrm>
              <a:off x="13090797" y="-193141"/>
              <a:ext cx="39996" cy="38109"/>
            </a:xfrm>
            <a:custGeom>
              <a:avLst/>
              <a:gdLst>
                <a:gd name="connsiteX0" fmla="*/ 21089 w 39996"/>
                <a:gd name="connsiteY0" fmla="*/ 38100 h 38109"/>
                <a:gd name="connsiteX1" fmla="*/ 19194 w 39996"/>
                <a:gd name="connsiteY1" fmla="*/ 38110 h 38109"/>
                <a:gd name="connsiteX2" fmla="*/ 19051 w 39996"/>
                <a:gd name="connsiteY2" fmla="*/ 38110 h 38109"/>
                <a:gd name="connsiteX3" fmla="*/ 1 w 39996"/>
                <a:gd name="connsiteY3" fmla="*/ 19202 h 38109"/>
                <a:gd name="connsiteX4" fmla="*/ 18907 w 39996"/>
                <a:gd name="connsiteY4" fmla="*/ 10 h 38109"/>
                <a:gd name="connsiteX5" fmla="*/ 20803 w 39996"/>
                <a:gd name="connsiteY5" fmla="*/ 0 h 38109"/>
                <a:gd name="connsiteX6" fmla="*/ 20946 w 39996"/>
                <a:gd name="connsiteY6" fmla="*/ 0 h 38109"/>
                <a:gd name="connsiteX7" fmla="*/ 39996 w 39996"/>
                <a:gd name="connsiteY7" fmla="*/ 18907 h 38109"/>
                <a:gd name="connsiteX8" fmla="*/ 21089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21089" y="38100"/>
                  </a:moveTo>
                  <a:lnTo>
                    <a:pt x="19194" y="38110"/>
                  </a:lnTo>
                  <a:cubicBezTo>
                    <a:pt x="19146" y="38110"/>
                    <a:pt x="19098" y="38110"/>
                    <a:pt x="19051" y="38110"/>
                  </a:cubicBezTo>
                  <a:cubicBezTo>
                    <a:pt x="8592" y="38110"/>
                    <a:pt x="77" y="29670"/>
                    <a:pt x="1" y="19202"/>
                  </a:cubicBezTo>
                  <a:cubicBezTo>
                    <a:pt x="-76" y="8687"/>
                    <a:pt x="8392" y="95"/>
                    <a:pt x="18907" y="10"/>
                  </a:cubicBezTo>
                  <a:lnTo>
                    <a:pt x="20803" y="0"/>
                  </a:lnTo>
                  <a:cubicBezTo>
                    <a:pt x="20851" y="0"/>
                    <a:pt x="20898" y="0"/>
                    <a:pt x="20946" y="0"/>
                  </a:cubicBezTo>
                  <a:cubicBezTo>
                    <a:pt x="31404" y="0"/>
                    <a:pt x="39920" y="8439"/>
                    <a:pt x="39996" y="18907"/>
                  </a:cubicBezTo>
                  <a:cubicBezTo>
                    <a:pt x="40072" y="29432"/>
                    <a:pt x="31604" y="38024"/>
                    <a:pt x="21089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7" name="자유형: 도형 806">
              <a:extLst>
                <a:ext uri="{FF2B5EF4-FFF2-40B4-BE49-F238E27FC236}">
                  <a16:creationId xmlns:a16="http://schemas.microsoft.com/office/drawing/2014/main" id="{538AA50F-962A-46AE-981C-1EC59A972C69}"/>
                </a:ext>
              </a:extLst>
            </p:cNvPr>
            <p:cNvSpPr/>
            <p:nvPr/>
          </p:nvSpPr>
          <p:spPr>
            <a:xfrm>
              <a:off x="13149823" y="-193675"/>
              <a:ext cx="39998" cy="38119"/>
            </a:xfrm>
            <a:custGeom>
              <a:avLst/>
              <a:gdLst>
                <a:gd name="connsiteX0" fmla="*/ 21232 w 39998"/>
                <a:gd name="connsiteY0" fmla="*/ 38100 h 38119"/>
                <a:gd name="connsiteX1" fmla="*/ 19194 w 39998"/>
                <a:gd name="connsiteY1" fmla="*/ 38119 h 38119"/>
                <a:gd name="connsiteX2" fmla="*/ 19051 w 39998"/>
                <a:gd name="connsiteY2" fmla="*/ 38119 h 38119"/>
                <a:gd name="connsiteX3" fmla="*/ 1 w 39998"/>
                <a:gd name="connsiteY3" fmla="*/ 19212 h 38119"/>
                <a:gd name="connsiteX4" fmla="*/ 18908 w 39998"/>
                <a:gd name="connsiteY4" fmla="*/ 19 h 38119"/>
                <a:gd name="connsiteX5" fmla="*/ 20670 w 39998"/>
                <a:gd name="connsiteY5" fmla="*/ 0 h 38119"/>
                <a:gd name="connsiteX6" fmla="*/ 20956 w 39998"/>
                <a:gd name="connsiteY6" fmla="*/ 0 h 38119"/>
                <a:gd name="connsiteX7" fmla="*/ 39996 w 39998"/>
                <a:gd name="connsiteY7" fmla="*/ 18774 h 38119"/>
                <a:gd name="connsiteX8" fmla="*/ 21232 w 39998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19">
                  <a:moveTo>
                    <a:pt x="21232" y="38100"/>
                  </a:moveTo>
                  <a:lnTo>
                    <a:pt x="19194" y="38119"/>
                  </a:lnTo>
                  <a:cubicBezTo>
                    <a:pt x="19146" y="38119"/>
                    <a:pt x="19098" y="38119"/>
                    <a:pt x="19051" y="38119"/>
                  </a:cubicBezTo>
                  <a:cubicBezTo>
                    <a:pt x="8592" y="38119"/>
                    <a:pt x="77" y="29680"/>
                    <a:pt x="1" y="19212"/>
                  </a:cubicBezTo>
                  <a:cubicBezTo>
                    <a:pt x="-76" y="8696"/>
                    <a:pt x="8392" y="105"/>
                    <a:pt x="18908" y="19"/>
                  </a:cubicBezTo>
                  <a:lnTo>
                    <a:pt x="20670" y="0"/>
                  </a:lnTo>
                  <a:cubicBezTo>
                    <a:pt x="20765" y="0"/>
                    <a:pt x="20860" y="0"/>
                    <a:pt x="20956" y="0"/>
                  </a:cubicBezTo>
                  <a:cubicBezTo>
                    <a:pt x="31347" y="0"/>
                    <a:pt x="39834" y="8344"/>
                    <a:pt x="39996" y="18774"/>
                  </a:cubicBezTo>
                  <a:cubicBezTo>
                    <a:pt x="40148" y="29289"/>
                    <a:pt x="31747" y="37938"/>
                    <a:pt x="21232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8" name="자유형: 도형 807">
              <a:extLst>
                <a:ext uri="{FF2B5EF4-FFF2-40B4-BE49-F238E27FC236}">
                  <a16:creationId xmlns:a16="http://schemas.microsoft.com/office/drawing/2014/main" id="{F21975F4-4A55-4416-897E-5AC7E7BB4F68}"/>
                </a:ext>
              </a:extLst>
            </p:cNvPr>
            <p:cNvSpPr/>
            <p:nvPr/>
          </p:nvSpPr>
          <p:spPr>
            <a:xfrm>
              <a:off x="13384091" y="-195732"/>
              <a:ext cx="40005" cy="38100"/>
            </a:xfrm>
            <a:custGeom>
              <a:avLst/>
              <a:gdLst>
                <a:gd name="connsiteX0" fmla="*/ 20946 w 40005"/>
                <a:gd name="connsiteY0" fmla="*/ 38100 h 38100"/>
                <a:gd name="connsiteX1" fmla="*/ 18908 w 40005"/>
                <a:gd name="connsiteY1" fmla="*/ 38100 h 38100"/>
                <a:gd name="connsiteX2" fmla="*/ 1 w 40005"/>
                <a:gd name="connsiteY2" fmla="*/ 18907 h 38100"/>
                <a:gd name="connsiteX3" fmla="*/ 19051 w 40005"/>
                <a:gd name="connsiteY3" fmla="*/ 0 h 38100"/>
                <a:gd name="connsiteX4" fmla="*/ 19194 w 40005"/>
                <a:gd name="connsiteY4" fmla="*/ 0 h 38100"/>
                <a:gd name="connsiteX5" fmla="*/ 20956 w 40005"/>
                <a:gd name="connsiteY5" fmla="*/ 0 h 38100"/>
                <a:gd name="connsiteX6" fmla="*/ 40006 w 40005"/>
                <a:gd name="connsiteY6" fmla="*/ 19050 h 38100"/>
                <a:gd name="connsiteX7" fmla="*/ 20946 w 40005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20946" y="38100"/>
                  </a:moveTo>
                  <a:lnTo>
                    <a:pt x="18908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77" y="8430"/>
                    <a:pt x="8592" y="0"/>
                    <a:pt x="19051" y="0"/>
                  </a:cubicBezTo>
                  <a:cubicBezTo>
                    <a:pt x="19098" y="0"/>
                    <a:pt x="19146" y="0"/>
                    <a:pt x="19194" y="0"/>
                  </a:cubicBezTo>
                  <a:lnTo>
                    <a:pt x="20956" y="0"/>
                  </a:lnTo>
                  <a:cubicBezTo>
                    <a:pt x="31471" y="0"/>
                    <a:pt x="40006" y="8534"/>
                    <a:pt x="40006" y="19050"/>
                  </a:cubicBezTo>
                  <a:cubicBezTo>
                    <a:pt x="40006" y="29566"/>
                    <a:pt x="31471" y="38100"/>
                    <a:pt x="2094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9" name="자유형: 도형 808">
              <a:extLst>
                <a:ext uri="{FF2B5EF4-FFF2-40B4-BE49-F238E27FC236}">
                  <a16:creationId xmlns:a16="http://schemas.microsoft.com/office/drawing/2014/main" id="{97B03369-C750-4DA9-9E51-6699FA687797}"/>
                </a:ext>
              </a:extLst>
            </p:cNvPr>
            <p:cNvSpPr/>
            <p:nvPr/>
          </p:nvSpPr>
          <p:spPr>
            <a:xfrm>
              <a:off x="13031733" y="-192932"/>
              <a:ext cx="40004" cy="38100"/>
            </a:xfrm>
            <a:custGeom>
              <a:avLst/>
              <a:gdLst>
                <a:gd name="connsiteX0" fmla="*/ 20955 w 40004"/>
                <a:gd name="connsiteY0" fmla="*/ 38100 h 38100"/>
                <a:gd name="connsiteX1" fmla="*/ 19050 w 40004"/>
                <a:gd name="connsiteY1" fmla="*/ 38100 h 38100"/>
                <a:gd name="connsiteX2" fmla="*/ 0 w 40004"/>
                <a:gd name="connsiteY2" fmla="*/ 19050 h 38100"/>
                <a:gd name="connsiteX3" fmla="*/ 19050 w 40004"/>
                <a:gd name="connsiteY3" fmla="*/ 0 h 38100"/>
                <a:gd name="connsiteX4" fmla="*/ 20955 w 40004"/>
                <a:gd name="connsiteY4" fmla="*/ 0 h 38100"/>
                <a:gd name="connsiteX5" fmla="*/ 40005 w 40004"/>
                <a:gd name="connsiteY5" fmla="*/ 19050 h 38100"/>
                <a:gd name="connsiteX6" fmla="*/ 20955 w 40004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4" h="38100">
                  <a:moveTo>
                    <a:pt x="20955" y="38100"/>
                  </a:move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20955" y="0"/>
                  </a:lnTo>
                  <a:cubicBezTo>
                    <a:pt x="31470" y="0"/>
                    <a:pt x="40005" y="8534"/>
                    <a:pt x="40005" y="19050"/>
                  </a:cubicBezTo>
                  <a:cubicBezTo>
                    <a:pt x="40005" y="29566"/>
                    <a:pt x="31480" y="38100"/>
                    <a:pt x="2095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0" name="자유형: 도형 809">
              <a:extLst>
                <a:ext uri="{FF2B5EF4-FFF2-40B4-BE49-F238E27FC236}">
                  <a16:creationId xmlns:a16="http://schemas.microsoft.com/office/drawing/2014/main" id="{5062A410-1D9F-42A1-88F6-310E95E1CD16}"/>
                </a:ext>
              </a:extLst>
            </p:cNvPr>
            <p:cNvSpPr/>
            <p:nvPr/>
          </p:nvSpPr>
          <p:spPr>
            <a:xfrm>
              <a:off x="13325055" y="-195627"/>
              <a:ext cx="40005" cy="38109"/>
            </a:xfrm>
            <a:custGeom>
              <a:avLst/>
              <a:gdLst>
                <a:gd name="connsiteX0" fmla="*/ 21089 w 40005"/>
                <a:gd name="connsiteY0" fmla="*/ 38100 h 38109"/>
                <a:gd name="connsiteX1" fmla="*/ 19050 w 40005"/>
                <a:gd name="connsiteY1" fmla="*/ 38110 h 38109"/>
                <a:gd name="connsiteX2" fmla="*/ 0 w 40005"/>
                <a:gd name="connsiteY2" fmla="*/ 19060 h 38109"/>
                <a:gd name="connsiteX3" fmla="*/ 19050 w 40005"/>
                <a:gd name="connsiteY3" fmla="*/ 10 h 38109"/>
                <a:gd name="connsiteX4" fmla="*/ 20812 w 40005"/>
                <a:gd name="connsiteY4" fmla="*/ 0 h 38109"/>
                <a:gd name="connsiteX5" fmla="*/ 20955 w 40005"/>
                <a:gd name="connsiteY5" fmla="*/ 0 h 38109"/>
                <a:gd name="connsiteX6" fmla="*/ 40005 w 40005"/>
                <a:gd name="connsiteY6" fmla="*/ 18907 h 38109"/>
                <a:gd name="connsiteX7" fmla="*/ 21089 w 40005"/>
                <a:gd name="connsiteY7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9">
                  <a:moveTo>
                    <a:pt x="21089" y="38100"/>
                  </a:moveTo>
                  <a:lnTo>
                    <a:pt x="19050" y="38110"/>
                  </a:lnTo>
                  <a:cubicBezTo>
                    <a:pt x="8534" y="38110"/>
                    <a:pt x="0" y="29575"/>
                    <a:pt x="0" y="19060"/>
                  </a:cubicBezTo>
                  <a:cubicBezTo>
                    <a:pt x="0" y="8544"/>
                    <a:pt x="8534" y="10"/>
                    <a:pt x="19050" y="10"/>
                  </a:cubicBezTo>
                  <a:lnTo>
                    <a:pt x="20812" y="0"/>
                  </a:lnTo>
                  <a:cubicBezTo>
                    <a:pt x="20860" y="0"/>
                    <a:pt x="20907" y="0"/>
                    <a:pt x="20955" y="0"/>
                  </a:cubicBezTo>
                  <a:cubicBezTo>
                    <a:pt x="31413" y="0"/>
                    <a:pt x="39929" y="8439"/>
                    <a:pt x="40005" y="18907"/>
                  </a:cubicBezTo>
                  <a:cubicBezTo>
                    <a:pt x="40072" y="29432"/>
                    <a:pt x="31604" y="38024"/>
                    <a:pt x="21089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1" name="자유형: 도형 810">
              <a:extLst>
                <a:ext uri="{FF2B5EF4-FFF2-40B4-BE49-F238E27FC236}">
                  <a16:creationId xmlns:a16="http://schemas.microsoft.com/office/drawing/2014/main" id="{5C61E934-8F4C-460D-9667-0F6AC2A0971C}"/>
                </a:ext>
              </a:extLst>
            </p:cNvPr>
            <p:cNvSpPr/>
            <p:nvPr/>
          </p:nvSpPr>
          <p:spPr>
            <a:xfrm>
              <a:off x="13266009" y="-195094"/>
              <a:ext cx="39998" cy="38119"/>
            </a:xfrm>
            <a:custGeom>
              <a:avLst/>
              <a:gdLst>
                <a:gd name="connsiteX0" fmla="*/ 21232 w 39998"/>
                <a:gd name="connsiteY0" fmla="*/ 38100 h 38119"/>
                <a:gd name="connsiteX1" fmla="*/ 19194 w 39998"/>
                <a:gd name="connsiteY1" fmla="*/ 38119 h 38119"/>
                <a:gd name="connsiteX2" fmla="*/ 19051 w 39998"/>
                <a:gd name="connsiteY2" fmla="*/ 38119 h 38119"/>
                <a:gd name="connsiteX3" fmla="*/ 1 w 39998"/>
                <a:gd name="connsiteY3" fmla="*/ 19212 h 38119"/>
                <a:gd name="connsiteX4" fmla="*/ 18908 w 39998"/>
                <a:gd name="connsiteY4" fmla="*/ 19 h 38119"/>
                <a:gd name="connsiteX5" fmla="*/ 20670 w 39998"/>
                <a:gd name="connsiteY5" fmla="*/ 0 h 38119"/>
                <a:gd name="connsiteX6" fmla="*/ 20956 w 39998"/>
                <a:gd name="connsiteY6" fmla="*/ 0 h 38119"/>
                <a:gd name="connsiteX7" fmla="*/ 39996 w 39998"/>
                <a:gd name="connsiteY7" fmla="*/ 18774 h 38119"/>
                <a:gd name="connsiteX8" fmla="*/ 21232 w 39998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19">
                  <a:moveTo>
                    <a:pt x="21232" y="38100"/>
                  </a:moveTo>
                  <a:lnTo>
                    <a:pt x="19194" y="38119"/>
                  </a:lnTo>
                  <a:cubicBezTo>
                    <a:pt x="19146" y="38119"/>
                    <a:pt x="19098" y="38119"/>
                    <a:pt x="19051" y="38119"/>
                  </a:cubicBezTo>
                  <a:cubicBezTo>
                    <a:pt x="8592" y="38119"/>
                    <a:pt x="77" y="29680"/>
                    <a:pt x="1" y="19212"/>
                  </a:cubicBezTo>
                  <a:cubicBezTo>
                    <a:pt x="-76" y="8696"/>
                    <a:pt x="8392" y="105"/>
                    <a:pt x="18908" y="19"/>
                  </a:cubicBezTo>
                  <a:lnTo>
                    <a:pt x="20670" y="0"/>
                  </a:lnTo>
                  <a:cubicBezTo>
                    <a:pt x="20765" y="0"/>
                    <a:pt x="20860" y="0"/>
                    <a:pt x="20956" y="0"/>
                  </a:cubicBezTo>
                  <a:cubicBezTo>
                    <a:pt x="31347" y="0"/>
                    <a:pt x="39834" y="8344"/>
                    <a:pt x="39996" y="18774"/>
                  </a:cubicBezTo>
                  <a:cubicBezTo>
                    <a:pt x="40148" y="29289"/>
                    <a:pt x="31757" y="37938"/>
                    <a:pt x="21232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2" name="자유형: 도형 811">
              <a:extLst>
                <a:ext uri="{FF2B5EF4-FFF2-40B4-BE49-F238E27FC236}">
                  <a16:creationId xmlns:a16="http://schemas.microsoft.com/office/drawing/2014/main" id="{8A0BC8E4-FE76-4C0A-B70B-818AE8A1E4E5}"/>
                </a:ext>
              </a:extLst>
            </p:cNvPr>
            <p:cNvSpPr/>
            <p:nvPr/>
          </p:nvSpPr>
          <p:spPr>
            <a:xfrm>
              <a:off x="13265711" y="75230"/>
              <a:ext cx="40011" cy="38170"/>
            </a:xfrm>
            <a:custGeom>
              <a:avLst/>
              <a:gdLst>
                <a:gd name="connsiteX0" fmla="*/ 21654 w 40011"/>
                <a:gd name="connsiteY0" fmla="*/ 38094 h 38170"/>
                <a:gd name="connsiteX1" fmla="*/ 19739 w 40011"/>
                <a:gd name="connsiteY1" fmla="*/ 38161 h 38170"/>
                <a:gd name="connsiteX2" fmla="*/ 19044 w 40011"/>
                <a:gd name="connsiteY2" fmla="*/ 38170 h 38170"/>
                <a:gd name="connsiteX3" fmla="*/ 13 w 40011"/>
                <a:gd name="connsiteY3" fmla="*/ 19806 h 38170"/>
                <a:gd name="connsiteX4" fmla="*/ 18367 w 40011"/>
                <a:gd name="connsiteY4" fmla="*/ 80 h 38170"/>
                <a:gd name="connsiteX5" fmla="*/ 20263 w 40011"/>
                <a:gd name="connsiteY5" fmla="*/ 13 h 38170"/>
                <a:gd name="connsiteX6" fmla="*/ 39999 w 40011"/>
                <a:gd name="connsiteY6" fmla="*/ 18349 h 38170"/>
                <a:gd name="connsiteX7" fmla="*/ 21654 w 40011"/>
                <a:gd name="connsiteY7" fmla="*/ 38094 h 3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70">
                  <a:moveTo>
                    <a:pt x="21654" y="38094"/>
                  </a:moveTo>
                  <a:lnTo>
                    <a:pt x="19739" y="38161"/>
                  </a:lnTo>
                  <a:cubicBezTo>
                    <a:pt x="19510" y="38170"/>
                    <a:pt x="19272" y="38170"/>
                    <a:pt x="19044" y="38170"/>
                  </a:cubicBezTo>
                  <a:cubicBezTo>
                    <a:pt x="8842" y="38170"/>
                    <a:pt x="384" y="30084"/>
                    <a:pt x="13" y="19806"/>
                  </a:cubicBezTo>
                  <a:cubicBezTo>
                    <a:pt x="-368" y="9291"/>
                    <a:pt x="7852" y="461"/>
                    <a:pt x="18367" y="80"/>
                  </a:cubicBezTo>
                  <a:lnTo>
                    <a:pt x="20263" y="13"/>
                  </a:lnTo>
                  <a:cubicBezTo>
                    <a:pt x="30483" y="-377"/>
                    <a:pt x="39608" y="7843"/>
                    <a:pt x="39999" y="18349"/>
                  </a:cubicBezTo>
                  <a:cubicBezTo>
                    <a:pt x="40380" y="28874"/>
                    <a:pt x="32169" y="37704"/>
                    <a:pt x="21654" y="38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3" name="자유형: 도형 812">
              <a:extLst>
                <a:ext uri="{FF2B5EF4-FFF2-40B4-BE49-F238E27FC236}">
                  <a16:creationId xmlns:a16="http://schemas.microsoft.com/office/drawing/2014/main" id="{8707AB07-0835-4820-B770-C594AA96BBDE}"/>
                </a:ext>
              </a:extLst>
            </p:cNvPr>
            <p:cNvSpPr/>
            <p:nvPr/>
          </p:nvSpPr>
          <p:spPr>
            <a:xfrm>
              <a:off x="13324709" y="72903"/>
              <a:ext cx="40017" cy="38183"/>
            </a:xfrm>
            <a:custGeom>
              <a:avLst/>
              <a:gdLst>
                <a:gd name="connsiteX0" fmla="*/ 21797 w 40017"/>
                <a:gd name="connsiteY0" fmla="*/ 38088 h 38183"/>
                <a:gd name="connsiteX1" fmla="*/ 19739 w 40017"/>
                <a:gd name="connsiteY1" fmla="*/ 38174 h 38183"/>
                <a:gd name="connsiteX2" fmla="*/ 19044 w 40017"/>
                <a:gd name="connsiteY2" fmla="*/ 38184 h 38183"/>
                <a:gd name="connsiteX3" fmla="*/ 13 w 40017"/>
                <a:gd name="connsiteY3" fmla="*/ 19819 h 38183"/>
                <a:gd name="connsiteX4" fmla="*/ 18367 w 40017"/>
                <a:gd name="connsiteY4" fmla="*/ 93 h 38183"/>
                <a:gd name="connsiteX5" fmla="*/ 20130 w 40017"/>
                <a:gd name="connsiteY5" fmla="*/ 17 h 38183"/>
                <a:gd name="connsiteX6" fmla="*/ 39999 w 40017"/>
                <a:gd name="connsiteY6" fmla="*/ 18210 h 38183"/>
                <a:gd name="connsiteX7" fmla="*/ 21797 w 40017"/>
                <a:gd name="connsiteY7" fmla="*/ 38088 h 3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83">
                  <a:moveTo>
                    <a:pt x="21797" y="38088"/>
                  </a:moveTo>
                  <a:lnTo>
                    <a:pt x="19739" y="38174"/>
                  </a:lnTo>
                  <a:cubicBezTo>
                    <a:pt x="19510" y="38184"/>
                    <a:pt x="19272" y="38184"/>
                    <a:pt x="19044" y="38184"/>
                  </a:cubicBezTo>
                  <a:cubicBezTo>
                    <a:pt x="8842" y="38184"/>
                    <a:pt x="384" y="30097"/>
                    <a:pt x="13" y="19819"/>
                  </a:cubicBezTo>
                  <a:cubicBezTo>
                    <a:pt x="-368" y="9304"/>
                    <a:pt x="7842" y="474"/>
                    <a:pt x="18367" y="93"/>
                  </a:cubicBezTo>
                  <a:lnTo>
                    <a:pt x="20130" y="17"/>
                  </a:lnTo>
                  <a:cubicBezTo>
                    <a:pt x="30569" y="-421"/>
                    <a:pt x="39532" y="7694"/>
                    <a:pt x="39999" y="18210"/>
                  </a:cubicBezTo>
                  <a:cubicBezTo>
                    <a:pt x="40465" y="28725"/>
                    <a:pt x="32303" y="37622"/>
                    <a:pt x="21797" y="380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4" name="자유형: 도형 813">
              <a:extLst>
                <a:ext uri="{FF2B5EF4-FFF2-40B4-BE49-F238E27FC236}">
                  <a16:creationId xmlns:a16="http://schemas.microsoft.com/office/drawing/2014/main" id="{22D60D10-CF6E-4BA2-AF09-CB8DD7714B03}"/>
                </a:ext>
              </a:extLst>
            </p:cNvPr>
            <p:cNvSpPr/>
            <p:nvPr/>
          </p:nvSpPr>
          <p:spPr>
            <a:xfrm>
              <a:off x="13499763" y="64545"/>
              <a:ext cx="40002" cy="38188"/>
            </a:xfrm>
            <a:custGeom>
              <a:avLst/>
              <a:gdLst>
                <a:gd name="connsiteX0" fmla="*/ 21927 w 40002"/>
                <a:gd name="connsiteY0" fmla="*/ 38074 h 38188"/>
                <a:gd name="connsiteX1" fmla="*/ 19888 w 40002"/>
                <a:gd name="connsiteY1" fmla="*/ 38169 h 38188"/>
                <a:gd name="connsiteX2" fmla="*/ 19031 w 40002"/>
                <a:gd name="connsiteY2" fmla="*/ 38188 h 38188"/>
                <a:gd name="connsiteX3" fmla="*/ 19 w 40002"/>
                <a:gd name="connsiteY3" fmla="*/ 19977 h 38188"/>
                <a:gd name="connsiteX4" fmla="*/ 18212 w 40002"/>
                <a:gd name="connsiteY4" fmla="*/ 107 h 38188"/>
                <a:gd name="connsiteX5" fmla="*/ 19974 w 40002"/>
                <a:gd name="connsiteY5" fmla="*/ 22 h 38188"/>
                <a:gd name="connsiteX6" fmla="*/ 39977 w 40002"/>
                <a:gd name="connsiteY6" fmla="*/ 18072 h 38188"/>
                <a:gd name="connsiteX7" fmla="*/ 21927 w 40002"/>
                <a:gd name="connsiteY7" fmla="*/ 38074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88">
                  <a:moveTo>
                    <a:pt x="21927" y="38074"/>
                  </a:moveTo>
                  <a:lnTo>
                    <a:pt x="19888" y="38169"/>
                  </a:lnTo>
                  <a:cubicBezTo>
                    <a:pt x="19612" y="38179"/>
                    <a:pt x="19317" y="38188"/>
                    <a:pt x="19031" y="38188"/>
                  </a:cubicBezTo>
                  <a:cubicBezTo>
                    <a:pt x="8906" y="38188"/>
                    <a:pt x="467" y="30207"/>
                    <a:pt x="19" y="19977"/>
                  </a:cubicBezTo>
                  <a:cubicBezTo>
                    <a:pt x="-447" y="9461"/>
                    <a:pt x="7706" y="565"/>
                    <a:pt x="18212" y="107"/>
                  </a:cubicBezTo>
                  <a:lnTo>
                    <a:pt x="19974" y="22"/>
                  </a:lnTo>
                  <a:cubicBezTo>
                    <a:pt x="30442" y="-474"/>
                    <a:pt x="39434" y="7556"/>
                    <a:pt x="39977" y="18072"/>
                  </a:cubicBezTo>
                  <a:cubicBezTo>
                    <a:pt x="40520" y="28587"/>
                    <a:pt x="32442" y="37531"/>
                    <a:pt x="21927" y="3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5" name="자유형: 도형 814">
              <a:extLst>
                <a:ext uri="{FF2B5EF4-FFF2-40B4-BE49-F238E27FC236}">
                  <a16:creationId xmlns:a16="http://schemas.microsoft.com/office/drawing/2014/main" id="{111D4558-8083-485D-B1CA-F74FBF687A90}"/>
                </a:ext>
              </a:extLst>
            </p:cNvPr>
            <p:cNvSpPr/>
            <p:nvPr/>
          </p:nvSpPr>
          <p:spPr>
            <a:xfrm>
              <a:off x="13383685" y="70262"/>
              <a:ext cx="40011" cy="38185"/>
            </a:xfrm>
            <a:custGeom>
              <a:avLst/>
              <a:gdLst>
                <a:gd name="connsiteX0" fmla="*/ 21800 w 40011"/>
                <a:gd name="connsiteY0" fmla="*/ 38081 h 38185"/>
                <a:gd name="connsiteX1" fmla="*/ 20019 w 40011"/>
                <a:gd name="connsiteY1" fmla="*/ 38167 h 38185"/>
                <a:gd name="connsiteX2" fmla="*/ 19028 w 40011"/>
                <a:gd name="connsiteY2" fmla="*/ 38186 h 38185"/>
                <a:gd name="connsiteX3" fmla="*/ 26 w 40011"/>
                <a:gd name="connsiteY3" fmla="*/ 20107 h 38185"/>
                <a:gd name="connsiteX4" fmla="*/ 18085 w 40011"/>
                <a:gd name="connsiteY4" fmla="*/ 114 h 38185"/>
                <a:gd name="connsiteX5" fmla="*/ 20123 w 40011"/>
                <a:gd name="connsiteY5" fmla="*/ 19 h 38185"/>
                <a:gd name="connsiteX6" fmla="*/ 20981 w 40011"/>
                <a:gd name="connsiteY6" fmla="*/ 0 h 38185"/>
                <a:gd name="connsiteX7" fmla="*/ 39993 w 40011"/>
                <a:gd name="connsiteY7" fmla="*/ 18212 h 38185"/>
                <a:gd name="connsiteX8" fmla="*/ 21800 w 40011"/>
                <a:gd name="connsiteY8" fmla="*/ 38081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85">
                  <a:moveTo>
                    <a:pt x="21800" y="38081"/>
                  </a:moveTo>
                  <a:lnTo>
                    <a:pt x="20019" y="38167"/>
                  </a:lnTo>
                  <a:cubicBezTo>
                    <a:pt x="19685" y="38176"/>
                    <a:pt x="19362" y="38186"/>
                    <a:pt x="19028" y="38186"/>
                  </a:cubicBezTo>
                  <a:cubicBezTo>
                    <a:pt x="8951" y="38186"/>
                    <a:pt x="540" y="30280"/>
                    <a:pt x="26" y="20107"/>
                  </a:cubicBezTo>
                  <a:cubicBezTo>
                    <a:pt x="-517" y="9592"/>
                    <a:pt x="7579" y="648"/>
                    <a:pt x="18085" y="114"/>
                  </a:cubicBezTo>
                  <a:lnTo>
                    <a:pt x="20123" y="19"/>
                  </a:lnTo>
                  <a:cubicBezTo>
                    <a:pt x="20400" y="9"/>
                    <a:pt x="20695" y="0"/>
                    <a:pt x="20981" y="0"/>
                  </a:cubicBezTo>
                  <a:cubicBezTo>
                    <a:pt x="31106" y="0"/>
                    <a:pt x="39545" y="7982"/>
                    <a:pt x="39993" y="18212"/>
                  </a:cubicBezTo>
                  <a:cubicBezTo>
                    <a:pt x="40459" y="28718"/>
                    <a:pt x="32315" y="37614"/>
                    <a:pt x="21800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6" name="자유형: 도형 815">
              <a:extLst>
                <a:ext uri="{FF2B5EF4-FFF2-40B4-BE49-F238E27FC236}">
                  <a16:creationId xmlns:a16="http://schemas.microsoft.com/office/drawing/2014/main" id="{A8BACDA5-16D9-476E-883E-90E39483DD90}"/>
                </a:ext>
              </a:extLst>
            </p:cNvPr>
            <p:cNvSpPr/>
            <p:nvPr/>
          </p:nvSpPr>
          <p:spPr>
            <a:xfrm>
              <a:off x="13149557" y="78197"/>
              <a:ext cx="40007" cy="38119"/>
            </a:xfrm>
            <a:custGeom>
              <a:avLst/>
              <a:gdLst>
                <a:gd name="connsiteX0" fmla="*/ 21241 w 40007"/>
                <a:gd name="connsiteY0" fmla="*/ 38100 h 38119"/>
                <a:gd name="connsiteX1" fmla="*/ 19193 w 40007"/>
                <a:gd name="connsiteY1" fmla="*/ 38119 h 38119"/>
                <a:gd name="connsiteX2" fmla="*/ 19051 w 40007"/>
                <a:gd name="connsiteY2" fmla="*/ 38119 h 38119"/>
                <a:gd name="connsiteX3" fmla="*/ 1 w 40007"/>
                <a:gd name="connsiteY3" fmla="*/ 19212 h 38119"/>
                <a:gd name="connsiteX4" fmla="*/ 18907 w 40007"/>
                <a:gd name="connsiteY4" fmla="*/ 19 h 38119"/>
                <a:gd name="connsiteX5" fmla="*/ 20679 w 40007"/>
                <a:gd name="connsiteY5" fmla="*/ 0 h 38119"/>
                <a:gd name="connsiteX6" fmla="*/ 20965 w 40007"/>
                <a:gd name="connsiteY6" fmla="*/ 0 h 38119"/>
                <a:gd name="connsiteX7" fmla="*/ 40005 w 40007"/>
                <a:gd name="connsiteY7" fmla="*/ 18774 h 38119"/>
                <a:gd name="connsiteX8" fmla="*/ 21241 w 40007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21241" y="38100"/>
                  </a:moveTo>
                  <a:lnTo>
                    <a:pt x="19193" y="38119"/>
                  </a:lnTo>
                  <a:cubicBezTo>
                    <a:pt x="19146" y="38119"/>
                    <a:pt x="19098" y="38119"/>
                    <a:pt x="19051" y="38119"/>
                  </a:cubicBezTo>
                  <a:cubicBezTo>
                    <a:pt x="8592" y="38119"/>
                    <a:pt x="77" y="29680"/>
                    <a:pt x="1" y="19212"/>
                  </a:cubicBezTo>
                  <a:cubicBezTo>
                    <a:pt x="-76" y="8696"/>
                    <a:pt x="8392" y="105"/>
                    <a:pt x="18907" y="19"/>
                  </a:cubicBezTo>
                  <a:lnTo>
                    <a:pt x="20679" y="0"/>
                  </a:lnTo>
                  <a:cubicBezTo>
                    <a:pt x="20775" y="0"/>
                    <a:pt x="20870" y="0"/>
                    <a:pt x="20965" y="0"/>
                  </a:cubicBezTo>
                  <a:cubicBezTo>
                    <a:pt x="31357" y="0"/>
                    <a:pt x="39843" y="8344"/>
                    <a:pt x="40005" y="18774"/>
                  </a:cubicBezTo>
                  <a:cubicBezTo>
                    <a:pt x="40158" y="29299"/>
                    <a:pt x="31757" y="37948"/>
                    <a:pt x="21241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7" name="자유형: 도형 816">
              <a:extLst>
                <a:ext uri="{FF2B5EF4-FFF2-40B4-BE49-F238E27FC236}">
                  <a16:creationId xmlns:a16="http://schemas.microsoft.com/office/drawing/2014/main" id="{67166B54-CD56-4B70-BEB1-A9CDCC970DA5}"/>
                </a:ext>
              </a:extLst>
            </p:cNvPr>
            <p:cNvSpPr/>
            <p:nvPr/>
          </p:nvSpPr>
          <p:spPr>
            <a:xfrm>
              <a:off x="13090510" y="78312"/>
              <a:ext cx="40007" cy="38127"/>
            </a:xfrm>
            <a:custGeom>
              <a:avLst/>
              <a:gdLst>
                <a:gd name="connsiteX0" fmla="*/ 20966 w 40007"/>
                <a:gd name="connsiteY0" fmla="*/ 38127 h 38127"/>
                <a:gd name="connsiteX1" fmla="*/ 20823 w 40007"/>
                <a:gd name="connsiteY1" fmla="*/ 38127 h 38127"/>
                <a:gd name="connsiteX2" fmla="*/ 18776 w 40007"/>
                <a:gd name="connsiteY2" fmla="*/ 38108 h 38127"/>
                <a:gd name="connsiteX3" fmla="*/ 2 w 40007"/>
                <a:gd name="connsiteY3" fmla="*/ 18782 h 38127"/>
                <a:gd name="connsiteX4" fmla="*/ 19328 w 40007"/>
                <a:gd name="connsiteY4" fmla="*/ 8 h 38127"/>
                <a:gd name="connsiteX5" fmla="*/ 21100 w 40007"/>
                <a:gd name="connsiteY5" fmla="*/ 27 h 38127"/>
                <a:gd name="connsiteX6" fmla="*/ 40007 w 40007"/>
                <a:gd name="connsiteY6" fmla="*/ 19220 h 38127"/>
                <a:gd name="connsiteX7" fmla="*/ 20966 w 40007"/>
                <a:gd name="connsiteY7" fmla="*/ 38127 h 3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27">
                  <a:moveTo>
                    <a:pt x="20966" y="38127"/>
                  </a:moveTo>
                  <a:cubicBezTo>
                    <a:pt x="20919" y="38127"/>
                    <a:pt x="20871" y="38127"/>
                    <a:pt x="20823" y="38127"/>
                  </a:cubicBezTo>
                  <a:lnTo>
                    <a:pt x="18776" y="38108"/>
                  </a:lnTo>
                  <a:cubicBezTo>
                    <a:pt x="8260" y="37956"/>
                    <a:pt x="-141" y="29307"/>
                    <a:pt x="2" y="18782"/>
                  </a:cubicBezTo>
                  <a:cubicBezTo>
                    <a:pt x="145" y="8257"/>
                    <a:pt x="8870" y="-306"/>
                    <a:pt x="19328" y="8"/>
                  </a:cubicBezTo>
                  <a:lnTo>
                    <a:pt x="21100" y="27"/>
                  </a:lnTo>
                  <a:cubicBezTo>
                    <a:pt x="31615" y="104"/>
                    <a:pt x="40083" y="8695"/>
                    <a:pt x="40007" y="19220"/>
                  </a:cubicBezTo>
                  <a:cubicBezTo>
                    <a:pt x="39940" y="29688"/>
                    <a:pt x="31425" y="38127"/>
                    <a:pt x="20966" y="38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8" name="자유형: 도형 817">
              <a:extLst>
                <a:ext uri="{FF2B5EF4-FFF2-40B4-BE49-F238E27FC236}">
                  <a16:creationId xmlns:a16="http://schemas.microsoft.com/office/drawing/2014/main" id="{A62EDDE7-F5EB-4D67-B144-4A59A3B28565}"/>
                </a:ext>
              </a:extLst>
            </p:cNvPr>
            <p:cNvSpPr/>
            <p:nvPr/>
          </p:nvSpPr>
          <p:spPr>
            <a:xfrm>
              <a:off x="13031473" y="76950"/>
              <a:ext cx="40011" cy="38165"/>
            </a:xfrm>
            <a:custGeom>
              <a:avLst/>
              <a:gdLst>
                <a:gd name="connsiteX0" fmla="*/ 20968 w 40011"/>
                <a:gd name="connsiteY0" fmla="*/ 38166 h 38165"/>
                <a:gd name="connsiteX1" fmla="*/ 20263 w 40011"/>
                <a:gd name="connsiteY1" fmla="*/ 38156 h 38165"/>
                <a:gd name="connsiteX2" fmla="*/ 18367 w 40011"/>
                <a:gd name="connsiteY2" fmla="*/ 38089 h 38165"/>
                <a:gd name="connsiteX3" fmla="*/ 13 w 40011"/>
                <a:gd name="connsiteY3" fmla="*/ 18363 h 38165"/>
                <a:gd name="connsiteX4" fmla="*/ 19739 w 40011"/>
                <a:gd name="connsiteY4" fmla="*/ 18 h 38165"/>
                <a:gd name="connsiteX5" fmla="*/ 21654 w 40011"/>
                <a:gd name="connsiteY5" fmla="*/ 85 h 38165"/>
                <a:gd name="connsiteX6" fmla="*/ 39999 w 40011"/>
                <a:gd name="connsiteY6" fmla="*/ 19820 h 38165"/>
                <a:gd name="connsiteX7" fmla="*/ 20968 w 40011"/>
                <a:gd name="connsiteY7" fmla="*/ 38166 h 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65">
                  <a:moveTo>
                    <a:pt x="20968" y="38166"/>
                  </a:moveTo>
                  <a:cubicBezTo>
                    <a:pt x="20739" y="38166"/>
                    <a:pt x="20491" y="38166"/>
                    <a:pt x="20263" y="38156"/>
                  </a:cubicBezTo>
                  <a:lnTo>
                    <a:pt x="18367" y="38089"/>
                  </a:lnTo>
                  <a:cubicBezTo>
                    <a:pt x="7852" y="37708"/>
                    <a:pt x="-368" y="28879"/>
                    <a:pt x="13" y="18363"/>
                  </a:cubicBezTo>
                  <a:cubicBezTo>
                    <a:pt x="394" y="7848"/>
                    <a:pt x="9280" y="-439"/>
                    <a:pt x="19739" y="18"/>
                  </a:cubicBezTo>
                  <a:lnTo>
                    <a:pt x="21654" y="85"/>
                  </a:lnTo>
                  <a:cubicBezTo>
                    <a:pt x="32169" y="475"/>
                    <a:pt x="40379" y="9305"/>
                    <a:pt x="39999" y="19820"/>
                  </a:cubicBezTo>
                  <a:cubicBezTo>
                    <a:pt x="39618" y="30088"/>
                    <a:pt x="31169" y="38166"/>
                    <a:pt x="20968" y="38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9" name="자유형: 도형 818">
              <a:extLst>
                <a:ext uri="{FF2B5EF4-FFF2-40B4-BE49-F238E27FC236}">
                  <a16:creationId xmlns:a16="http://schemas.microsoft.com/office/drawing/2014/main" id="{C418C1B2-DC42-4FF4-A4F2-A0FB07BEEECE}"/>
                </a:ext>
              </a:extLst>
            </p:cNvPr>
            <p:cNvSpPr/>
            <p:nvPr/>
          </p:nvSpPr>
          <p:spPr>
            <a:xfrm>
              <a:off x="13089996" y="181057"/>
              <a:ext cx="40001" cy="38128"/>
            </a:xfrm>
            <a:custGeom>
              <a:avLst/>
              <a:gdLst>
                <a:gd name="connsiteX0" fmla="*/ 20976 w 40001"/>
                <a:gd name="connsiteY0" fmla="*/ 38129 h 38128"/>
                <a:gd name="connsiteX1" fmla="*/ 20547 w 40001"/>
                <a:gd name="connsiteY1" fmla="*/ 38129 h 38128"/>
                <a:gd name="connsiteX2" fmla="*/ 18775 w 40001"/>
                <a:gd name="connsiteY2" fmla="*/ 38100 h 38128"/>
                <a:gd name="connsiteX3" fmla="*/ 2 w 40001"/>
                <a:gd name="connsiteY3" fmla="*/ 18774 h 38128"/>
                <a:gd name="connsiteX4" fmla="*/ 19042 w 40001"/>
                <a:gd name="connsiteY4" fmla="*/ 0 h 38128"/>
                <a:gd name="connsiteX5" fmla="*/ 19328 w 40001"/>
                <a:gd name="connsiteY5" fmla="*/ 0 h 38128"/>
                <a:gd name="connsiteX6" fmla="*/ 21376 w 40001"/>
                <a:gd name="connsiteY6" fmla="*/ 38 h 38128"/>
                <a:gd name="connsiteX7" fmla="*/ 39997 w 40001"/>
                <a:gd name="connsiteY7" fmla="*/ 19498 h 38128"/>
                <a:gd name="connsiteX8" fmla="*/ 20976 w 40001"/>
                <a:gd name="connsiteY8" fmla="*/ 381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1" h="38128">
                  <a:moveTo>
                    <a:pt x="20976" y="38129"/>
                  </a:moveTo>
                  <a:cubicBezTo>
                    <a:pt x="20833" y="38129"/>
                    <a:pt x="20690" y="38129"/>
                    <a:pt x="20547" y="38129"/>
                  </a:cubicBezTo>
                  <a:lnTo>
                    <a:pt x="18775" y="38100"/>
                  </a:lnTo>
                  <a:cubicBezTo>
                    <a:pt x="8260" y="37948"/>
                    <a:pt x="-141" y="29299"/>
                    <a:pt x="2" y="18774"/>
                  </a:cubicBezTo>
                  <a:cubicBezTo>
                    <a:pt x="154" y="8344"/>
                    <a:pt x="8650" y="0"/>
                    <a:pt x="19042" y="0"/>
                  </a:cubicBezTo>
                  <a:cubicBezTo>
                    <a:pt x="19137" y="0"/>
                    <a:pt x="19242" y="0"/>
                    <a:pt x="19328" y="0"/>
                  </a:cubicBezTo>
                  <a:lnTo>
                    <a:pt x="21376" y="38"/>
                  </a:lnTo>
                  <a:cubicBezTo>
                    <a:pt x="31891" y="267"/>
                    <a:pt x="40226" y="8982"/>
                    <a:pt x="39997" y="19498"/>
                  </a:cubicBezTo>
                  <a:cubicBezTo>
                    <a:pt x="39787" y="29880"/>
                    <a:pt x="31301" y="38129"/>
                    <a:pt x="20976" y="38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0" name="자유형: 도형 819">
              <a:extLst>
                <a:ext uri="{FF2B5EF4-FFF2-40B4-BE49-F238E27FC236}">
                  <a16:creationId xmlns:a16="http://schemas.microsoft.com/office/drawing/2014/main" id="{F70337C9-E481-4BED-B2FD-36D954B8805A}"/>
                </a:ext>
              </a:extLst>
            </p:cNvPr>
            <p:cNvSpPr/>
            <p:nvPr/>
          </p:nvSpPr>
          <p:spPr>
            <a:xfrm>
              <a:off x="13499277" y="196221"/>
              <a:ext cx="40005" cy="38100"/>
            </a:xfrm>
            <a:custGeom>
              <a:avLst/>
              <a:gdLst>
                <a:gd name="connsiteX0" fmla="*/ 19041 w 40005"/>
                <a:gd name="connsiteY0" fmla="*/ 0 h 38100"/>
                <a:gd name="connsiteX1" fmla="*/ 19184 w 40005"/>
                <a:gd name="connsiteY1" fmla="*/ 0 h 38100"/>
                <a:gd name="connsiteX2" fmla="*/ 20955 w 40005"/>
                <a:gd name="connsiteY2" fmla="*/ 0 h 38100"/>
                <a:gd name="connsiteX3" fmla="*/ 40005 w 40005"/>
                <a:gd name="connsiteY3" fmla="*/ 19050 h 38100"/>
                <a:gd name="connsiteX4" fmla="*/ 20955 w 40005"/>
                <a:gd name="connsiteY4" fmla="*/ 38100 h 38100"/>
                <a:gd name="connsiteX5" fmla="*/ 18907 w 40005"/>
                <a:gd name="connsiteY5" fmla="*/ 38100 h 38100"/>
                <a:gd name="connsiteX6" fmla="*/ 1 w 40005"/>
                <a:gd name="connsiteY6" fmla="*/ 18907 h 38100"/>
                <a:gd name="connsiteX7" fmla="*/ 19041 w 4000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19041" y="0"/>
                  </a:moveTo>
                  <a:cubicBezTo>
                    <a:pt x="19089" y="0"/>
                    <a:pt x="19136" y="0"/>
                    <a:pt x="19184" y="0"/>
                  </a:cubicBezTo>
                  <a:lnTo>
                    <a:pt x="20955" y="0"/>
                  </a:lnTo>
                  <a:cubicBezTo>
                    <a:pt x="31471" y="0"/>
                    <a:pt x="40005" y="8534"/>
                    <a:pt x="40005" y="19050"/>
                  </a:cubicBezTo>
                  <a:cubicBezTo>
                    <a:pt x="40005" y="29565"/>
                    <a:pt x="31471" y="38100"/>
                    <a:pt x="20955" y="38100"/>
                  </a:cubicBezTo>
                  <a:lnTo>
                    <a:pt x="18907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67" y="8439"/>
                    <a:pt x="8573" y="0"/>
                    <a:pt x="1904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1" name="자유형: 도형 820">
              <a:extLst>
                <a:ext uri="{FF2B5EF4-FFF2-40B4-BE49-F238E27FC236}">
                  <a16:creationId xmlns:a16="http://schemas.microsoft.com/office/drawing/2014/main" id="{D70A1867-0167-4F33-A4A9-A9EC1AF7128C}"/>
                </a:ext>
              </a:extLst>
            </p:cNvPr>
            <p:cNvSpPr/>
            <p:nvPr/>
          </p:nvSpPr>
          <p:spPr>
            <a:xfrm>
              <a:off x="13558330" y="195723"/>
              <a:ext cx="40020" cy="38149"/>
            </a:xfrm>
            <a:custGeom>
              <a:avLst/>
              <a:gdLst>
                <a:gd name="connsiteX0" fmla="*/ 21376 w 40020"/>
                <a:gd name="connsiteY0" fmla="*/ 38112 h 38149"/>
                <a:gd name="connsiteX1" fmla="*/ 19328 w 40020"/>
                <a:gd name="connsiteY1" fmla="*/ 38150 h 38149"/>
                <a:gd name="connsiteX2" fmla="*/ 19043 w 40020"/>
                <a:gd name="connsiteY2" fmla="*/ 38150 h 38149"/>
                <a:gd name="connsiteX3" fmla="*/ 2 w 40020"/>
                <a:gd name="connsiteY3" fmla="*/ 19376 h 38149"/>
                <a:gd name="connsiteX4" fmla="*/ 18776 w 40020"/>
                <a:gd name="connsiteY4" fmla="*/ 50 h 38149"/>
                <a:gd name="connsiteX5" fmla="*/ 20548 w 40020"/>
                <a:gd name="connsiteY5" fmla="*/ 21 h 38149"/>
                <a:gd name="connsiteX6" fmla="*/ 40017 w 40020"/>
                <a:gd name="connsiteY6" fmla="*/ 18652 h 38149"/>
                <a:gd name="connsiteX7" fmla="*/ 21376 w 40020"/>
                <a:gd name="connsiteY7" fmla="*/ 38112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0" h="38149">
                  <a:moveTo>
                    <a:pt x="21376" y="38112"/>
                  </a:moveTo>
                  <a:lnTo>
                    <a:pt x="19328" y="38150"/>
                  </a:lnTo>
                  <a:cubicBezTo>
                    <a:pt x="19233" y="38150"/>
                    <a:pt x="19138" y="38150"/>
                    <a:pt x="19043" y="38150"/>
                  </a:cubicBezTo>
                  <a:cubicBezTo>
                    <a:pt x="8651" y="38150"/>
                    <a:pt x="155" y="29806"/>
                    <a:pt x="2" y="19376"/>
                  </a:cubicBezTo>
                  <a:cubicBezTo>
                    <a:pt x="-150" y="8860"/>
                    <a:pt x="8251" y="202"/>
                    <a:pt x="18776" y="50"/>
                  </a:cubicBezTo>
                  <a:lnTo>
                    <a:pt x="20548" y="21"/>
                  </a:lnTo>
                  <a:cubicBezTo>
                    <a:pt x="31006" y="-484"/>
                    <a:pt x="39788" y="8127"/>
                    <a:pt x="40017" y="18652"/>
                  </a:cubicBezTo>
                  <a:cubicBezTo>
                    <a:pt x="40236" y="29158"/>
                    <a:pt x="31901" y="37873"/>
                    <a:pt x="21376" y="381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2" name="자유형: 도형 821">
              <a:extLst>
                <a:ext uri="{FF2B5EF4-FFF2-40B4-BE49-F238E27FC236}">
                  <a16:creationId xmlns:a16="http://schemas.microsoft.com/office/drawing/2014/main" id="{B5451D3A-5524-4286-BFC2-995C7FF6094D}"/>
                </a:ext>
              </a:extLst>
            </p:cNvPr>
            <p:cNvSpPr/>
            <p:nvPr/>
          </p:nvSpPr>
          <p:spPr>
            <a:xfrm>
              <a:off x="13149030" y="182867"/>
              <a:ext cx="40008" cy="38176"/>
            </a:xfrm>
            <a:custGeom>
              <a:avLst/>
              <a:gdLst>
                <a:gd name="connsiteX0" fmla="*/ 20987 w 40008"/>
                <a:gd name="connsiteY0" fmla="*/ 38176 h 38176"/>
                <a:gd name="connsiteX1" fmla="*/ 20130 w 40008"/>
                <a:gd name="connsiteY1" fmla="*/ 38157 h 38176"/>
                <a:gd name="connsiteX2" fmla="*/ 18367 w 40008"/>
                <a:gd name="connsiteY2" fmla="*/ 38081 h 38176"/>
                <a:gd name="connsiteX3" fmla="*/ 13 w 40008"/>
                <a:gd name="connsiteY3" fmla="*/ 18355 h 38176"/>
                <a:gd name="connsiteX4" fmla="*/ 19739 w 40008"/>
                <a:gd name="connsiteY4" fmla="*/ 10 h 38176"/>
                <a:gd name="connsiteX5" fmla="*/ 21797 w 40008"/>
                <a:gd name="connsiteY5" fmla="*/ 96 h 38176"/>
                <a:gd name="connsiteX6" fmla="*/ 39989 w 40008"/>
                <a:gd name="connsiteY6" fmla="*/ 19965 h 38176"/>
                <a:gd name="connsiteX7" fmla="*/ 20987 w 40008"/>
                <a:gd name="connsiteY7" fmla="*/ 38176 h 3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76">
                  <a:moveTo>
                    <a:pt x="20987" y="38176"/>
                  </a:moveTo>
                  <a:cubicBezTo>
                    <a:pt x="20701" y="38176"/>
                    <a:pt x="20406" y="38176"/>
                    <a:pt x="20130" y="38157"/>
                  </a:cubicBezTo>
                  <a:lnTo>
                    <a:pt x="18367" y="38081"/>
                  </a:lnTo>
                  <a:cubicBezTo>
                    <a:pt x="7852" y="37700"/>
                    <a:pt x="-368" y="28871"/>
                    <a:pt x="13" y="18355"/>
                  </a:cubicBezTo>
                  <a:cubicBezTo>
                    <a:pt x="394" y="7839"/>
                    <a:pt x="9433" y="-324"/>
                    <a:pt x="19739" y="10"/>
                  </a:cubicBezTo>
                  <a:lnTo>
                    <a:pt x="21797" y="96"/>
                  </a:lnTo>
                  <a:cubicBezTo>
                    <a:pt x="32312" y="562"/>
                    <a:pt x="40456" y="9459"/>
                    <a:pt x="39989" y="19965"/>
                  </a:cubicBezTo>
                  <a:cubicBezTo>
                    <a:pt x="39551" y="30185"/>
                    <a:pt x="31112" y="38176"/>
                    <a:pt x="20987" y="381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3" name="자유형: 도형 822">
              <a:extLst>
                <a:ext uri="{FF2B5EF4-FFF2-40B4-BE49-F238E27FC236}">
                  <a16:creationId xmlns:a16="http://schemas.microsoft.com/office/drawing/2014/main" id="{7398CA79-2BE7-42E4-A655-A6F1406B70DA}"/>
                </a:ext>
              </a:extLst>
            </p:cNvPr>
            <p:cNvSpPr/>
            <p:nvPr/>
          </p:nvSpPr>
          <p:spPr>
            <a:xfrm>
              <a:off x="13324097" y="191410"/>
              <a:ext cx="40010" cy="38186"/>
            </a:xfrm>
            <a:custGeom>
              <a:avLst/>
              <a:gdLst>
                <a:gd name="connsiteX0" fmla="*/ 20018 w 40010"/>
                <a:gd name="connsiteY0" fmla="*/ 20 h 38186"/>
                <a:gd name="connsiteX1" fmla="*/ 21799 w 40010"/>
                <a:gd name="connsiteY1" fmla="*/ 106 h 38186"/>
                <a:gd name="connsiteX2" fmla="*/ 39992 w 40010"/>
                <a:gd name="connsiteY2" fmla="*/ 19975 h 38186"/>
                <a:gd name="connsiteX3" fmla="*/ 20980 w 40010"/>
                <a:gd name="connsiteY3" fmla="*/ 38187 h 38186"/>
                <a:gd name="connsiteX4" fmla="*/ 20123 w 40010"/>
                <a:gd name="connsiteY4" fmla="*/ 38168 h 38186"/>
                <a:gd name="connsiteX5" fmla="*/ 18084 w 40010"/>
                <a:gd name="connsiteY5" fmla="*/ 38072 h 38186"/>
                <a:gd name="connsiteX6" fmla="*/ 25 w 40010"/>
                <a:gd name="connsiteY6" fmla="*/ 18079 h 38186"/>
                <a:gd name="connsiteX7" fmla="*/ 20018 w 40010"/>
                <a:gd name="connsiteY7" fmla="*/ 20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0" h="38186">
                  <a:moveTo>
                    <a:pt x="20018" y="20"/>
                  </a:moveTo>
                  <a:lnTo>
                    <a:pt x="21799" y="106"/>
                  </a:lnTo>
                  <a:cubicBezTo>
                    <a:pt x="32315" y="573"/>
                    <a:pt x="40459" y="9469"/>
                    <a:pt x="39992" y="19975"/>
                  </a:cubicBezTo>
                  <a:cubicBezTo>
                    <a:pt x="39544" y="30195"/>
                    <a:pt x="31105" y="38187"/>
                    <a:pt x="20980" y="38187"/>
                  </a:cubicBezTo>
                  <a:cubicBezTo>
                    <a:pt x="20694" y="38187"/>
                    <a:pt x="20399" y="38187"/>
                    <a:pt x="20123" y="38168"/>
                  </a:cubicBezTo>
                  <a:lnTo>
                    <a:pt x="18084" y="38072"/>
                  </a:lnTo>
                  <a:cubicBezTo>
                    <a:pt x="7578" y="37539"/>
                    <a:pt x="-508" y="28586"/>
                    <a:pt x="25" y="18079"/>
                  </a:cubicBezTo>
                  <a:cubicBezTo>
                    <a:pt x="558" y="7573"/>
                    <a:pt x="9283" y="-456"/>
                    <a:pt x="20018" y="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4" name="자유형: 도형 823">
              <a:extLst>
                <a:ext uri="{FF2B5EF4-FFF2-40B4-BE49-F238E27FC236}">
                  <a16:creationId xmlns:a16="http://schemas.microsoft.com/office/drawing/2014/main" id="{284E8BBD-677B-46EE-860E-E6DA6BD7AB62}"/>
                </a:ext>
              </a:extLst>
            </p:cNvPr>
            <p:cNvSpPr/>
            <p:nvPr/>
          </p:nvSpPr>
          <p:spPr>
            <a:xfrm>
              <a:off x="13265109" y="188501"/>
              <a:ext cx="39997" cy="38189"/>
            </a:xfrm>
            <a:custGeom>
              <a:avLst/>
              <a:gdLst>
                <a:gd name="connsiteX0" fmla="*/ 20008 w 39997"/>
                <a:gd name="connsiteY0" fmla="*/ 14 h 38189"/>
                <a:gd name="connsiteX1" fmla="*/ 21923 w 39997"/>
                <a:gd name="connsiteY1" fmla="*/ 109 h 38189"/>
                <a:gd name="connsiteX2" fmla="*/ 39973 w 39997"/>
                <a:gd name="connsiteY2" fmla="*/ 20121 h 38189"/>
                <a:gd name="connsiteX3" fmla="*/ 20970 w 39997"/>
                <a:gd name="connsiteY3" fmla="*/ 38190 h 38189"/>
                <a:gd name="connsiteX4" fmla="*/ 19980 w 39997"/>
                <a:gd name="connsiteY4" fmla="*/ 38171 h 38189"/>
                <a:gd name="connsiteX5" fmla="*/ 18084 w 39997"/>
                <a:gd name="connsiteY5" fmla="*/ 38076 h 38189"/>
                <a:gd name="connsiteX6" fmla="*/ 25 w 39997"/>
                <a:gd name="connsiteY6" fmla="*/ 18083 h 38189"/>
                <a:gd name="connsiteX7" fmla="*/ 20008 w 39997"/>
                <a:gd name="connsiteY7" fmla="*/ 14 h 3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7" h="38189">
                  <a:moveTo>
                    <a:pt x="20008" y="14"/>
                  </a:moveTo>
                  <a:lnTo>
                    <a:pt x="21923" y="109"/>
                  </a:lnTo>
                  <a:cubicBezTo>
                    <a:pt x="32438" y="652"/>
                    <a:pt x="40506" y="9606"/>
                    <a:pt x="39973" y="20121"/>
                  </a:cubicBezTo>
                  <a:cubicBezTo>
                    <a:pt x="39449" y="30294"/>
                    <a:pt x="31038" y="38190"/>
                    <a:pt x="20970" y="38190"/>
                  </a:cubicBezTo>
                  <a:cubicBezTo>
                    <a:pt x="20637" y="38190"/>
                    <a:pt x="20313" y="38181"/>
                    <a:pt x="19980" y="38171"/>
                  </a:cubicBezTo>
                  <a:lnTo>
                    <a:pt x="18084" y="38076"/>
                  </a:lnTo>
                  <a:cubicBezTo>
                    <a:pt x="7578" y="37542"/>
                    <a:pt x="-508" y="28589"/>
                    <a:pt x="25" y="18083"/>
                  </a:cubicBezTo>
                  <a:cubicBezTo>
                    <a:pt x="558" y="7567"/>
                    <a:pt x="9445" y="-377"/>
                    <a:pt x="20008" y="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5" name="자유형: 도형 824">
              <a:extLst>
                <a:ext uri="{FF2B5EF4-FFF2-40B4-BE49-F238E27FC236}">
                  <a16:creationId xmlns:a16="http://schemas.microsoft.com/office/drawing/2014/main" id="{32A844CB-3ACF-40E4-BC8F-E1328BAA13E4}"/>
                </a:ext>
              </a:extLst>
            </p:cNvPr>
            <p:cNvSpPr/>
            <p:nvPr/>
          </p:nvSpPr>
          <p:spPr>
            <a:xfrm>
              <a:off x="13030940" y="180857"/>
              <a:ext cx="40018" cy="38128"/>
            </a:xfrm>
            <a:custGeom>
              <a:avLst/>
              <a:gdLst>
                <a:gd name="connsiteX0" fmla="*/ 19328 w 40018"/>
                <a:gd name="connsiteY0" fmla="*/ 38129 h 38128"/>
                <a:gd name="connsiteX1" fmla="*/ 19042 w 40018"/>
                <a:gd name="connsiteY1" fmla="*/ 38129 h 38128"/>
                <a:gd name="connsiteX2" fmla="*/ 2 w 40018"/>
                <a:gd name="connsiteY2" fmla="*/ 19355 h 38128"/>
                <a:gd name="connsiteX3" fmla="*/ 18776 w 40018"/>
                <a:gd name="connsiteY3" fmla="*/ 29 h 38128"/>
                <a:gd name="connsiteX4" fmla="*/ 20690 w 40018"/>
                <a:gd name="connsiteY4" fmla="*/ 0 h 38128"/>
                <a:gd name="connsiteX5" fmla="*/ 40016 w 40018"/>
                <a:gd name="connsiteY5" fmla="*/ 18774 h 38128"/>
                <a:gd name="connsiteX6" fmla="*/ 21243 w 40018"/>
                <a:gd name="connsiteY6" fmla="*/ 38100 h 38128"/>
                <a:gd name="connsiteX7" fmla="*/ 19328 w 40018"/>
                <a:gd name="connsiteY7" fmla="*/ 381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8" h="38128">
                  <a:moveTo>
                    <a:pt x="19328" y="38129"/>
                  </a:moveTo>
                  <a:cubicBezTo>
                    <a:pt x="19233" y="38129"/>
                    <a:pt x="19138" y="38129"/>
                    <a:pt x="19042" y="38129"/>
                  </a:cubicBezTo>
                  <a:cubicBezTo>
                    <a:pt x="8651" y="38129"/>
                    <a:pt x="154" y="29785"/>
                    <a:pt x="2" y="19355"/>
                  </a:cubicBezTo>
                  <a:cubicBezTo>
                    <a:pt x="-150" y="8839"/>
                    <a:pt x="8251" y="181"/>
                    <a:pt x="18776" y="29"/>
                  </a:cubicBezTo>
                  <a:lnTo>
                    <a:pt x="20690" y="0"/>
                  </a:lnTo>
                  <a:cubicBezTo>
                    <a:pt x="31625" y="-29"/>
                    <a:pt x="39874" y="8258"/>
                    <a:pt x="40016" y="18774"/>
                  </a:cubicBezTo>
                  <a:cubicBezTo>
                    <a:pt x="40159" y="29289"/>
                    <a:pt x="31768" y="37948"/>
                    <a:pt x="21243" y="38100"/>
                  </a:cubicBezTo>
                  <a:lnTo>
                    <a:pt x="19328" y="381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6" name="자유형: 도형 825">
              <a:extLst>
                <a:ext uri="{FF2B5EF4-FFF2-40B4-BE49-F238E27FC236}">
                  <a16:creationId xmlns:a16="http://schemas.microsoft.com/office/drawing/2014/main" id="{2F82F6A3-8808-4275-85AE-840380736F45}"/>
                </a:ext>
              </a:extLst>
            </p:cNvPr>
            <p:cNvSpPr/>
            <p:nvPr/>
          </p:nvSpPr>
          <p:spPr>
            <a:xfrm>
              <a:off x="13383111" y="193855"/>
              <a:ext cx="40007" cy="38160"/>
            </a:xfrm>
            <a:custGeom>
              <a:avLst/>
              <a:gdLst>
                <a:gd name="connsiteX0" fmla="*/ 19592 w 40007"/>
                <a:gd name="connsiteY0" fmla="*/ 13 h 38160"/>
                <a:gd name="connsiteX1" fmla="*/ 21649 w 40007"/>
                <a:gd name="connsiteY1" fmla="*/ 80 h 38160"/>
                <a:gd name="connsiteX2" fmla="*/ 39995 w 40007"/>
                <a:gd name="connsiteY2" fmla="*/ 19816 h 38160"/>
                <a:gd name="connsiteX3" fmla="*/ 20964 w 40007"/>
                <a:gd name="connsiteY3" fmla="*/ 38161 h 38160"/>
                <a:gd name="connsiteX4" fmla="*/ 20259 w 40007"/>
                <a:gd name="connsiteY4" fmla="*/ 38151 h 38160"/>
                <a:gd name="connsiteX5" fmla="*/ 18497 w 40007"/>
                <a:gd name="connsiteY5" fmla="*/ 38094 h 38160"/>
                <a:gd name="connsiteX6" fmla="*/ 9 w 40007"/>
                <a:gd name="connsiteY6" fmla="*/ 18501 h 38160"/>
                <a:gd name="connsiteX7" fmla="*/ 19592 w 40007"/>
                <a:gd name="connsiteY7" fmla="*/ 13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0">
                  <a:moveTo>
                    <a:pt x="19592" y="13"/>
                  </a:moveTo>
                  <a:lnTo>
                    <a:pt x="21649" y="80"/>
                  </a:lnTo>
                  <a:cubicBezTo>
                    <a:pt x="32165" y="470"/>
                    <a:pt x="40376" y="9300"/>
                    <a:pt x="39995" y="19816"/>
                  </a:cubicBezTo>
                  <a:cubicBezTo>
                    <a:pt x="39614" y="30093"/>
                    <a:pt x="31165" y="38161"/>
                    <a:pt x="20964" y="38161"/>
                  </a:cubicBezTo>
                  <a:cubicBezTo>
                    <a:pt x="20735" y="38161"/>
                    <a:pt x="20487" y="38161"/>
                    <a:pt x="20259" y="38151"/>
                  </a:cubicBezTo>
                  <a:lnTo>
                    <a:pt x="18497" y="38094"/>
                  </a:lnTo>
                  <a:cubicBezTo>
                    <a:pt x="7981" y="37789"/>
                    <a:pt x="-306" y="29017"/>
                    <a:pt x="9" y="18501"/>
                  </a:cubicBezTo>
                  <a:cubicBezTo>
                    <a:pt x="304" y="7976"/>
                    <a:pt x="8953" y="-377"/>
                    <a:pt x="19592" y="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7" name="자유형: 도형 826">
              <a:extLst>
                <a:ext uri="{FF2B5EF4-FFF2-40B4-BE49-F238E27FC236}">
                  <a16:creationId xmlns:a16="http://schemas.microsoft.com/office/drawing/2014/main" id="{53D9B14E-4E68-483B-B5A7-F71E018146E4}"/>
                </a:ext>
              </a:extLst>
            </p:cNvPr>
            <p:cNvSpPr/>
            <p:nvPr/>
          </p:nvSpPr>
          <p:spPr>
            <a:xfrm>
              <a:off x="13030920" y="450079"/>
              <a:ext cx="38484" cy="38159"/>
            </a:xfrm>
            <a:custGeom>
              <a:avLst/>
              <a:gdLst>
                <a:gd name="connsiteX0" fmla="*/ 18358 w 38484"/>
                <a:gd name="connsiteY0" fmla="*/ 38084 h 38159"/>
                <a:gd name="connsiteX1" fmla="*/ 13 w 38484"/>
                <a:gd name="connsiteY1" fmla="*/ 18348 h 38159"/>
                <a:gd name="connsiteX2" fmla="*/ 19748 w 38484"/>
                <a:gd name="connsiteY2" fmla="*/ 12 h 38159"/>
                <a:gd name="connsiteX3" fmla="*/ 21634 w 38484"/>
                <a:gd name="connsiteY3" fmla="*/ 88 h 38159"/>
                <a:gd name="connsiteX4" fmla="*/ 38484 w 38484"/>
                <a:gd name="connsiteY4" fmla="*/ 19824 h 38159"/>
                <a:gd name="connsiteX5" fmla="*/ 19968 w 38484"/>
                <a:gd name="connsiteY5" fmla="*/ 38160 h 38159"/>
                <a:gd name="connsiteX6" fmla="*/ 18358 w 38484"/>
                <a:gd name="connsiteY6" fmla="*/ 38084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84" h="38159">
                  <a:moveTo>
                    <a:pt x="18358" y="38084"/>
                  </a:moveTo>
                  <a:cubicBezTo>
                    <a:pt x="7842" y="37693"/>
                    <a:pt x="-368" y="28863"/>
                    <a:pt x="13" y="18348"/>
                  </a:cubicBezTo>
                  <a:cubicBezTo>
                    <a:pt x="403" y="7832"/>
                    <a:pt x="9404" y="-359"/>
                    <a:pt x="19748" y="12"/>
                  </a:cubicBezTo>
                  <a:lnTo>
                    <a:pt x="21634" y="88"/>
                  </a:lnTo>
                  <a:cubicBezTo>
                    <a:pt x="21634" y="88"/>
                    <a:pt x="38484" y="1727"/>
                    <a:pt x="38484" y="19824"/>
                  </a:cubicBezTo>
                  <a:cubicBezTo>
                    <a:pt x="38484" y="37922"/>
                    <a:pt x="19968" y="38160"/>
                    <a:pt x="19968" y="38160"/>
                  </a:cubicBezTo>
                  <a:lnTo>
                    <a:pt x="18358" y="38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8" name="자유형: 도형 827">
              <a:extLst>
                <a:ext uri="{FF2B5EF4-FFF2-40B4-BE49-F238E27FC236}">
                  <a16:creationId xmlns:a16="http://schemas.microsoft.com/office/drawing/2014/main" id="{9432B39F-6FA2-4EA2-8099-7769587E2D9A}"/>
                </a:ext>
              </a:extLst>
            </p:cNvPr>
            <p:cNvSpPr/>
            <p:nvPr/>
          </p:nvSpPr>
          <p:spPr>
            <a:xfrm>
              <a:off x="13617459" y="448719"/>
              <a:ext cx="20844" cy="37958"/>
            </a:xfrm>
            <a:custGeom>
              <a:avLst/>
              <a:gdLst>
                <a:gd name="connsiteX0" fmla="*/ 18997 w 20844"/>
                <a:gd name="connsiteY0" fmla="*/ 37957 h 37958"/>
                <a:gd name="connsiteX1" fmla="*/ 2481 w 20844"/>
                <a:gd name="connsiteY1" fmla="*/ 28737 h 37958"/>
                <a:gd name="connsiteX2" fmla="*/ 18140 w 20844"/>
                <a:gd name="connsiteY2" fmla="*/ 0 h 37958"/>
                <a:gd name="connsiteX3" fmla="*/ 18244 w 20844"/>
                <a:gd name="connsiteY3" fmla="*/ 95 h 37958"/>
                <a:gd name="connsiteX4" fmla="*/ 20845 w 20844"/>
                <a:gd name="connsiteY4" fmla="*/ 37805 h 37958"/>
                <a:gd name="connsiteX5" fmla="*/ 20740 w 20844"/>
                <a:gd name="connsiteY5" fmla="*/ 37919 h 37958"/>
                <a:gd name="connsiteX6" fmla="*/ 18997 w 20844"/>
                <a:gd name="connsiteY6" fmla="*/ 37957 h 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44" h="37958">
                  <a:moveTo>
                    <a:pt x="18997" y="37957"/>
                  </a:moveTo>
                  <a:cubicBezTo>
                    <a:pt x="12253" y="38033"/>
                    <a:pt x="5576" y="34728"/>
                    <a:pt x="2481" y="28737"/>
                  </a:cubicBezTo>
                  <a:cubicBezTo>
                    <a:pt x="-4758" y="14716"/>
                    <a:pt x="4871" y="610"/>
                    <a:pt x="18140" y="0"/>
                  </a:cubicBezTo>
                  <a:cubicBezTo>
                    <a:pt x="18197" y="0"/>
                    <a:pt x="18244" y="38"/>
                    <a:pt x="18244" y="95"/>
                  </a:cubicBezTo>
                  <a:cubicBezTo>
                    <a:pt x="19264" y="12630"/>
                    <a:pt x="20102" y="25203"/>
                    <a:pt x="20845" y="37805"/>
                  </a:cubicBezTo>
                  <a:cubicBezTo>
                    <a:pt x="20845" y="37862"/>
                    <a:pt x="20807" y="37910"/>
                    <a:pt x="20740" y="37919"/>
                  </a:cubicBezTo>
                  <a:lnTo>
                    <a:pt x="18997" y="379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9" name="자유형: 도형 828">
              <a:extLst>
                <a:ext uri="{FF2B5EF4-FFF2-40B4-BE49-F238E27FC236}">
                  <a16:creationId xmlns:a16="http://schemas.microsoft.com/office/drawing/2014/main" id="{03D4D2A3-A882-4C22-AD16-752A5B765D98}"/>
                </a:ext>
              </a:extLst>
            </p:cNvPr>
            <p:cNvSpPr/>
            <p:nvPr/>
          </p:nvSpPr>
          <p:spPr>
            <a:xfrm>
              <a:off x="13089917" y="452012"/>
              <a:ext cx="39999" cy="38160"/>
            </a:xfrm>
            <a:custGeom>
              <a:avLst/>
              <a:gdLst>
                <a:gd name="connsiteX0" fmla="*/ 19474 w 39999"/>
                <a:gd name="connsiteY0" fmla="*/ 12 h 38160"/>
                <a:gd name="connsiteX1" fmla="*/ 21512 w 39999"/>
                <a:gd name="connsiteY1" fmla="*/ 70 h 38160"/>
                <a:gd name="connsiteX2" fmla="*/ 39991 w 39999"/>
                <a:gd name="connsiteY2" fmla="*/ 19672 h 38160"/>
                <a:gd name="connsiteX3" fmla="*/ 20960 w 39999"/>
                <a:gd name="connsiteY3" fmla="*/ 38160 h 38160"/>
                <a:gd name="connsiteX4" fmla="*/ 20388 w 39999"/>
                <a:gd name="connsiteY4" fmla="*/ 38151 h 38160"/>
                <a:gd name="connsiteX5" fmla="*/ 18626 w 39999"/>
                <a:gd name="connsiteY5" fmla="*/ 38103 h 38160"/>
                <a:gd name="connsiteX6" fmla="*/ 5 w 39999"/>
                <a:gd name="connsiteY6" fmla="*/ 18643 h 38160"/>
                <a:gd name="connsiteX7" fmla="*/ 19474 w 39999"/>
                <a:gd name="connsiteY7" fmla="*/ 12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60">
                  <a:moveTo>
                    <a:pt x="19474" y="12"/>
                  </a:moveTo>
                  <a:lnTo>
                    <a:pt x="21512" y="70"/>
                  </a:lnTo>
                  <a:cubicBezTo>
                    <a:pt x="32028" y="374"/>
                    <a:pt x="40305" y="9156"/>
                    <a:pt x="39991" y="19672"/>
                  </a:cubicBezTo>
                  <a:cubicBezTo>
                    <a:pt x="39686" y="29997"/>
                    <a:pt x="31218" y="38160"/>
                    <a:pt x="20960" y="38160"/>
                  </a:cubicBezTo>
                  <a:cubicBezTo>
                    <a:pt x="20769" y="38160"/>
                    <a:pt x="20579" y="38160"/>
                    <a:pt x="20388" y="38151"/>
                  </a:cubicBezTo>
                  <a:lnTo>
                    <a:pt x="18626" y="38103"/>
                  </a:lnTo>
                  <a:cubicBezTo>
                    <a:pt x="8110" y="37874"/>
                    <a:pt x="-224" y="29159"/>
                    <a:pt x="5" y="18643"/>
                  </a:cubicBezTo>
                  <a:cubicBezTo>
                    <a:pt x="233" y="8128"/>
                    <a:pt x="8939" y="-369"/>
                    <a:pt x="19474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0" name="자유형: 도형 829">
              <a:extLst>
                <a:ext uri="{FF2B5EF4-FFF2-40B4-BE49-F238E27FC236}">
                  <a16:creationId xmlns:a16="http://schemas.microsoft.com/office/drawing/2014/main" id="{62817259-CEA6-4FF1-BF73-1CF1AC86341E}"/>
                </a:ext>
              </a:extLst>
            </p:cNvPr>
            <p:cNvSpPr/>
            <p:nvPr/>
          </p:nvSpPr>
          <p:spPr>
            <a:xfrm>
              <a:off x="13265105" y="454025"/>
              <a:ext cx="40014" cy="38100"/>
            </a:xfrm>
            <a:custGeom>
              <a:avLst/>
              <a:gdLst>
                <a:gd name="connsiteX0" fmla="*/ 20965 w 40014"/>
                <a:gd name="connsiteY0" fmla="*/ 0 h 38100"/>
                <a:gd name="connsiteX1" fmla="*/ 40015 w 40014"/>
                <a:gd name="connsiteY1" fmla="*/ 19050 h 38100"/>
                <a:gd name="connsiteX2" fmla="*/ 20965 w 40014"/>
                <a:gd name="connsiteY2" fmla="*/ 38100 h 38100"/>
                <a:gd name="connsiteX3" fmla="*/ 19050 w 40014"/>
                <a:gd name="connsiteY3" fmla="*/ 38100 h 38100"/>
                <a:gd name="connsiteX4" fmla="*/ 0 w 40014"/>
                <a:gd name="connsiteY4" fmla="*/ 19050 h 38100"/>
                <a:gd name="connsiteX5" fmla="*/ 19050 w 40014"/>
                <a:gd name="connsiteY5" fmla="*/ 0 h 38100"/>
                <a:gd name="connsiteX6" fmla="*/ 20965 w 40014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4" h="38100">
                  <a:moveTo>
                    <a:pt x="20965" y="0"/>
                  </a:moveTo>
                  <a:cubicBezTo>
                    <a:pt x="31480" y="0"/>
                    <a:pt x="40015" y="8534"/>
                    <a:pt x="40015" y="19050"/>
                  </a:cubicBezTo>
                  <a:cubicBezTo>
                    <a:pt x="40015" y="29566"/>
                    <a:pt x="31480" y="38100"/>
                    <a:pt x="20965" y="38100"/>
                  </a:cubicBezTo>
                  <a:lnTo>
                    <a:pt x="19050" y="38100"/>
                  </a:lnTo>
                  <a:cubicBezTo>
                    <a:pt x="8535" y="38100"/>
                    <a:pt x="0" y="29566"/>
                    <a:pt x="0" y="19050"/>
                  </a:cubicBezTo>
                  <a:cubicBezTo>
                    <a:pt x="0" y="8534"/>
                    <a:pt x="8535" y="0"/>
                    <a:pt x="19050" y="0"/>
                  </a:cubicBezTo>
                  <a:lnTo>
                    <a:pt x="2096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1" name="자유형: 도형 830">
              <a:extLst>
                <a:ext uri="{FF2B5EF4-FFF2-40B4-BE49-F238E27FC236}">
                  <a16:creationId xmlns:a16="http://schemas.microsoft.com/office/drawing/2014/main" id="{19425D7C-3D2C-4C3C-B998-9D82B9A6491B}"/>
                </a:ext>
              </a:extLst>
            </p:cNvPr>
            <p:cNvSpPr/>
            <p:nvPr/>
          </p:nvSpPr>
          <p:spPr>
            <a:xfrm>
              <a:off x="13499399" y="451368"/>
              <a:ext cx="40011" cy="38146"/>
            </a:xfrm>
            <a:custGeom>
              <a:avLst/>
              <a:gdLst>
                <a:gd name="connsiteX0" fmla="*/ 18766 w 40011"/>
                <a:gd name="connsiteY0" fmla="*/ 47 h 38146"/>
                <a:gd name="connsiteX1" fmla="*/ 20538 w 40011"/>
                <a:gd name="connsiteY1" fmla="*/ 18 h 38146"/>
                <a:gd name="connsiteX2" fmla="*/ 40007 w 40011"/>
                <a:gd name="connsiteY2" fmla="*/ 18649 h 38146"/>
                <a:gd name="connsiteX3" fmla="*/ 21376 w 40011"/>
                <a:gd name="connsiteY3" fmla="*/ 38109 h 38146"/>
                <a:gd name="connsiteX4" fmla="*/ 19328 w 40011"/>
                <a:gd name="connsiteY4" fmla="*/ 38147 h 38146"/>
                <a:gd name="connsiteX5" fmla="*/ 19042 w 40011"/>
                <a:gd name="connsiteY5" fmla="*/ 38147 h 38146"/>
                <a:gd name="connsiteX6" fmla="*/ 2 w 40011"/>
                <a:gd name="connsiteY6" fmla="*/ 19373 h 38146"/>
                <a:gd name="connsiteX7" fmla="*/ 18766 w 40011"/>
                <a:gd name="connsiteY7" fmla="*/ 47 h 3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46">
                  <a:moveTo>
                    <a:pt x="18766" y="47"/>
                  </a:moveTo>
                  <a:lnTo>
                    <a:pt x="20538" y="18"/>
                  </a:lnTo>
                  <a:cubicBezTo>
                    <a:pt x="31330" y="-449"/>
                    <a:pt x="39778" y="8124"/>
                    <a:pt x="40007" y="18649"/>
                  </a:cubicBezTo>
                  <a:cubicBezTo>
                    <a:pt x="40226" y="29165"/>
                    <a:pt x="31892" y="37880"/>
                    <a:pt x="21376" y="38109"/>
                  </a:cubicBezTo>
                  <a:lnTo>
                    <a:pt x="19328" y="38147"/>
                  </a:lnTo>
                  <a:cubicBezTo>
                    <a:pt x="19233" y="38147"/>
                    <a:pt x="19138" y="38147"/>
                    <a:pt x="19042" y="38147"/>
                  </a:cubicBezTo>
                  <a:cubicBezTo>
                    <a:pt x="8651" y="38147"/>
                    <a:pt x="154" y="29803"/>
                    <a:pt x="2" y="19373"/>
                  </a:cubicBezTo>
                  <a:cubicBezTo>
                    <a:pt x="-151" y="8848"/>
                    <a:pt x="8251" y="199"/>
                    <a:pt x="18766" y="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2" name="자유형: 도형 831">
              <a:extLst>
                <a:ext uri="{FF2B5EF4-FFF2-40B4-BE49-F238E27FC236}">
                  <a16:creationId xmlns:a16="http://schemas.microsoft.com/office/drawing/2014/main" id="{879C2443-F68F-419C-8F58-2C6AC541F8DF}"/>
                </a:ext>
              </a:extLst>
            </p:cNvPr>
            <p:cNvSpPr/>
            <p:nvPr/>
          </p:nvSpPr>
          <p:spPr>
            <a:xfrm>
              <a:off x="13558429" y="450038"/>
              <a:ext cx="40008" cy="38162"/>
            </a:xfrm>
            <a:custGeom>
              <a:avLst/>
              <a:gdLst>
                <a:gd name="connsiteX0" fmla="*/ 21382 w 40008"/>
                <a:gd name="connsiteY0" fmla="*/ 38115 h 38162"/>
                <a:gd name="connsiteX1" fmla="*/ 19601 w 40008"/>
                <a:gd name="connsiteY1" fmla="*/ 38153 h 38162"/>
                <a:gd name="connsiteX2" fmla="*/ 19039 w 40008"/>
                <a:gd name="connsiteY2" fmla="*/ 38162 h 38162"/>
                <a:gd name="connsiteX3" fmla="*/ 8 w 40008"/>
                <a:gd name="connsiteY3" fmla="*/ 19665 h 38162"/>
                <a:gd name="connsiteX4" fmla="*/ 18496 w 40008"/>
                <a:gd name="connsiteY4" fmla="*/ 72 h 38162"/>
                <a:gd name="connsiteX5" fmla="*/ 20535 w 40008"/>
                <a:gd name="connsiteY5" fmla="*/ 24 h 38162"/>
                <a:gd name="connsiteX6" fmla="*/ 40004 w 40008"/>
                <a:gd name="connsiteY6" fmla="*/ 18655 h 38162"/>
                <a:gd name="connsiteX7" fmla="*/ 21382 w 40008"/>
                <a:gd name="connsiteY7" fmla="*/ 38115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62">
                  <a:moveTo>
                    <a:pt x="21382" y="38115"/>
                  </a:moveTo>
                  <a:lnTo>
                    <a:pt x="19601" y="38153"/>
                  </a:lnTo>
                  <a:cubicBezTo>
                    <a:pt x="19410" y="38153"/>
                    <a:pt x="19230" y="38162"/>
                    <a:pt x="19039" y="38162"/>
                  </a:cubicBezTo>
                  <a:cubicBezTo>
                    <a:pt x="8771" y="38162"/>
                    <a:pt x="303" y="29990"/>
                    <a:pt x="8" y="19665"/>
                  </a:cubicBezTo>
                  <a:cubicBezTo>
                    <a:pt x="-297" y="9149"/>
                    <a:pt x="7981" y="377"/>
                    <a:pt x="18496" y="72"/>
                  </a:cubicBezTo>
                  <a:lnTo>
                    <a:pt x="20535" y="24"/>
                  </a:lnTo>
                  <a:cubicBezTo>
                    <a:pt x="30888" y="-519"/>
                    <a:pt x="39775" y="8140"/>
                    <a:pt x="40004" y="18655"/>
                  </a:cubicBezTo>
                  <a:cubicBezTo>
                    <a:pt x="40232" y="29171"/>
                    <a:pt x="31898" y="37886"/>
                    <a:pt x="21382" y="38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3" name="자유형: 도형 832">
              <a:extLst>
                <a:ext uri="{FF2B5EF4-FFF2-40B4-BE49-F238E27FC236}">
                  <a16:creationId xmlns:a16="http://schemas.microsoft.com/office/drawing/2014/main" id="{21B4DED0-0F76-4221-A02F-AD0E3DE4FCAB}"/>
                </a:ext>
              </a:extLst>
            </p:cNvPr>
            <p:cNvSpPr/>
            <p:nvPr/>
          </p:nvSpPr>
          <p:spPr>
            <a:xfrm>
              <a:off x="13324169" y="453813"/>
              <a:ext cx="40005" cy="38111"/>
            </a:xfrm>
            <a:custGeom>
              <a:avLst/>
              <a:gdLst>
                <a:gd name="connsiteX0" fmla="*/ 20813 w 40005"/>
                <a:gd name="connsiteY0" fmla="*/ 2 h 38111"/>
                <a:gd name="connsiteX1" fmla="*/ 40005 w 40005"/>
                <a:gd name="connsiteY1" fmla="*/ 18909 h 38111"/>
                <a:gd name="connsiteX2" fmla="*/ 21098 w 40005"/>
                <a:gd name="connsiteY2" fmla="*/ 38102 h 38111"/>
                <a:gd name="connsiteX3" fmla="*/ 19193 w 40005"/>
                <a:gd name="connsiteY3" fmla="*/ 38111 h 38111"/>
                <a:gd name="connsiteX4" fmla="*/ 19051 w 40005"/>
                <a:gd name="connsiteY4" fmla="*/ 38111 h 38111"/>
                <a:gd name="connsiteX5" fmla="*/ 1 w 40005"/>
                <a:gd name="connsiteY5" fmla="*/ 19204 h 38111"/>
                <a:gd name="connsiteX6" fmla="*/ 18907 w 40005"/>
                <a:gd name="connsiteY6" fmla="*/ 11 h 38111"/>
                <a:gd name="connsiteX7" fmla="*/ 20813 w 40005"/>
                <a:gd name="connsiteY7" fmla="*/ 2 h 3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11">
                  <a:moveTo>
                    <a:pt x="20813" y="2"/>
                  </a:moveTo>
                  <a:cubicBezTo>
                    <a:pt x="31633" y="-132"/>
                    <a:pt x="39929" y="8393"/>
                    <a:pt x="40005" y="18909"/>
                  </a:cubicBezTo>
                  <a:cubicBezTo>
                    <a:pt x="40082" y="29424"/>
                    <a:pt x="31614" y="38016"/>
                    <a:pt x="21098" y="38102"/>
                  </a:cubicBezTo>
                  <a:lnTo>
                    <a:pt x="19193" y="38111"/>
                  </a:lnTo>
                  <a:cubicBezTo>
                    <a:pt x="19146" y="38111"/>
                    <a:pt x="19098" y="38111"/>
                    <a:pt x="19051" y="38111"/>
                  </a:cubicBezTo>
                  <a:cubicBezTo>
                    <a:pt x="8592" y="38111"/>
                    <a:pt x="77" y="29672"/>
                    <a:pt x="1" y="19204"/>
                  </a:cubicBezTo>
                  <a:cubicBezTo>
                    <a:pt x="-76" y="8688"/>
                    <a:pt x="8392" y="97"/>
                    <a:pt x="18907" y="11"/>
                  </a:cubicBezTo>
                  <a:lnTo>
                    <a:pt x="20813" y="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4" name="자유형: 도형 833">
              <a:extLst>
                <a:ext uri="{FF2B5EF4-FFF2-40B4-BE49-F238E27FC236}">
                  <a16:creationId xmlns:a16="http://schemas.microsoft.com/office/drawing/2014/main" id="{BB779B8C-F19E-4E9D-81CA-2EDCCEC2E12A}"/>
                </a:ext>
              </a:extLst>
            </p:cNvPr>
            <p:cNvSpPr/>
            <p:nvPr/>
          </p:nvSpPr>
          <p:spPr>
            <a:xfrm>
              <a:off x="13148936" y="453224"/>
              <a:ext cx="39999" cy="38128"/>
            </a:xfrm>
            <a:custGeom>
              <a:avLst/>
              <a:gdLst>
                <a:gd name="connsiteX0" fmla="*/ 19042 w 39999"/>
                <a:gd name="connsiteY0" fmla="*/ 0 h 38128"/>
                <a:gd name="connsiteX1" fmla="*/ 19328 w 39999"/>
                <a:gd name="connsiteY1" fmla="*/ 0 h 38128"/>
                <a:gd name="connsiteX2" fmla="*/ 21223 w 39999"/>
                <a:gd name="connsiteY2" fmla="*/ 29 h 38128"/>
                <a:gd name="connsiteX3" fmla="*/ 39997 w 39999"/>
                <a:gd name="connsiteY3" fmla="*/ 19355 h 38128"/>
                <a:gd name="connsiteX4" fmla="*/ 20957 w 39999"/>
                <a:gd name="connsiteY4" fmla="*/ 38129 h 38128"/>
                <a:gd name="connsiteX5" fmla="*/ 20671 w 39999"/>
                <a:gd name="connsiteY5" fmla="*/ 38129 h 38128"/>
                <a:gd name="connsiteX6" fmla="*/ 18776 w 39999"/>
                <a:gd name="connsiteY6" fmla="*/ 38100 h 38128"/>
                <a:gd name="connsiteX7" fmla="*/ 2 w 39999"/>
                <a:gd name="connsiteY7" fmla="*/ 18774 h 38128"/>
                <a:gd name="connsiteX8" fmla="*/ 19042 w 39999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9" h="38128">
                  <a:moveTo>
                    <a:pt x="19042" y="0"/>
                  </a:moveTo>
                  <a:cubicBezTo>
                    <a:pt x="19147" y="0"/>
                    <a:pt x="19242" y="0"/>
                    <a:pt x="19328" y="0"/>
                  </a:cubicBezTo>
                  <a:lnTo>
                    <a:pt x="21223" y="29"/>
                  </a:lnTo>
                  <a:cubicBezTo>
                    <a:pt x="31739" y="191"/>
                    <a:pt x="40140" y="8839"/>
                    <a:pt x="39997" y="19355"/>
                  </a:cubicBezTo>
                  <a:cubicBezTo>
                    <a:pt x="39835" y="29785"/>
                    <a:pt x="31348" y="38129"/>
                    <a:pt x="20957" y="38129"/>
                  </a:cubicBezTo>
                  <a:cubicBezTo>
                    <a:pt x="20852" y="38129"/>
                    <a:pt x="20757" y="38129"/>
                    <a:pt x="20671" y="38129"/>
                  </a:cubicBezTo>
                  <a:lnTo>
                    <a:pt x="18776" y="38100"/>
                  </a:lnTo>
                  <a:cubicBezTo>
                    <a:pt x="8260" y="37938"/>
                    <a:pt x="-141" y="29289"/>
                    <a:pt x="2" y="18774"/>
                  </a:cubicBezTo>
                  <a:cubicBezTo>
                    <a:pt x="154" y="8344"/>
                    <a:pt x="8650" y="0"/>
                    <a:pt x="1904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5" name="자유형: 도형 834">
              <a:extLst>
                <a:ext uri="{FF2B5EF4-FFF2-40B4-BE49-F238E27FC236}">
                  <a16:creationId xmlns:a16="http://schemas.microsoft.com/office/drawing/2014/main" id="{9C0297CF-7C91-430D-BE1D-6AAE082284A7}"/>
                </a:ext>
              </a:extLst>
            </p:cNvPr>
            <p:cNvSpPr/>
            <p:nvPr/>
          </p:nvSpPr>
          <p:spPr>
            <a:xfrm>
              <a:off x="13383205" y="453272"/>
              <a:ext cx="40016" cy="38119"/>
            </a:xfrm>
            <a:custGeom>
              <a:avLst/>
              <a:gdLst>
                <a:gd name="connsiteX0" fmla="*/ 20689 w 40016"/>
                <a:gd name="connsiteY0" fmla="*/ 0 h 38119"/>
                <a:gd name="connsiteX1" fmla="*/ 20975 w 40016"/>
                <a:gd name="connsiteY1" fmla="*/ 0 h 38119"/>
                <a:gd name="connsiteX2" fmla="*/ 40015 w 40016"/>
                <a:gd name="connsiteY2" fmla="*/ 18774 h 38119"/>
                <a:gd name="connsiteX3" fmla="*/ 21241 w 40016"/>
                <a:gd name="connsiteY3" fmla="*/ 38100 h 38119"/>
                <a:gd name="connsiteX4" fmla="*/ 19193 w 40016"/>
                <a:gd name="connsiteY4" fmla="*/ 38119 h 38119"/>
                <a:gd name="connsiteX5" fmla="*/ 19051 w 40016"/>
                <a:gd name="connsiteY5" fmla="*/ 38119 h 38119"/>
                <a:gd name="connsiteX6" fmla="*/ 1 w 40016"/>
                <a:gd name="connsiteY6" fmla="*/ 19212 h 38119"/>
                <a:gd name="connsiteX7" fmla="*/ 18907 w 40016"/>
                <a:gd name="connsiteY7" fmla="*/ 19 h 38119"/>
                <a:gd name="connsiteX8" fmla="*/ 20689 w 40016"/>
                <a:gd name="connsiteY8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6" h="38119">
                  <a:moveTo>
                    <a:pt x="20689" y="0"/>
                  </a:moveTo>
                  <a:cubicBezTo>
                    <a:pt x="20784" y="0"/>
                    <a:pt x="20879" y="0"/>
                    <a:pt x="20975" y="0"/>
                  </a:cubicBezTo>
                  <a:cubicBezTo>
                    <a:pt x="31366" y="0"/>
                    <a:pt x="39853" y="8344"/>
                    <a:pt x="40015" y="18774"/>
                  </a:cubicBezTo>
                  <a:cubicBezTo>
                    <a:pt x="40168" y="29289"/>
                    <a:pt x="31766" y="37948"/>
                    <a:pt x="21241" y="38100"/>
                  </a:cubicBezTo>
                  <a:lnTo>
                    <a:pt x="19193" y="38119"/>
                  </a:lnTo>
                  <a:cubicBezTo>
                    <a:pt x="19146" y="38119"/>
                    <a:pt x="19098" y="38119"/>
                    <a:pt x="19051" y="38119"/>
                  </a:cubicBezTo>
                  <a:cubicBezTo>
                    <a:pt x="8592" y="38119"/>
                    <a:pt x="77" y="29680"/>
                    <a:pt x="1" y="19212"/>
                  </a:cubicBezTo>
                  <a:cubicBezTo>
                    <a:pt x="-76" y="8696"/>
                    <a:pt x="8392" y="95"/>
                    <a:pt x="18907" y="19"/>
                  </a:cubicBezTo>
                  <a:lnTo>
                    <a:pt x="2068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6" name="자유형: 도형 835">
              <a:extLst>
                <a:ext uri="{FF2B5EF4-FFF2-40B4-BE49-F238E27FC236}">
                  <a16:creationId xmlns:a16="http://schemas.microsoft.com/office/drawing/2014/main" id="{30B6500F-3FDB-41DA-950F-66DF0DECEE24}"/>
                </a:ext>
              </a:extLst>
            </p:cNvPr>
            <p:cNvSpPr/>
            <p:nvPr/>
          </p:nvSpPr>
          <p:spPr>
            <a:xfrm>
              <a:off x="13031072" y="589946"/>
              <a:ext cx="40013" cy="38138"/>
            </a:xfrm>
            <a:custGeom>
              <a:avLst/>
              <a:gdLst>
                <a:gd name="connsiteX0" fmla="*/ 20969 w 40013"/>
                <a:gd name="connsiteY0" fmla="*/ 38138 h 38138"/>
                <a:gd name="connsiteX1" fmla="*/ 20540 w 40013"/>
                <a:gd name="connsiteY1" fmla="*/ 38138 h 38138"/>
                <a:gd name="connsiteX2" fmla="*/ 18635 w 40013"/>
                <a:gd name="connsiteY2" fmla="*/ 38100 h 38138"/>
                <a:gd name="connsiteX3" fmla="*/ 4 w 40013"/>
                <a:gd name="connsiteY3" fmla="*/ 18640 h 38138"/>
                <a:gd name="connsiteX4" fmla="*/ 19045 w 40013"/>
                <a:gd name="connsiteY4" fmla="*/ 0 h 38138"/>
                <a:gd name="connsiteX5" fmla="*/ 19473 w 40013"/>
                <a:gd name="connsiteY5" fmla="*/ 0 h 38138"/>
                <a:gd name="connsiteX6" fmla="*/ 21378 w 40013"/>
                <a:gd name="connsiteY6" fmla="*/ 38 h 38138"/>
                <a:gd name="connsiteX7" fmla="*/ 40009 w 40013"/>
                <a:gd name="connsiteY7" fmla="*/ 19498 h 38138"/>
                <a:gd name="connsiteX8" fmla="*/ 20969 w 40013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3" h="38138">
                  <a:moveTo>
                    <a:pt x="20969" y="38138"/>
                  </a:moveTo>
                  <a:cubicBezTo>
                    <a:pt x="20826" y="38138"/>
                    <a:pt x="20683" y="38138"/>
                    <a:pt x="20540" y="38138"/>
                  </a:cubicBezTo>
                  <a:lnTo>
                    <a:pt x="18635" y="38100"/>
                  </a:lnTo>
                  <a:cubicBezTo>
                    <a:pt x="8119" y="37871"/>
                    <a:pt x="-215" y="29166"/>
                    <a:pt x="4" y="18640"/>
                  </a:cubicBezTo>
                  <a:cubicBezTo>
                    <a:pt x="233" y="8268"/>
                    <a:pt x="8719" y="0"/>
                    <a:pt x="19045" y="0"/>
                  </a:cubicBezTo>
                  <a:cubicBezTo>
                    <a:pt x="19187" y="0"/>
                    <a:pt x="19321" y="0"/>
                    <a:pt x="19473" y="0"/>
                  </a:cubicBezTo>
                  <a:lnTo>
                    <a:pt x="21378" y="38"/>
                  </a:lnTo>
                  <a:cubicBezTo>
                    <a:pt x="31894" y="267"/>
                    <a:pt x="40228" y="8982"/>
                    <a:pt x="40009" y="19498"/>
                  </a:cubicBezTo>
                  <a:cubicBezTo>
                    <a:pt x="39771" y="29880"/>
                    <a:pt x="31294" y="38138"/>
                    <a:pt x="20969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7" name="자유형: 도형 836">
              <a:extLst>
                <a:ext uri="{FF2B5EF4-FFF2-40B4-BE49-F238E27FC236}">
                  <a16:creationId xmlns:a16="http://schemas.microsoft.com/office/drawing/2014/main" id="{ABB542F1-3BD0-44CD-8969-B6D06847AAD1}"/>
                </a:ext>
              </a:extLst>
            </p:cNvPr>
            <p:cNvSpPr/>
            <p:nvPr/>
          </p:nvSpPr>
          <p:spPr>
            <a:xfrm>
              <a:off x="13324448" y="581821"/>
              <a:ext cx="39996" cy="38214"/>
            </a:xfrm>
            <a:custGeom>
              <a:avLst/>
              <a:gdLst>
                <a:gd name="connsiteX0" fmla="*/ 22057 w 39996"/>
                <a:gd name="connsiteY0" fmla="*/ 38081 h 38214"/>
                <a:gd name="connsiteX1" fmla="*/ 20019 w 39996"/>
                <a:gd name="connsiteY1" fmla="*/ 38196 h 38214"/>
                <a:gd name="connsiteX2" fmla="*/ 19028 w 39996"/>
                <a:gd name="connsiteY2" fmla="*/ 38215 h 38214"/>
                <a:gd name="connsiteX3" fmla="*/ 26 w 39996"/>
                <a:gd name="connsiteY3" fmla="*/ 20146 h 38214"/>
                <a:gd name="connsiteX4" fmla="*/ 18076 w 39996"/>
                <a:gd name="connsiteY4" fmla="*/ 134 h 38214"/>
                <a:gd name="connsiteX5" fmla="*/ 19838 w 39996"/>
                <a:gd name="connsiteY5" fmla="*/ 39 h 38214"/>
                <a:gd name="connsiteX6" fmla="*/ 39964 w 39996"/>
                <a:gd name="connsiteY6" fmla="*/ 17936 h 38214"/>
                <a:gd name="connsiteX7" fmla="*/ 22057 w 39996"/>
                <a:gd name="connsiteY7" fmla="*/ 38081 h 3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214">
                  <a:moveTo>
                    <a:pt x="22057" y="38081"/>
                  </a:moveTo>
                  <a:lnTo>
                    <a:pt x="20019" y="38196"/>
                  </a:lnTo>
                  <a:cubicBezTo>
                    <a:pt x="19686" y="38205"/>
                    <a:pt x="19362" y="38215"/>
                    <a:pt x="19028" y="38215"/>
                  </a:cubicBezTo>
                  <a:cubicBezTo>
                    <a:pt x="8960" y="38215"/>
                    <a:pt x="550" y="30319"/>
                    <a:pt x="26" y="20146"/>
                  </a:cubicBezTo>
                  <a:cubicBezTo>
                    <a:pt x="-517" y="9630"/>
                    <a:pt x="7560" y="686"/>
                    <a:pt x="18076" y="134"/>
                  </a:cubicBezTo>
                  <a:lnTo>
                    <a:pt x="19838" y="39"/>
                  </a:lnTo>
                  <a:cubicBezTo>
                    <a:pt x="30287" y="-628"/>
                    <a:pt x="39355" y="7420"/>
                    <a:pt x="39964" y="17936"/>
                  </a:cubicBezTo>
                  <a:cubicBezTo>
                    <a:pt x="40574" y="28442"/>
                    <a:pt x="32554" y="37462"/>
                    <a:pt x="22057" y="38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8" name="자유형: 도형 837">
              <a:extLst>
                <a:ext uri="{FF2B5EF4-FFF2-40B4-BE49-F238E27FC236}">
                  <a16:creationId xmlns:a16="http://schemas.microsoft.com/office/drawing/2014/main" id="{7F92E3CF-FD04-4EDB-8F46-67051D980368}"/>
                </a:ext>
              </a:extLst>
            </p:cNvPr>
            <p:cNvSpPr/>
            <p:nvPr/>
          </p:nvSpPr>
          <p:spPr>
            <a:xfrm>
              <a:off x="13558529" y="566661"/>
              <a:ext cx="39994" cy="38210"/>
            </a:xfrm>
            <a:custGeom>
              <a:avLst/>
              <a:gdLst>
                <a:gd name="connsiteX0" fmla="*/ 22082 w 39994"/>
                <a:gd name="connsiteY0" fmla="*/ 38068 h 38210"/>
                <a:gd name="connsiteX1" fmla="*/ 20158 w 39994"/>
                <a:gd name="connsiteY1" fmla="*/ 38182 h 38210"/>
                <a:gd name="connsiteX2" fmla="*/ 19034 w 39994"/>
                <a:gd name="connsiteY2" fmla="*/ 38211 h 38210"/>
                <a:gd name="connsiteX3" fmla="*/ 32 w 39994"/>
                <a:gd name="connsiteY3" fmla="*/ 20266 h 38210"/>
                <a:gd name="connsiteX4" fmla="*/ 17948 w 39994"/>
                <a:gd name="connsiteY4" fmla="*/ 149 h 38210"/>
                <a:gd name="connsiteX5" fmla="*/ 19815 w 39994"/>
                <a:gd name="connsiteY5" fmla="*/ 35 h 38210"/>
                <a:gd name="connsiteX6" fmla="*/ 39960 w 39994"/>
                <a:gd name="connsiteY6" fmla="*/ 17913 h 38210"/>
                <a:gd name="connsiteX7" fmla="*/ 22082 w 39994"/>
                <a:gd name="connsiteY7" fmla="*/ 38068 h 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4" h="38210">
                  <a:moveTo>
                    <a:pt x="22082" y="38068"/>
                  </a:moveTo>
                  <a:lnTo>
                    <a:pt x="20158" y="38182"/>
                  </a:lnTo>
                  <a:cubicBezTo>
                    <a:pt x="19777" y="38201"/>
                    <a:pt x="19405" y="38211"/>
                    <a:pt x="19034" y="38211"/>
                  </a:cubicBezTo>
                  <a:cubicBezTo>
                    <a:pt x="9014" y="38211"/>
                    <a:pt x="622" y="30391"/>
                    <a:pt x="32" y="20266"/>
                  </a:cubicBezTo>
                  <a:cubicBezTo>
                    <a:pt x="-569" y="9760"/>
                    <a:pt x="7442" y="759"/>
                    <a:pt x="17948" y="149"/>
                  </a:cubicBezTo>
                  <a:lnTo>
                    <a:pt x="19815" y="35"/>
                  </a:lnTo>
                  <a:cubicBezTo>
                    <a:pt x="30473" y="-594"/>
                    <a:pt x="39341" y="7417"/>
                    <a:pt x="39960" y="17913"/>
                  </a:cubicBezTo>
                  <a:cubicBezTo>
                    <a:pt x="40589" y="28419"/>
                    <a:pt x="32578" y="37439"/>
                    <a:pt x="22082" y="38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9" name="자유형: 도형 838">
              <a:extLst>
                <a:ext uri="{FF2B5EF4-FFF2-40B4-BE49-F238E27FC236}">
                  <a16:creationId xmlns:a16="http://schemas.microsoft.com/office/drawing/2014/main" id="{25C4BDF3-72E5-4CE1-B183-DF227B28D475}"/>
                </a:ext>
              </a:extLst>
            </p:cNvPr>
            <p:cNvSpPr/>
            <p:nvPr/>
          </p:nvSpPr>
          <p:spPr>
            <a:xfrm>
              <a:off x="13499504" y="570551"/>
              <a:ext cx="40019" cy="38225"/>
            </a:xfrm>
            <a:custGeom>
              <a:avLst/>
              <a:gdLst>
                <a:gd name="connsiteX0" fmla="*/ 22214 w 40019"/>
                <a:gd name="connsiteY0" fmla="*/ 38054 h 38225"/>
                <a:gd name="connsiteX1" fmla="*/ 20424 w 40019"/>
                <a:gd name="connsiteY1" fmla="*/ 38178 h 38225"/>
                <a:gd name="connsiteX2" fmla="*/ 19033 w 40019"/>
                <a:gd name="connsiteY2" fmla="*/ 38226 h 38225"/>
                <a:gd name="connsiteX3" fmla="*/ 50 w 40019"/>
                <a:gd name="connsiteY3" fmla="*/ 20557 h 38225"/>
                <a:gd name="connsiteX4" fmla="*/ 17681 w 40019"/>
                <a:gd name="connsiteY4" fmla="*/ 183 h 38225"/>
                <a:gd name="connsiteX5" fmla="*/ 19709 w 40019"/>
                <a:gd name="connsiteY5" fmla="*/ 40 h 38225"/>
                <a:gd name="connsiteX6" fmla="*/ 39978 w 40019"/>
                <a:gd name="connsiteY6" fmla="*/ 17795 h 38225"/>
                <a:gd name="connsiteX7" fmla="*/ 22214 w 40019"/>
                <a:gd name="connsiteY7" fmla="*/ 38054 h 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9" h="38225">
                  <a:moveTo>
                    <a:pt x="22214" y="38054"/>
                  </a:moveTo>
                  <a:lnTo>
                    <a:pt x="20424" y="38178"/>
                  </a:lnTo>
                  <a:cubicBezTo>
                    <a:pt x="19957" y="38216"/>
                    <a:pt x="19490" y="38226"/>
                    <a:pt x="19033" y="38226"/>
                  </a:cubicBezTo>
                  <a:cubicBezTo>
                    <a:pt x="9137" y="38226"/>
                    <a:pt x="773" y="30577"/>
                    <a:pt x="50" y="20557"/>
                  </a:cubicBezTo>
                  <a:cubicBezTo>
                    <a:pt x="-703" y="10060"/>
                    <a:pt x="7184" y="936"/>
                    <a:pt x="17681" y="183"/>
                  </a:cubicBezTo>
                  <a:lnTo>
                    <a:pt x="19709" y="40"/>
                  </a:lnTo>
                  <a:cubicBezTo>
                    <a:pt x="30396" y="-636"/>
                    <a:pt x="39283" y="7298"/>
                    <a:pt x="39978" y="17795"/>
                  </a:cubicBezTo>
                  <a:cubicBezTo>
                    <a:pt x="40664" y="28291"/>
                    <a:pt x="32720" y="37359"/>
                    <a:pt x="22214" y="38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0" name="자유형: 도형 839">
              <a:extLst>
                <a:ext uri="{FF2B5EF4-FFF2-40B4-BE49-F238E27FC236}">
                  <a16:creationId xmlns:a16="http://schemas.microsoft.com/office/drawing/2014/main" id="{1C2DA505-7FA1-4222-B8FD-5044AE2C83E4}"/>
                </a:ext>
              </a:extLst>
            </p:cNvPr>
            <p:cNvSpPr/>
            <p:nvPr/>
          </p:nvSpPr>
          <p:spPr>
            <a:xfrm>
              <a:off x="13090130" y="590365"/>
              <a:ext cx="40006" cy="38109"/>
            </a:xfrm>
            <a:custGeom>
              <a:avLst/>
              <a:gdLst>
                <a:gd name="connsiteX0" fmla="*/ 21098 w 40006"/>
                <a:gd name="connsiteY0" fmla="*/ 38100 h 38109"/>
                <a:gd name="connsiteX1" fmla="*/ 19194 w 40006"/>
                <a:gd name="connsiteY1" fmla="*/ 38110 h 38109"/>
                <a:gd name="connsiteX2" fmla="*/ 19051 w 40006"/>
                <a:gd name="connsiteY2" fmla="*/ 38110 h 38109"/>
                <a:gd name="connsiteX3" fmla="*/ 1 w 40006"/>
                <a:gd name="connsiteY3" fmla="*/ 19202 h 38109"/>
                <a:gd name="connsiteX4" fmla="*/ 18908 w 40006"/>
                <a:gd name="connsiteY4" fmla="*/ 10 h 38109"/>
                <a:gd name="connsiteX5" fmla="*/ 20813 w 40006"/>
                <a:gd name="connsiteY5" fmla="*/ 0 h 38109"/>
                <a:gd name="connsiteX6" fmla="*/ 20956 w 40006"/>
                <a:gd name="connsiteY6" fmla="*/ 0 h 38109"/>
                <a:gd name="connsiteX7" fmla="*/ 40006 w 40006"/>
                <a:gd name="connsiteY7" fmla="*/ 18907 h 38109"/>
                <a:gd name="connsiteX8" fmla="*/ 21098 w 4000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6" h="38109">
                  <a:moveTo>
                    <a:pt x="21098" y="38100"/>
                  </a:moveTo>
                  <a:lnTo>
                    <a:pt x="19194" y="38110"/>
                  </a:lnTo>
                  <a:cubicBezTo>
                    <a:pt x="19146" y="38110"/>
                    <a:pt x="19098" y="38110"/>
                    <a:pt x="19051" y="38110"/>
                  </a:cubicBezTo>
                  <a:cubicBezTo>
                    <a:pt x="8592" y="38110"/>
                    <a:pt x="77" y="29670"/>
                    <a:pt x="1" y="19202"/>
                  </a:cubicBezTo>
                  <a:cubicBezTo>
                    <a:pt x="-76" y="8687"/>
                    <a:pt x="8392" y="86"/>
                    <a:pt x="18908" y="10"/>
                  </a:cubicBezTo>
                  <a:lnTo>
                    <a:pt x="20813" y="0"/>
                  </a:lnTo>
                  <a:cubicBezTo>
                    <a:pt x="20860" y="0"/>
                    <a:pt x="20908" y="0"/>
                    <a:pt x="20956" y="0"/>
                  </a:cubicBezTo>
                  <a:cubicBezTo>
                    <a:pt x="31414" y="0"/>
                    <a:pt x="39929" y="8439"/>
                    <a:pt x="40006" y="18907"/>
                  </a:cubicBezTo>
                  <a:cubicBezTo>
                    <a:pt x="40082" y="29432"/>
                    <a:pt x="31614" y="38024"/>
                    <a:pt x="2109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1" name="자유형: 도형 840">
              <a:extLst>
                <a:ext uri="{FF2B5EF4-FFF2-40B4-BE49-F238E27FC236}">
                  <a16:creationId xmlns:a16="http://schemas.microsoft.com/office/drawing/2014/main" id="{E9009D6C-8CA2-40FB-85EF-7F1E4933AE77}"/>
                </a:ext>
              </a:extLst>
            </p:cNvPr>
            <p:cNvSpPr/>
            <p:nvPr/>
          </p:nvSpPr>
          <p:spPr>
            <a:xfrm>
              <a:off x="13383458" y="578291"/>
              <a:ext cx="40002" cy="38211"/>
            </a:xfrm>
            <a:custGeom>
              <a:avLst/>
              <a:gdLst>
                <a:gd name="connsiteX0" fmla="*/ 22198 w 40002"/>
                <a:gd name="connsiteY0" fmla="*/ 38049 h 38211"/>
                <a:gd name="connsiteX1" fmla="*/ 20160 w 40002"/>
                <a:gd name="connsiteY1" fmla="*/ 38183 h 38211"/>
                <a:gd name="connsiteX2" fmla="*/ 19026 w 40002"/>
                <a:gd name="connsiteY2" fmla="*/ 38211 h 38211"/>
                <a:gd name="connsiteX3" fmla="*/ 34 w 40002"/>
                <a:gd name="connsiteY3" fmla="*/ 20285 h 38211"/>
                <a:gd name="connsiteX4" fmla="*/ 17931 w 40002"/>
                <a:gd name="connsiteY4" fmla="*/ 149 h 38211"/>
                <a:gd name="connsiteX5" fmla="*/ 19693 w 40002"/>
                <a:gd name="connsiteY5" fmla="*/ 35 h 38211"/>
                <a:gd name="connsiteX6" fmla="*/ 39962 w 40002"/>
                <a:gd name="connsiteY6" fmla="*/ 17790 h 38211"/>
                <a:gd name="connsiteX7" fmla="*/ 22198 w 40002"/>
                <a:gd name="connsiteY7" fmla="*/ 38049 h 3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211">
                  <a:moveTo>
                    <a:pt x="22198" y="38049"/>
                  </a:moveTo>
                  <a:lnTo>
                    <a:pt x="20160" y="38183"/>
                  </a:lnTo>
                  <a:cubicBezTo>
                    <a:pt x="19779" y="38202"/>
                    <a:pt x="19407" y="38211"/>
                    <a:pt x="19026" y="38211"/>
                  </a:cubicBezTo>
                  <a:cubicBezTo>
                    <a:pt x="9016" y="38211"/>
                    <a:pt x="624" y="30401"/>
                    <a:pt x="34" y="20285"/>
                  </a:cubicBezTo>
                  <a:cubicBezTo>
                    <a:pt x="-586" y="9779"/>
                    <a:pt x="7425" y="769"/>
                    <a:pt x="17931" y="149"/>
                  </a:cubicBezTo>
                  <a:lnTo>
                    <a:pt x="19693" y="35"/>
                  </a:lnTo>
                  <a:cubicBezTo>
                    <a:pt x="30066" y="-594"/>
                    <a:pt x="39267" y="7284"/>
                    <a:pt x="39962" y="17790"/>
                  </a:cubicBezTo>
                  <a:cubicBezTo>
                    <a:pt x="40639" y="28286"/>
                    <a:pt x="32695" y="37354"/>
                    <a:pt x="22198" y="38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2" name="자유형: 도형 841">
              <a:extLst>
                <a:ext uri="{FF2B5EF4-FFF2-40B4-BE49-F238E27FC236}">
                  <a16:creationId xmlns:a16="http://schemas.microsoft.com/office/drawing/2014/main" id="{3A6A231F-37A6-41B0-A1AA-01CDF083B195}"/>
                </a:ext>
              </a:extLst>
            </p:cNvPr>
            <p:cNvSpPr/>
            <p:nvPr/>
          </p:nvSpPr>
          <p:spPr>
            <a:xfrm>
              <a:off x="13265448" y="584960"/>
              <a:ext cx="40001" cy="38190"/>
            </a:xfrm>
            <a:custGeom>
              <a:avLst/>
              <a:gdLst>
                <a:gd name="connsiteX0" fmla="*/ 21926 w 40001"/>
                <a:gd name="connsiteY0" fmla="*/ 38076 h 38190"/>
                <a:gd name="connsiteX1" fmla="*/ 19888 w 40001"/>
                <a:gd name="connsiteY1" fmla="*/ 38171 h 38190"/>
                <a:gd name="connsiteX2" fmla="*/ 19031 w 40001"/>
                <a:gd name="connsiteY2" fmla="*/ 38190 h 38190"/>
                <a:gd name="connsiteX3" fmla="*/ 19 w 40001"/>
                <a:gd name="connsiteY3" fmla="*/ 19978 h 38190"/>
                <a:gd name="connsiteX4" fmla="*/ 18212 w 40001"/>
                <a:gd name="connsiteY4" fmla="*/ 109 h 38190"/>
                <a:gd name="connsiteX5" fmla="*/ 19974 w 40001"/>
                <a:gd name="connsiteY5" fmla="*/ 23 h 38190"/>
                <a:gd name="connsiteX6" fmla="*/ 39976 w 40001"/>
                <a:gd name="connsiteY6" fmla="*/ 18073 h 38190"/>
                <a:gd name="connsiteX7" fmla="*/ 21926 w 40001"/>
                <a:gd name="connsiteY7" fmla="*/ 38076 h 3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90">
                  <a:moveTo>
                    <a:pt x="21926" y="38076"/>
                  </a:moveTo>
                  <a:lnTo>
                    <a:pt x="19888" y="38171"/>
                  </a:lnTo>
                  <a:cubicBezTo>
                    <a:pt x="19612" y="38181"/>
                    <a:pt x="19317" y="38190"/>
                    <a:pt x="19031" y="38190"/>
                  </a:cubicBezTo>
                  <a:cubicBezTo>
                    <a:pt x="8906" y="38190"/>
                    <a:pt x="467" y="30208"/>
                    <a:pt x="19" y="19978"/>
                  </a:cubicBezTo>
                  <a:cubicBezTo>
                    <a:pt x="-448" y="9463"/>
                    <a:pt x="7706" y="566"/>
                    <a:pt x="18212" y="109"/>
                  </a:cubicBezTo>
                  <a:lnTo>
                    <a:pt x="19974" y="23"/>
                  </a:lnTo>
                  <a:cubicBezTo>
                    <a:pt x="30489" y="-491"/>
                    <a:pt x="39434" y="7558"/>
                    <a:pt x="39976" y="18073"/>
                  </a:cubicBezTo>
                  <a:cubicBezTo>
                    <a:pt x="40510" y="28579"/>
                    <a:pt x="32433" y="37533"/>
                    <a:pt x="21926" y="38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3" name="자유형: 도형 842">
              <a:extLst>
                <a:ext uri="{FF2B5EF4-FFF2-40B4-BE49-F238E27FC236}">
                  <a16:creationId xmlns:a16="http://schemas.microsoft.com/office/drawing/2014/main" id="{0D4D0A63-854C-42B6-A9CC-0A1F5EF38DAD}"/>
                </a:ext>
              </a:extLst>
            </p:cNvPr>
            <p:cNvSpPr/>
            <p:nvPr/>
          </p:nvSpPr>
          <p:spPr>
            <a:xfrm>
              <a:off x="13617619" y="566373"/>
              <a:ext cx="23876" cy="38188"/>
            </a:xfrm>
            <a:custGeom>
              <a:avLst/>
              <a:gdLst>
                <a:gd name="connsiteX0" fmla="*/ 19809 w 23876"/>
                <a:gd name="connsiteY0" fmla="*/ 38156 h 38188"/>
                <a:gd name="connsiteX1" fmla="*/ 18428 w 23876"/>
                <a:gd name="connsiteY1" fmla="*/ 38071 h 38188"/>
                <a:gd name="connsiteX2" fmla="*/ 54 w 23876"/>
                <a:gd name="connsiteY2" fmla="*/ 17573 h 38188"/>
                <a:gd name="connsiteX3" fmla="*/ 20143 w 23876"/>
                <a:gd name="connsiteY3" fmla="*/ 37 h 38188"/>
                <a:gd name="connsiteX4" fmla="*/ 22038 w 23876"/>
                <a:gd name="connsiteY4" fmla="*/ 152 h 38188"/>
                <a:gd name="connsiteX5" fmla="*/ 23505 w 23876"/>
                <a:gd name="connsiteY5" fmla="*/ 390 h 38188"/>
                <a:gd name="connsiteX6" fmla="*/ 23600 w 23876"/>
                <a:gd name="connsiteY6" fmla="*/ 504 h 38188"/>
                <a:gd name="connsiteX7" fmla="*/ 23876 w 23876"/>
                <a:gd name="connsiteY7" fmla="*/ 22688 h 38188"/>
                <a:gd name="connsiteX8" fmla="*/ 23686 w 23876"/>
                <a:gd name="connsiteY8" fmla="*/ 37823 h 38188"/>
                <a:gd name="connsiteX9" fmla="*/ 23591 w 23876"/>
                <a:gd name="connsiteY9" fmla="*/ 37937 h 38188"/>
                <a:gd name="connsiteX10" fmla="*/ 20943 w 23876"/>
                <a:gd name="connsiteY10" fmla="*/ 38185 h 38188"/>
                <a:gd name="connsiteX11" fmla="*/ 19809 w 23876"/>
                <a:gd name="connsiteY11" fmla="*/ 38156 h 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76" h="38188">
                  <a:moveTo>
                    <a:pt x="19809" y="38156"/>
                  </a:moveTo>
                  <a:lnTo>
                    <a:pt x="18428" y="38071"/>
                  </a:lnTo>
                  <a:cubicBezTo>
                    <a:pt x="7789" y="37442"/>
                    <a:pt x="-765" y="28203"/>
                    <a:pt x="54" y="17573"/>
                  </a:cubicBezTo>
                  <a:cubicBezTo>
                    <a:pt x="854" y="7248"/>
                    <a:pt x="9913" y="-610"/>
                    <a:pt x="20143" y="37"/>
                  </a:cubicBezTo>
                  <a:lnTo>
                    <a:pt x="22038" y="152"/>
                  </a:lnTo>
                  <a:cubicBezTo>
                    <a:pt x="22543" y="180"/>
                    <a:pt x="23010" y="314"/>
                    <a:pt x="23505" y="390"/>
                  </a:cubicBezTo>
                  <a:cubicBezTo>
                    <a:pt x="23562" y="399"/>
                    <a:pt x="23600" y="447"/>
                    <a:pt x="23600" y="504"/>
                  </a:cubicBezTo>
                  <a:cubicBezTo>
                    <a:pt x="23695" y="7895"/>
                    <a:pt x="23876" y="15277"/>
                    <a:pt x="23876" y="22688"/>
                  </a:cubicBezTo>
                  <a:cubicBezTo>
                    <a:pt x="23876" y="27746"/>
                    <a:pt x="23733" y="32775"/>
                    <a:pt x="23686" y="37823"/>
                  </a:cubicBezTo>
                  <a:cubicBezTo>
                    <a:pt x="23686" y="37880"/>
                    <a:pt x="23648" y="37928"/>
                    <a:pt x="23591" y="37937"/>
                  </a:cubicBezTo>
                  <a:cubicBezTo>
                    <a:pt x="22724" y="38061"/>
                    <a:pt x="21847" y="38185"/>
                    <a:pt x="20943" y="38185"/>
                  </a:cubicBezTo>
                  <a:cubicBezTo>
                    <a:pt x="20561" y="38194"/>
                    <a:pt x="20190" y="38185"/>
                    <a:pt x="19809" y="38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4" name="자유형: 도형 843">
              <a:extLst>
                <a:ext uri="{FF2B5EF4-FFF2-40B4-BE49-F238E27FC236}">
                  <a16:creationId xmlns:a16="http://schemas.microsoft.com/office/drawing/2014/main" id="{66A293C0-67FA-4326-AAB7-7521FBAA19FD}"/>
                </a:ext>
              </a:extLst>
            </p:cNvPr>
            <p:cNvSpPr/>
            <p:nvPr/>
          </p:nvSpPr>
          <p:spPr>
            <a:xfrm>
              <a:off x="13149225" y="589383"/>
              <a:ext cx="39999" cy="38148"/>
            </a:xfrm>
            <a:custGeom>
              <a:avLst/>
              <a:gdLst>
                <a:gd name="connsiteX0" fmla="*/ 21382 w 39999"/>
                <a:gd name="connsiteY0" fmla="*/ 38101 h 38148"/>
                <a:gd name="connsiteX1" fmla="*/ 19601 w 39999"/>
                <a:gd name="connsiteY1" fmla="*/ 38139 h 38148"/>
                <a:gd name="connsiteX2" fmla="*/ 19039 w 39999"/>
                <a:gd name="connsiteY2" fmla="*/ 38149 h 38148"/>
                <a:gd name="connsiteX3" fmla="*/ 8 w 39999"/>
                <a:gd name="connsiteY3" fmla="*/ 19651 h 38148"/>
                <a:gd name="connsiteX4" fmla="*/ 18496 w 39999"/>
                <a:gd name="connsiteY4" fmla="*/ 58 h 38148"/>
                <a:gd name="connsiteX5" fmla="*/ 20535 w 39999"/>
                <a:gd name="connsiteY5" fmla="*/ 11 h 38148"/>
                <a:gd name="connsiteX6" fmla="*/ 39994 w 39999"/>
                <a:gd name="connsiteY6" fmla="*/ 18641 h 38148"/>
                <a:gd name="connsiteX7" fmla="*/ 21382 w 39999"/>
                <a:gd name="connsiteY7" fmla="*/ 38101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9" h="38148">
                  <a:moveTo>
                    <a:pt x="21382" y="38101"/>
                  </a:moveTo>
                  <a:lnTo>
                    <a:pt x="19601" y="38139"/>
                  </a:lnTo>
                  <a:cubicBezTo>
                    <a:pt x="19410" y="38139"/>
                    <a:pt x="19230" y="38149"/>
                    <a:pt x="19039" y="38149"/>
                  </a:cubicBezTo>
                  <a:cubicBezTo>
                    <a:pt x="8771" y="38149"/>
                    <a:pt x="303" y="29976"/>
                    <a:pt x="8" y="19651"/>
                  </a:cubicBezTo>
                  <a:cubicBezTo>
                    <a:pt x="-297" y="9135"/>
                    <a:pt x="7981" y="363"/>
                    <a:pt x="18496" y="58"/>
                  </a:cubicBezTo>
                  <a:lnTo>
                    <a:pt x="20535" y="11"/>
                  </a:lnTo>
                  <a:cubicBezTo>
                    <a:pt x="31279" y="-342"/>
                    <a:pt x="39775" y="8126"/>
                    <a:pt x="39994" y="18641"/>
                  </a:cubicBezTo>
                  <a:cubicBezTo>
                    <a:pt x="40242" y="29157"/>
                    <a:pt x="31907" y="37872"/>
                    <a:pt x="21382" y="38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5" name="자유형: 도형 844">
              <a:extLst>
                <a:ext uri="{FF2B5EF4-FFF2-40B4-BE49-F238E27FC236}">
                  <a16:creationId xmlns:a16="http://schemas.microsoft.com/office/drawing/2014/main" id="{7B8DB9BC-5670-471C-A1CA-275580BAA83F}"/>
                </a:ext>
              </a:extLst>
            </p:cNvPr>
            <p:cNvSpPr/>
            <p:nvPr/>
          </p:nvSpPr>
          <p:spPr>
            <a:xfrm>
              <a:off x="13030927" y="688724"/>
              <a:ext cx="40001" cy="38191"/>
            </a:xfrm>
            <a:custGeom>
              <a:avLst/>
              <a:gdLst>
                <a:gd name="connsiteX0" fmla="*/ 20971 w 40001"/>
                <a:gd name="connsiteY0" fmla="*/ 38192 h 38191"/>
                <a:gd name="connsiteX1" fmla="*/ 20113 w 40001"/>
                <a:gd name="connsiteY1" fmla="*/ 38173 h 38191"/>
                <a:gd name="connsiteX2" fmla="*/ 18075 w 40001"/>
                <a:gd name="connsiteY2" fmla="*/ 38078 h 38191"/>
                <a:gd name="connsiteX3" fmla="*/ 25 w 40001"/>
                <a:gd name="connsiteY3" fmla="*/ 18066 h 38191"/>
                <a:gd name="connsiteX4" fmla="*/ 20027 w 40001"/>
                <a:gd name="connsiteY4" fmla="*/ 16 h 38191"/>
                <a:gd name="connsiteX5" fmla="*/ 21790 w 40001"/>
                <a:gd name="connsiteY5" fmla="*/ 102 h 38191"/>
                <a:gd name="connsiteX6" fmla="*/ 39982 w 40001"/>
                <a:gd name="connsiteY6" fmla="*/ 19971 h 38191"/>
                <a:gd name="connsiteX7" fmla="*/ 20971 w 40001"/>
                <a:gd name="connsiteY7" fmla="*/ 38192 h 3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38191">
                  <a:moveTo>
                    <a:pt x="20971" y="38192"/>
                  </a:moveTo>
                  <a:cubicBezTo>
                    <a:pt x="20684" y="38192"/>
                    <a:pt x="20389" y="38192"/>
                    <a:pt x="20113" y="38173"/>
                  </a:cubicBezTo>
                  <a:lnTo>
                    <a:pt x="18075" y="38078"/>
                  </a:lnTo>
                  <a:cubicBezTo>
                    <a:pt x="7559" y="37535"/>
                    <a:pt x="-508" y="28581"/>
                    <a:pt x="25" y="18066"/>
                  </a:cubicBezTo>
                  <a:cubicBezTo>
                    <a:pt x="558" y="7550"/>
                    <a:pt x="9417" y="-403"/>
                    <a:pt x="20027" y="16"/>
                  </a:cubicBezTo>
                  <a:lnTo>
                    <a:pt x="21790" y="102"/>
                  </a:lnTo>
                  <a:cubicBezTo>
                    <a:pt x="32305" y="568"/>
                    <a:pt x="40449" y="9465"/>
                    <a:pt x="39982" y="19971"/>
                  </a:cubicBezTo>
                  <a:cubicBezTo>
                    <a:pt x="39535" y="30210"/>
                    <a:pt x="31105" y="38192"/>
                    <a:pt x="20971" y="381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6" name="자유형: 도형 845">
              <a:extLst>
                <a:ext uri="{FF2B5EF4-FFF2-40B4-BE49-F238E27FC236}">
                  <a16:creationId xmlns:a16="http://schemas.microsoft.com/office/drawing/2014/main" id="{A0B38E14-22B7-4645-BC79-192C08F8D887}"/>
                </a:ext>
              </a:extLst>
            </p:cNvPr>
            <p:cNvSpPr/>
            <p:nvPr/>
          </p:nvSpPr>
          <p:spPr>
            <a:xfrm>
              <a:off x="13265152" y="693140"/>
              <a:ext cx="39996" cy="38100"/>
            </a:xfrm>
            <a:custGeom>
              <a:avLst/>
              <a:gdLst>
                <a:gd name="connsiteX0" fmla="*/ 20956 w 39996"/>
                <a:gd name="connsiteY0" fmla="*/ 38100 h 38100"/>
                <a:gd name="connsiteX1" fmla="*/ 19194 w 39996"/>
                <a:gd name="connsiteY1" fmla="*/ 38100 h 38100"/>
                <a:gd name="connsiteX2" fmla="*/ 19051 w 39996"/>
                <a:gd name="connsiteY2" fmla="*/ 38100 h 38100"/>
                <a:gd name="connsiteX3" fmla="*/ 1 w 39996"/>
                <a:gd name="connsiteY3" fmla="*/ 19193 h 38100"/>
                <a:gd name="connsiteX4" fmla="*/ 18908 w 39996"/>
                <a:gd name="connsiteY4" fmla="*/ 0 h 38100"/>
                <a:gd name="connsiteX5" fmla="*/ 20946 w 39996"/>
                <a:gd name="connsiteY5" fmla="*/ 0 h 38100"/>
                <a:gd name="connsiteX6" fmla="*/ 39996 w 39996"/>
                <a:gd name="connsiteY6" fmla="*/ 19050 h 38100"/>
                <a:gd name="connsiteX7" fmla="*/ 20956 w 39996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00">
                  <a:moveTo>
                    <a:pt x="20956" y="38100"/>
                  </a:moveTo>
                  <a:lnTo>
                    <a:pt x="19194" y="38100"/>
                  </a:lnTo>
                  <a:cubicBezTo>
                    <a:pt x="19146" y="38100"/>
                    <a:pt x="19098" y="38100"/>
                    <a:pt x="19051" y="38100"/>
                  </a:cubicBezTo>
                  <a:cubicBezTo>
                    <a:pt x="8592" y="38100"/>
                    <a:pt x="77" y="29661"/>
                    <a:pt x="1" y="19193"/>
                  </a:cubicBezTo>
                  <a:cubicBezTo>
                    <a:pt x="-76" y="8677"/>
                    <a:pt x="8392" y="86"/>
                    <a:pt x="18908" y="0"/>
                  </a:cubicBezTo>
                  <a:lnTo>
                    <a:pt x="20946" y="0"/>
                  </a:lnTo>
                  <a:cubicBezTo>
                    <a:pt x="31462" y="0"/>
                    <a:pt x="39996" y="8534"/>
                    <a:pt x="39996" y="19050"/>
                  </a:cubicBezTo>
                  <a:cubicBezTo>
                    <a:pt x="39996" y="29565"/>
                    <a:pt x="31471" y="38100"/>
                    <a:pt x="2095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7" name="자유형: 도형 846">
              <a:extLst>
                <a:ext uri="{FF2B5EF4-FFF2-40B4-BE49-F238E27FC236}">
                  <a16:creationId xmlns:a16="http://schemas.microsoft.com/office/drawing/2014/main" id="{A5B5D724-EDDB-491F-88C8-0455E971CCD8}"/>
                </a:ext>
              </a:extLst>
            </p:cNvPr>
            <p:cNvSpPr/>
            <p:nvPr/>
          </p:nvSpPr>
          <p:spPr>
            <a:xfrm>
              <a:off x="13558447" y="693414"/>
              <a:ext cx="40007" cy="38149"/>
            </a:xfrm>
            <a:custGeom>
              <a:avLst/>
              <a:gdLst>
                <a:gd name="connsiteX0" fmla="*/ 20954 w 40007"/>
                <a:gd name="connsiteY0" fmla="*/ 38150 h 38149"/>
                <a:gd name="connsiteX1" fmla="*/ 20249 w 40007"/>
                <a:gd name="connsiteY1" fmla="*/ 38140 h 38149"/>
                <a:gd name="connsiteX2" fmla="*/ 18487 w 40007"/>
                <a:gd name="connsiteY2" fmla="*/ 38083 h 38149"/>
                <a:gd name="connsiteX3" fmla="*/ 9 w 40007"/>
                <a:gd name="connsiteY3" fmla="*/ 18481 h 38149"/>
                <a:gd name="connsiteX4" fmla="*/ 19611 w 40007"/>
                <a:gd name="connsiteY4" fmla="*/ 2 h 38149"/>
                <a:gd name="connsiteX5" fmla="*/ 21649 w 40007"/>
                <a:gd name="connsiteY5" fmla="*/ 69 h 38149"/>
                <a:gd name="connsiteX6" fmla="*/ 39995 w 40007"/>
                <a:gd name="connsiteY6" fmla="*/ 19805 h 38149"/>
                <a:gd name="connsiteX7" fmla="*/ 20954 w 40007"/>
                <a:gd name="connsiteY7" fmla="*/ 38150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49">
                  <a:moveTo>
                    <a:pt x="20954" y="38150"/>
                  </a:moveTo>
                  <a:cubicBezTo>
                    <a:pt x="20726" y="38150"/>
                    <a:pt x="20478" y="38150"/>
                    <a:pt x="20249" y="38140"/>
                  </a:cubicBezTo>
                  <a:lnTo>
                    <a:pt x="18487" y="38083"/>
                  </a:lnTo>
                  <a:cubicBezTo>
                    <a:pt x="7972" y="37778"/>
                    <a:pt x="-306" y="28996"/>
                    <a:pt x="9" y="18481"/>
                  </a:cubicBezTo>
                  <a:cubicBezTo>
                    <a:pt x="323" y="7965"/>
                    <a:pt x="9296" y="-150"/>
                    <a:pt x="19611" y="2"/>
                  </a:cubicBezTo>
                  <a:lnTo>
                    <a:pt x="21649" y="69"/>
                  </a:lnTo>
                  <a:cubicBezTo>
                    <a:pt x="32165" y="459"/>
                    <a:pt x="40376" y="9289"/>
                    <a:pt x="39995" y="19805"/>
                  </a:cubicBezTo>
                  <a:cubicBezTo>
                    <a:pt x="39604" y="30082"/>
                    <a:pt x="31156" y="38150"/>
                    <a:pt x="20954" y="3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8" name="자유형: 도형 847">
              <a:extLst>
                <a:ext uri="{FF2B5EF4-FFF2-40B4-BE49-F238E27FC236}">
                  <a16:creationId xmlns:a16="http://schemas.microsoft.com/office/drawing/2014/main" id="{1AA3E314-3BDE-4E3F-AE62-90515532F0B0}"/>
                </a:ext>
              </a:extLst>
            </p:cNvPr>
            <p:cNvSpPr/>
            <p:nvPr/>
          </p:nvSpPr>
          <p:spPr>
            <a:xfrm>
              <a:off x="13089918" y="691000"/>
              <a:ext cx="40007" cy="38163"/>
            </a:xfrm>
            <a:custGeom>
              <a:avLst/>
              <a:gdLst>
                <a:gd name="connsiteX0" fmla="*/ 20977 w 40007"/>
                <a:gd name="connsiteY0" fmla="*/ 38164 h 38163"/>
                <a:gd name="connsiteX1" fmla="*/ 20406 w 40007"/>
                <a:gd name="connsiteY1" fmla="*/ 38154 h 38163"/>
                <a:gd name="connsiteX2" fmla="*/ 18367 w 40007"/>
                <a:gd name="connsiteY2" fmla="*/ 38087 h 38163"/>
                <a:gd name="connsiteX3" fmla="*/ 13 w 40007"/>
                <a:gd name="connsiteY3" fmla="*/ 18361 h 38163"/>
                <a:gd name="connsiteX4" fmla="*/ 19739 w 40007"/>
                <a:gd name="connsiteY4" fmla="*/ 16 h 38163"/>
                <a:gd name="connsiteX5" fmla="*/ 21520 w 40007"/>
                <a:gd name="connsiteY5" fmla="*/ 73 h 38163"/>
                <a:gd name="connsiteX6" fmla="*/ 39999 w 40007"/>
                <a:gd name="connsiteY6" fmla="*/ 19676 h 38163"/>
                <a:gd name="connsiteX7" fmla="*/ 20977 w 40007"/>
                <a:gd name="connsiteY7" fmla="*/ 38164 h 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63">
                  <a:moveTo>
                    <a:pt x="20977" y="38164"/>
                  </a:moveTo>
                  <a:cubicBezTo>
                    <a:pt x="20787" y="38164"/>
                    <a:pt x="20596" y="38164"/>
                    <a:pt x="20406" y="38154"/>
                  </a:cubicBezTo>
                  <a:lnTo>
                    <a:pt x="18367" y="38087"/>
                  </a:lnTo>
                  <a:cubicBezTo>
                    <a:pt x="7852" y="37706"/>
                    <a:pt x="-368" y="28877"/>
                    <a:pt x="13" y="18361"/>
                  </a:cubicBezTo>
                  <a:cubicBezTo>
                    <a:pt x="394" y="7846"/>
                    <a:pt x="9262" y="-413"/>
                    <a:pt x="19739" y="16"/>
                  </a:cubicBezTo>
                  <a:lnTo>
                    <a:pt x="21520" y="73"/>
                  </a:lnTo>
                  <a:cubicBezTo>
                    <a:pt x="32036" y="378"/>
                    <a:pt x="40313" y="9160"/>
                    <a:pt x="39999" y="19676"/>
                  </a:cubicBezTo>
                  <a:cubicBezTo>
                    <a:pt x="39703" y="30001"/>
                    <a:pt x="31245" y="38164"/>
                    <a:pt x="20977" y="3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9" name="자유형: 도형 848">
              <a:extLst>
                <a:ext uri="{FF2B5EF4-FFF2-40B4-BE49-F238E27FC236}">
                  <a16:creationId xmlns:a16="http://schemas.microsoft.com/office/drawing/2014/main" id="{E8E8AA42-C2B5-4E5B-BD0D-6C042144EDAE}"/>
                </a:ext>
              </a:extLst>
            </p:cNvPr>
            <p:cNvSpPr/>
            <p:nvPr/>
          </p:nvSpPr>
          <p:spPr>
            <a:xfrm>
              <a:off x="13383234" y="692261"/>
              <a:ext cx="39996" cy="38112"/>
            </a:xfrm>
            <a:custGeom>
              <a:avLst/>
              <a:gdLst>
                <a:gd name="connsiteX0" fmla="*/ 21089 w 39996"/>
                <a:gd name="connsiteY0" fmla="*/ 38103 h 38112"/>
                <a:gd name="connsiteX1" fmla="*/ 19194 w 39996"/>
                <a:gd name="connsiteY1" fmla="*/ 38113 h 38112"/>
                <a:gd name="connsiteX2" fmla="*/ 19051 w 39996"/>
                <a:gd name="connsiteY2" fmla="*/ 38113 h 38112"/>
                <a:gd name="connsiteX3" fmla="*/ 1 w 39996"/>
                <a:gd name="connsiteY3" fmla="*/ 19206 h 38112"/>
                <a:gd name="connsiteX4" fmla="*/ 18908 w 39996"/>
                <a:gd name="connsiteY4" fmla="*/ 13 h 38112"/>
                <a:gd name="connsiteX5" fmla="*/ 20803 w 39996"/>
                <a:gd name="connsiteY5" fmla="*/ 3 h 38112"/>
                <a:gd name="connsiteX6" fmla="*/ 39996 w 39996"/>
                <a:gd name="connsiteY6" fmla="*/ 18910 h 38112"/>
                <a:gd name="connsiteX7" fmla="*/ 21089 w 39996"/>
                <a:gd name="connsiteY7" fmla="*/ 38103 h 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6" h="38112">
                  <a:moveTo>
                    <a:pt x="21089" y="38103"/>
                  </a:moveTo>
                  <a:lnTo>
                    <a:pt x="19194" y="38113"/>
                  </a:lnTo>
                  <a:cubicBezTo>
                    <a:pt x="19146" y="38113"/>
                    <a:pt x="19098" y="38113"/>
                    <a:pt x="19051" y="38113"/>
                  </a:cubicBezTo>
                  <a:cubicBezTo>
                    <a:pt x="8592" y="38113"/>
                    <a:pt x="77" y="29674"/>
                    <a:pt x="1" y="19206"/>
                  </a:cubicBezTo>
                  <a:cubicBezTo>
                    <a:pt x="-76" y="8690"/>
                    <a:pt x="8392" y="98"/>
                    <a:pt x="18908" y="13"/>
                  </a:cubicBezTo>
                  <a:lnTo>
                    <a:pt x="20803" y="3"/>
                  </a:lnTo>
                  <a:cubicBezTo>
                    <a:pt x="31357" y="-187"/>
                    <a:pt x="39920" y="8395"/>
                    <a:pt x="39996" y="18910"/>
                  </a:cubicBezTo>
                  <a:cubicBezTo>
                    <a:pt x="40072" y="29426"/>
                    <a:pt x="31614" y="38018"/>
                    <a:pt x="21089" y="3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0" name="자유형: 도형 849">
              <a:extLst>
                <a:ext uri="{FF2B5EF4-FFF2-40B4-BE49-F238E27FC236}">
                  <a16:creationId xmlns:a16="http://schemas.microsoft.com/office/drawing/2014/main" id="{FAFEC828-3E1D-40F6-AAC6-D380A9394F4A}"/>
                </a:ext>
              </a:extLst>
            </p:cNvPr>
            <p:cNvSpPr/>
            <p:nvPr/>
          </p:nvSpPr>
          <p:spPr>
            <a:xfrm>
              <a:off x="13617441" y="696132"/>
              <a:ext cx="19988" cy="37975"/>
            </a:xfrm>
            <a:custGeom>
              <a:avLst/>
              <a:gdLst>
                <a:gd name="connsiteX0" fmla="*/ 1566 w 19988"/>
                <a:gd name="connsiteY0" fmla="*/ 11267 h 37975"/>
                <a:gd name="connsiteX1" fmla="*/ 19892 w 19988"/>
                <a:gd name="connsiteY1" fmla="*/ 18 h 37975"/>
                <a:gd name="connsiteX2" fmla="*/ 19987 w 19988"/>
                <a:gd name="connsiteY2" fmla="*/ 113 h 37975"/>
                <a:gd name="connsiteX3" fmla="*/ 17873 w 19988"/>
                <a:gd name="connsiteY3" fmla="*/ 37880 h 37975"/>
                <a:gd name="connsiteX4" fmla="*/ 17758 w 19988"/>
                <a:gd name="connsiteY4" fmla="*/ 37975 h 37975"/>
                <a:gd name="connsiteX5" fmla="*/ 1566 w 19988"/>
                <a:gd name="connsiteY5" fmla="*/ 11267 h 3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8" h="37975">
                  <a:moveTo>
                    <a:pt x="1566" y="11267"/>
                  </a:moveTo>
                  <a:cubicBezTo>
                    <a:pt x="4528" y="4028"/>
                    <a:pt x="12072" y="-316"/>
                    <a:pt x="19892" y="18"/>
                  </a:cubicBezTo>
                  <a:cubicBezTo>
                    <a:pt x="19949" y="18"/>
                    <a:pt x="19997" y="66"/>
                    <a:pt x="19987" y="113"/>
                  </a:cubicBezTo>
                  <a:cubicBezTo>
                    <a:pt x="19911" y="1809"/>
                    <a:pt x="18892" y="25764"/>
                    <a:pt x="17873" y="37880"/>
                  </a:cubicBezTo>
                  <a:cubicBezTo>
                    <a:pt x="17873" y="37937"/>
                    <a:pt x="17816" y="37975"/>
                    <a:pt x="17758" y="37975"/>
                  </a:cubicBezTo>
                  <a:cubicBezTo>
                    <a:pt x="5205" y="37137"/>
                    <a:pt x="-3759" y="24307"/>
                    <a:pt x="1566" y="11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1" name="자유형: 도형 850">
              <a:extLst>
                <a:ext uri="{FF2B5EF4-FFF2-40B4-BE49-F238E27FC236}">
                  <a16:creationId xmlns:a16="http://schemas.microsoft.com/office/drawing/2014/main" id="{80A3E773-D9C3-4231-9244-67A711231B6A}"/>
                </a:ext>
              </a:extLst>
            </p:cNvPr>
            <p:cNvSpPr/>
            <p:nvPr/>
          </p:nvSpPr>
          <p:spPr>
            <a:xfrm>
              <a:off x="13499429" y="692140"/>
              <a:ext cx="40007" cy="38119"/>
            </a:xfrm>
            <a:custGeom>
              <a:avLst/>
              <a:gdLst>
                <a:gd name="connsiteX0" fmla="*/ 20956 w 40007"/>
                <a:gd name="connsiteY0" fmla="*/ 38119 h 38119"/>
                <a:gd name="connsiteX1" fmla="*/ 20670 w 40007"/>
                <a:gd name="connsiteY1" fmla="*/ 38119 h 38119"/>
                <a:gd name="connsiteX2" fmla="*/ 18907 w 40007"/>
                <a:gd name="connsiteY2" fmla="*/ 38100 h 38119"/>
                <a:gd name="connsiteX3" fmla="*/ 1 w 40007"/>
                <a:gd name="connsiteY3" fmla="*/ 18907 h 38119"/>
                <a:gd name="connsiteX4" fmla="*/ 19051 w 40007"/>
                <a:gd name="connsiteY4" fmla="*/ 0 h 38119"/>
                <a:gd name="connsiteX5" fmla="*/ 19194 w 40007"/>
                <a:gd name="connsiteY5" fmla="*/ 0 h 38119"/>
                <a:gd name="connsiteX6" fmla="*/ 21232 w 40007"/>
                <a:gd name="connsiteY6" fmla="*/ 19 h 38119"/>
                <a:gd name="connsiteX7" fmla="*/ 40006 w 40007"/>
                <a:gd name="connsiteY7" fmla="*/ 19345 h 38119"/>
                <a:gd name="connsiteX8" fmla="*/ 20956 w 40007"/>
                <a:gd name="connsiteY8" fmla="*/ 38119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9">
                  <a:moveTo>
                    <a:pt x="20956" y="38119"/>
                  </a:moveTo>
                  <a:cubicBezTo>
                    <a:pt x="20851" y="38119"/>
                    <a:pt x="20755" y="38119"/>
                    <a:pt x="20670" y="38119"/>
                  </a:cubicBezTo>
                  <a:lnTo>
                    <a:pt x="18907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77" y="8430"/>
                    <a:pt x="8592" y="0"/>
                    <a:pt x="19051" y="0"/>
                  </a:cubicBezTo>
                  <a:cubicBezTo>
                    <a:pt x="19098" y="0"/>
                    <a:pt x="19146" y="0"/>
                    <a:pt x="19194" y="0"/>
                  </a:cubicBezTo>
                  <a:lnTo>
                    <a:pt x="21232" y="19"/>
                  </a:lnTo>
                  <a:cubicBezTo>
                    <a:pt x="31747" y="181"/>
                    <a:pt x="40148" y="8830"/>
                    <a:pt x="40006" y="19345"/>
                  </a:cubicBezTo>
                  <a:cubicBezTo>
                    <a:pt x="39834" y="29775"/>
                    <a:pt x="31347" y="38119"/>
                    <a:pt x="20956" y="381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2" name="자유형: 도형 851">
              <a:extLst>
                <a:ext uri="{FF2B5EF4-FFF2-40B4-BE49-F238E27FC236}">
                  <a16:creationId xmlns:a16="http://schemas.microsoft.com/office/drawing/2014/main" id="{195E7A58-FFE8-454C-8F5C-8CD3F16BC621}"/>
                </a:ext>
              </a:extLst>
            </p:cNvPr>
            <p:cNvSpPr/>
            <p:nvPr/>
          </p:nvSpPr>
          <p:spPr>
            <a:xfrm>
              <a:off x="13324207" y="692769"/>
              <a:ext cx="39996" cy="38109"/>
            </a:xfrm>
            <a:custGeom>
              <a:avLst/>
              <a:gdLst>
                <a:gd name="connsiteX0" fmla="*/ 21089 w 39996"/>
                <a:gd name="connsiteY0" fmla="*/ 38100 h 38109"/>
                <a:gd name="connsiteX1" fmla="*/ 19193 w 39996"/>
                <a:gd name="connsiteY1" fmla="*/ 38109 h 38109"/>
                <a:gd name="connsiteX2" fmla="*/ 19051 w 39996"/>
                <a:gd name="connsiteY2" fmla="*/ 38109 h 38109"/>
                <a:gd name="connsiteX3" fmla="*/ 1 w 39996"/>
                <a:gd name="connsiteY3" fmla="*/ 19202 h 38109"/>
                <a:gd name="connsiteX4" fmla="*/ 18907 w 39996"/>
                <a:gd name="connsiteY4" fmla="*/ 9 h 38109"/>
                <a:gd name="connsiteX5" fmla="*/ 20803 w 39996"/>
                <a:gd name="connsiteY5" fmla="*/ 0 h 38109"/>
                <a:gd name="connsiteX6" fmla="*/ 20946 w 39996"/>
                <a:gd name="connsiteY6" fmla="*/ 0 h 38109"/>
                <a:gd name="connsiteX7" fmla="*/ 39996 w 39996"/>
                <a:gd name="connsiteY7" fmla="*/ 18907 h 38109"/>
                <a:gd name="connsiteX8" fmla="*/ 21089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21089" y="38100"/>
                  </a:moveTo>
                  <a:lnTo>
                    <a:pt x="19193" y="38109"/>
                  </a:lnTo>
                  <a:cubicBezTo>
                    <a:pt x="19146" y="38109"/>
                    <a:pt x="19098" y="38109"/>
                    <a:pt x="19051" y="38109"/>
                  </a:cubicBezTo>
                  <a:cubicBezTo>
                    <a:pt x="8592" y="38109"/>
                    <a:pt x="77" y="29670"/>
                    <a:pt x="1" y="19202"/>
                  </a:cubicBezTo>
                  <a:cubicBezTo>
                    <a:pt x="-76" y="8687"/>
                    <a:pt x="8392" y="95"/>
                    <a:pt x="18907" y="9"/>
                  </a:cubicBezTo>
                  <a:lnTo>
                    <a:pt x="20803" y="0"/>
                  </a:lnTo>
                  <a:cubicBezTo>
                    <a:pt x="20851" y="0"/>
                    <a:pt x="20898" y="0"/>
                    <a:pt x="20946" y="0"/>
                  </a:cubicBezTo>
                  <a:cubicBezTo>
                    <a:pt x="31404" y="0"/>
                    <a:pt x="39920" y="8439"/>
                    <a:pt x="39996" y="18907"/>
                  </a:cubicBezTo>
                  <a:cubicBezTo>
                    <a:pt x="40072" y="29432"/>
                    <a:pt x="31604" y="38024"/>
                    <a:pt x="21089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3" name="자유형: 도형 852">
              <a:extLst>
                <a:ext uri="{FF2B5EF4-FFF2-40B4-BE49-F238E27FC236}">
                  <a16:creationId xmlns:a16="http://schemas.microsoft.com/office/drawing/2014/main" id="{51DF388D-51FE-4087-BB74-D47FFD44DA0E}"/>
                </a:ext>
              </a:extLst>
            </p:cNvPr>
            <p:cNvSpPr/>
            <p:nvPr/>
          </p:nvSpPr>
          <p:spPr>
            <a:xfrm>
              <a:off x="13148962" y="692416"/>
              <a:ext cx="40020" cy="38138"/>
            </a:xfrm>
            <a:custGeom>
              <a:avLst/>
              <a:gdLst>
                <a:gd name="connsiteX0" fmla="*/ 20969 w 40020"/>
                <a:gd name="connsiteY0" fmla="*/ 38138 h 38138"/>
                <a:gd name="connsiteX1" fmla="*/ 20683 w 40020"/>
                <a:gd name="connsiteY1" fmla="*/ 38138 h 38138"/>
                <a:gd name="connsiteX2" fmla="*/ 18635 w 40020"/>
                <a:gd name="connsiteY2" fmla="*/ 38100 h 38138"/>
                <a:gd name="connsiteX3" fmla="*/ 4 w 40020"/>
                <a:gd name="connsiteY3" fmla="*/ 18640 h 38138"/>
                <a:gd name="connsiteX4" fmla="*/ 19045 w 40020"/>
                <a:gd name="connsiteY4" fmla="*/ 0 h 38138"/>
                <a:gd name="connsiteX5" fmla="*/ 19473 w 40020"/>
                <a:gd name="connsiteY5" fmla="*/ 0 h 38138"/>
                <a:gd name="connsiteX6" fmla="*/ 21245 w 40020"/>
                <a:gd name="connsiteY6" fmla="*/ 29 h 38138"/>
                <a:gd name="connsiteX7" fmla="*/ 40019 w 40020"/>
                <a:gd name="connsiteY7" fmla="*/ 19355 h 38138"/>
                <a:gd name="connsiteX8" fmla="*/ 20969 w 40020"/>
                <a:gd name="connsiteY8" fmla="*/ 381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20" h="38138">
                  <a:moveTo>
                    <a:pt x="20969" y="38138"/>
                  </a:moveTo>
                  <a:cubicBezTo>
                    <a:pt x="20864" y="38138"/>
                    <a:pt x="20769" y="38138"/>
                    <a:pt x="20683" y="38138"/>
                  </a:cubicBezTo>
                  <a:lnTo>
                    <a:pt x="18635" y="38100"/>
                  </a:lnTo>
                  <a:cubicBezTo>
                    <a:pt x="8120" y="37871"/>
                    <a:pt x="-215" y="29166"/>
                    <a:pt x="4" y="18640"/>
                  </a:cubicBezTo>
                  <a:cubicBezTo>
                    <a:pt x="233" y="8268"/>
                    <a:pt x="8720" y="0"/>
                    <a:pt x="19045" y="0"/>
                  </a:cubicBezTo>
                  <a:cubicBezTo>
                    <a:pt x="19188" y="0"/>
                    <a:pt x="19321" y="0"/>
                    <a:pt x="19473" y="0"/>
                  </a:cubicBezTo>
                  <a:lnTo>
                    <a:pt x="21245" y="29"/>
                  </a:lnTo>
                  <a:cubicBezTo>
                    <a:pt x="31761" y="191"/>
                    <a:pt x="40162" y="8839"/>
                    <a:pt x="40019" y="19355"/>
                  </a:cubicBezTo>
                  <a:cubicBezTo>
                    <a:pt x="39847" y="29794"/>
                    <a:pt x="31360" y="38138"/>
                    <a:pt x="20969" y="38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4" name="자유형: 도형 853">
              <a:extLst>
                <a:ext uri="{FF2B5EF4-FFF2-40B4-BE49-F238E27FC236}">
                  <a16:creationId xmlns:a16="http://schemas.microsoft.com/office/drawing/2014/main" id="{A2357FF7-0835-4865-A7C9-7B1FDCB1FA64}"/>
                </a:ext>
              </a:extLst>
            </p:cNvPr>
            <p:cNvSpPr/>
            <p:nvPr/>
          </p:nvSpPr>
          <p:spPr>
            <a:xfrm>
              <a:off x="13498562" y="816717"/>
              <a:ext cx="40024" cy="38100"/>
            </a:xfrm>
            <a:custGeom>
              <a:avLst/>
              <a:gdLst>
                <a:gd name="connsiteX0" fmla="*/ 18917 w 40024"/>
                <a:gd name="connsiteY0" fmla="*/ 0 h 38100"/>
                <a:gd name="connsiteX1" fmla="*/ 20974 w 40024"/>
                <a:gd name="connsiteY1" fmla="*/ 0 h 38100"/>
                <a:gd name="connsiteX2" fmla="*/ 40024 w 40024"/>
                <a:gd name="connsiteY2" fmla="*/ 19050 h 38100"/>
                <a:gd name="connsiteX3" fmla="*/ 20974 w 40024"/>
                <a:gd name="connsiteY3" fmla="*/ 38100 h 38100"/>
                <a:gd name="connsiteX4" fmla="*/ 19193 w 40024"/>
                <a:gd name="connsiteY4" fmla="*/ 38100 h 38100"/>
                <a:gd name="connsiteX5" fmla="*/ 19050 w 40024"/>
                <a:gd name="connsiteY5" fmla="*/ 38100 h 38100"/>
                <a:gd name="connsiteX6" fmla="*/ 0 w 40024"/>
                <a:gd name="connsiteY6" fmla="*/ 19193 h 38100"/>
                <a:gd name="connsiteX7" fmla="*/ 18917 w 40024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4" h="38100">
                  <a:moveTo>
                    <a:pt x="18917" y="0"/>
                  </a:moveTo>
                  <a:lnTo>
                    <a:pt x="20974" y="0"/>
                  </a:lnTo>
                  <a:cubicBezTo>
                    <a:pt x="31490" y="0"/>
                    <a:pt x="40024" y="8534"/>
                    <a:pt x="40024" y="19050"/>
                  </a:cubicBezTo>
                  <a:cubicBezTo>
                    <a:pt x="40024" y="29566"/>
                    <a:pt x="31490" y="38100"/>
                    <a:pt x="20974" y="38100"/>
                  </a:cubicBezTo>
                  <a:lnTo>
                    <a:pt x="19193" y="38100"/>
                  </a:lnTo>
                  <a:cubicBezTo>
                    <a:pt x="19146" y="38100"/>
                    <a:pt x="19098" y="38100"/>
                    <a:pt x="19050" y="38100"/>
                  </a:cubicBezTo>
                  <a:cubicBezTo>
                    <a:pt x="8592" y="38100"/>
                    <a:pt x="77" y="29661"/>
                    <a:pt x="0" y="19193"/>
                  </a:cubicBezTo>
                  <a:cubicBezTo>
                    <a:pt x="-66" y="8668"/>
                    <a:pt x="8401" y="76"/>
                    <a:pt x="1891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5" name="자유형: 도형 854">
              <a:extLst>
                <a:ext uri="{FF2B5EF4-FFF2-40B4-BE49-F238E27FC236}">
                  <a16:creationId xmlns:a16="http://schemas.microsoft.com/office/drawing/2014/main" id="{695F3A67-0681-486A-AEC1-337ED93342F3}"/>
                </a:ext>
              </a:extLst>
            </p:cNvPr>
            <p:cNvSpPr/>
            <p:nvPr/>
          </p:nvSpPr>
          <p:spPr>
            <a:xfrm>
              <a:off x="13088917" y="821357"/>
              <a:ext cx="40017" cy="38156"/>
            </a:xfrm>
            <a:custGeom>
              <a:avLst/>
              <a:gdLst>
                <a:gd name="connsiteX0" fmla="*/ 19483 w 40017"/>
                <a:gd name="connsiteY0" fmla="*/ 9 h 38156"/>
                <a:gd name="connsiteX1" fmla="*/ 21531 w 40017"/>
                <a:gd name="connsiteY1" fmla="*/ 66 h 38156"/>
                <a:gd name="connsiteX2" fmla="*/ 40009 w 40017"/>
                <a:gd name="connsiteY2" fmla="*/ 19669 h 38156"/>
                <a:gd name="connsiteX3" fmla="*/ 20978 w 40017"/>
                <a:gd name="connsiteY3" fmla="*/ 38157 h 38156"/>
                <a:gd name="connsiteX4" fmla="*/ 20407 w 40017"/>
                <a:gd name="connsiteY4" fmla="*/ 38147 h 38156"/>
                <a:gd name="connsiteX5" fmla="*/ 18635 w 40017"/>
                <a:gd name="connsiteY5" fmla="*/ 38099 h 38156"/>
                <a:gd name="connsiteX6" fmla="*/ 4 w 40017"/>
                <a:gd name="connsiteY6" fmla="*/ 18640 h 38156"/>
                <a:gd name="connsiteX7" fmla="*/ 19483 w 40017"/>
                <a:gd name="connsiteY7" fmla="*/ 9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56">
                  <a:moveTo>
                    <a:pt x="19483" y="9"/>
                  </a:moveTo>
                  <a:lnTo>
                    <a:pt x="21531" y="66"/>
                  </a:lnTo>
                  <a:cubicBezTo>
                    <a:pt x="32046" y="371"/>
                    <a:pt x="40324" y="9153"/>
                    <a:pt x="40009" y="19669"/>
                  </a:cubicBezTo>
                  <a:cubicBezTo>
                    <a:pt x="39704" y="29994"/>
                    <a:pt x="31237" y="38157"/>
                    <a:pt x="20978" y="38157"/>
                  </a:cubicBezTo>
                  <a:cubicBezTo>
                    <a:pt x="20788" y="38157"/>
                    <a:pt x="20597" y="38157"/>
                    <a:pt x="20407" y="38147"/>
                  </a:cubicBezTo>
                  <a:lnTo>
                    <a:pt x="18635" y="38099"/>
                  </a:lnTo>
                  <a:cubicBezTo>
                    <a:pt x="8119" y="37871"/>
                    <a:pt x="-215" y="29165"/>
                    <a:pt x="4" y="18640"/>
                  </a:cubicBezTo>
                  <a:cubicBezTo>
                    <a:pt x="242" y="8124"/>
                    <a:pt x="8539" y="-315"/>
                    <a:pt x="19483" y="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6" name="자유형: 도형 855">
              <a:extLst>
                <a:ext uri="{FF2B5EF4-FFF2-40B4-BE49-F238E27FC236}">
                  <a16:creationId xmlns:a16="http://schemas.microsoft.com/office/drawing/2014/main" id="{7AD3E433-C502-4599-8F11-FA37E0B1D05B}"/>
                </a:ext>
              </a:extLst>
            </p:cNvPr>
            <p:cNvSpPr/>
            <p:nvPr/>
          </p:nvSpPr>
          <p:spPr>
            <a:xfrm>
              <a:off x="13323311" y="818260"/>
              <a:ext cx="40008" cy="38128"/>
            </a:xfrm>
            <a:custGeom>
              <a:avLst/>
              <a:gdLst>
                <a:gd name="connsiteX0" fmla="*/ 18775 w 40008"/>
                <a:gd name="connsiteY0" fmla="*/ 29 h 38128"/>
                <a:gd name="connsiteX1" fmla="*/ 20680 w 40008"/>
                <a:gd name="connsiteY1" fmla="*/ 0 h 38128"/>
                <a:gd name="connsiteX2" fmla="*/ 20966 w 40008"/>
                <a:gd name="connsiteY2" fmla="*/ 0 h 38128"/>
                <a:gd name="connsiteX3" fmla="*/ 40007 w 40008"/>
                <a:gd name="connsiteY3" fmla="*/ 18774 h 38128"/>
                <a:gd name="connsiteX4" fmla="*/ 21233 w 40008"/>
                <a:gd name="connsiteY4" fmla="*/ 38100 h 38128"/>
                <a:gd name="connsiteX5" fmla="*/ 19328 w 40008"/>
                <a:gd name="connsiteY5" fmla="*/ 38129 h 38128"/>
                <a:gd name="connsiteX6" fmla="*/ 19042 w 40008"/>
                <a:gd name="connsiteY6" fmla="*/ 38129 h 38128"/>
                <a:gd name="connsiteX7" fmla="*/ 2 w 40008"/>
                <a:gd name="connsiteY7" fmla="*/ 19355 h 38128"/>
                <a:gd name="connsiteX8" fmla="*/ 18775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18775" y="29"/>
                  </a:moveTo>
                  <a:lnTo>
                    <a:pt x="20680" y="0"/>
                  </a:lnTo>
                  <a:cubicBezTo>
                    <a:pt x="20776" y="0"/>
                    <a:pt x="20871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48"/>
                    <a:pt x="21233" y="38100"/>
                  </a:cubicBezTo>
                  <a:lnTo>
                    <a:pt x="19328" y="38129"/>
                  </a:lnTo>
                  <a:cubicBezTo>
                    <a:pt x="19233" y="38129"/>
                    <a:pt x="19138" y="38129"/>
                    <a:pt x="19042" y="38129"/>
                  </a:cubicBezTo>
                  <a:cubicBezTo>
                    <a:pt x="8650" y="38129"/>
                    <a:pt x="154" y="29785"/>
                    <a:pt x="2" y="19355"/>
                  </a:cubicBezTo>
                  <a:cubicBezTo>
                    <a:pt x="-141" y="8830"/>
                    <a:pt x="8250" y="181"/>
                    <a:pt x="18775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7" name="자유형: 도형 856">
              <a:extLst>
                <a:ext uri="{FF2B5EF4-FFF2-40B4-BE49-F238E27FC236}">
                  <a16:creationId xmlns:a16="http://schemas.microsoft.com/office/drawing/2014/main" id="{6458743B-CFFF-4833-9CFE-E2C5B0E736E2}"/>
                </a:ext>
              </a:extLst>
            </p:cNvPr>
            <p:cNvSpPr/>
            <p:nvPr/>
          </p:nvSpPr>
          <p:spPr>
            <a:xfrm>
              <a:off x="13264263" y="819322"/>
              <a:ext cx="40013" cy="38143"/>
            </a:xfrm>
            <a:custGeom>
              <a:avLst/>
              <a:gdLst>
                <a:gd name="connsiteX0" fmla="*/ 18635 w 40013"/>
                <a:gd name="connsiteY0" fmla="*/ 53 h 38143"/>
                <a:gd name="connsiteX1" fmla="*/ 20540 w 40013"/>
                <a:gd name="connsiteY1" fmla="*/ 15 h 38143"/>
                <a:gd name="connsiteX2" fmla="*/ 40009 w 40013"/>
                <a:gd name="connsiteY2" fmla="*/ 18646 h 38143"/>
                <a:gd name="connsiteX3" fmla="*/ 21378 w 40013"/>
                <a:gd name="connsiteY3" fmla="*/ 38105 h 38143"/>
                <a:gd name="connsiteX4" fmla="*/ 19473 w 40013"/>
                <a:gd name="connsiteY4" fmla="*/ 38143 h 38143"/>
                <a:gd name="connsiteX5" fmla="*/ 19045 w 40013"/>
                <a:gd name="connsiteY5" fmla="*/ 38143 h 38143"/>
                <a:gd name="connsiteX6" fmla="*/ 4 w 40013"/>
                <a:gd name="connsiteY6" fmla="*/ 19503 h 38143"/>
                <a:gd name="connsiteX7" fmla="*/ 18635 w 40013"/>
                <a:gd name="connsiteY7" fmla="*/ 53 h 3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3">
                  <a:moveTo>
                    <a:pt x="18635" y="53"/>
                  </a:moveTo>
                  <a:lnTo>
                    <a:pt x="20540" y="15"/>
                  </a:lnTo>
                  <a:cubicBezTo>
                    <a:pt x="31360" y="-404"/>
                    <a:pt x="39781" y="8121"/>
                    <a:pt x="40009" y="18646"/>
                  </a:cubicBezTo>
                  <a:cubicBezTo>
                    <a:pt x="40228" y="29161"/>
                    <a:pt x="31894" y="37877"/>
                    <a:pt x="21378" y="38105"/>
                  </a:cubicBezTo>
                  <a:lnTo>
                    <a:pt x="19473" y="38143"/>
                  </a:lnTo>
                  <a:cubicBezTo>
                    <a:pt x="19321" y="38143"/>
                    <a:pt x="19188" y="38143"/>
                    <a:pt x="19045" y="38143"/>
                  </a:cubicBezTo>
                  <a:cubicBezTo>
                    <a:pt x="8720" y="38143"/>
                    <a:pt x="233" y="29885"/>
                    <a:pt x="4" y="19503"/>
                  </a:cubicBezTo>
                  <a:cubicBezTo>
                    <a:pt x="-215" y="8997"/>
                    <a:pt x="8129" y="282"/>
                    <a:pt x="18635" y="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8" name="자유형: 도형 857">
              <a:extLst>
                <a:ext uri="{FF2B5EF4-FFF2-40B4-BE49-F238E27FC236}">
                  <a16:creationId xmlns:a16="http://schemas.microsoft.com/office/drawing/2014/main" id="{B78922B0-DD15-44C7-B27B-2CEF42C677CF}"/>
                </a:ext>
              </a:extLst>
            </p:cNvPr>
            <p:cNvSpPr/>
            <p:nvPr/>
          </p:nvSpPr>
          <p:spPr>
            <a:xfrm>
              <a:off x="13029796" y="819552"/>
              <a:ext cx="40016" cy="38161"/>
            </a:xfrm>
            <a:custGeom>
              <a:avLst/>
              <a:gdLst>
                <a:gd name="connsiteX0" fmla="*/ 19748 w 40016"/>
                <a:gd name="connsiteY0" fmla="*/ 14 h 38161"/>
                <a:gd name="connsiteX1" fmla="*/ 21529 w 40016"/>
                <a:gd name="connsiteY1" fmla="*/ 71 h 38161"/>
                <a:gd name="connsiteX2" fmla="*/ 40008 w 40016"/>
                <a:gd name="connsiteY2" fmla="*/ 19674 h 38161"/>
                <a:gd name="connsiteX3" fmla="*/ 20977 w 40016"/>
                <a:gd name="connsiteY3" fmla="*/ 38161 h 38161"/>
                <a:gd name="connsiteX4" fmla="*/ 20406 w 40016"/>
                <a:gd name="connsiteY4" fmla="*/ 38152 h 38161"/>
                <a:gd name="connsiteX5" fmla="*/ 18367 w 40016"/>
                <a:gd name="connsiteY5" fmla="*/ 38085 h 38161"/>
                <a:gd name="connsiteX6" fmla="*/ 13 w 40016"/>
                <a:gd name="connsiteY6" fmla="*/ 18359 h 38161"/>
                <a:gd name="connsiteX7" fmla="*/ 19748 w 40016"/>
                <a:gd name="connsiteY7" fmla="*/ 14 h 3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1">
                  <a:moveTo>
                    <a:pt x="19748" y="14"/>
                  </a:moveTo>
                  <a:lnTo>
                    <a:pt x="21529" y="71"/>
                  </a:lnTo>
                  <a:cubicBezTo>
                    <a:pt x="32045" y="376"/>
                    <a:pt x="40322" y="9158"/>
                    <a:pt x="40008" y="19674"/>
                  </a:cubicBezTo>
                  <a:cubicBezTo>
                    <a:pt x="39703" y="29998"/>
                    <a:pt x="31236" y="38161"/>
                    <a:pt x="20977" y="38161"/>
                  </a:cubicBezTo>
                  <a:cubicBezTo>
                    <a:pt x="20787" y="38161"/>
                    <a:pt x="20596" y="38161"/>
                    <a:pt x="20406" y="38152"/>
                  </a:cubicBezTo>
                  <a:lnTo>
                    <a:pt x="18367" y="38085"/>
                  </a:lnTo>
                  <a:cubicBezTo>
                    <a:pt x="7852" y="37704"/>
                    <a:pt x="-368" y="28875"/>
                    <a:pt x="13" y="18359"/>
                  </a:cubicBezTo>
                  <a:cubicBezTo>
                    <a:pt x="403" y="7853"/>
                    <a:pt x="9271" y="-386"/>
                    <a:pt x="19748" y="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9" name="자유형: 도형 858">
              <a:extLst>
                <a:ext uri="{FF2B5EF4-FFF2-40B4-BE49-F238E27FC236}">
                  <a16:creationId xmlns:a16="http://schemas.microsoft.com/office/drawing/2014/main" id="{CA3B8EB4-379B-4DCA-9607-44576359C0B1}"/>
                </a:ext>
              </a:extLst>
            </p:cNvPr>
            <p:cNvSpPr/>
            <p:nvPr/>
          </p:nvSpPr>
          <p:spPr>
            <a:xfrm>
              <a:off x="13148109" y="822509"/>
              <a:ext cx="40005" cy="38100"/>
            </a:xfrm>
            <a:custGeom>
              <a:avLst/>
              <a:gdLst>
                <a:gd name="connsiteX0" fmla="*/ 19040 w 40005"/>
                <a:gd name="connsiteY0" fmla="*/ 0 h 38100"/>
                <a:gd name="connsiteX1" fmla="*/ 20803 w 40005"/>
                <a:gd name="connsiteY1" fmla="*/ 0 h 38100"/>
                <a:gd name="connsiteX2" fmla="*/ 20955 w 40005"/>
                <a:gd name="connsiteY2" fmla="*/ 0 h 38100"/>
                <a:gd name="connsiteX3" fmla="*/ 40005 w 40005"/>
                <a:gd name="connsiteY3" fmla="*/ 18898 h 38100"/>
                <a:gd name="connsiteX4" fmla="*/ 21107 w 40005"/>
                <a:gd name="connsiteY4" fmla="*/ 38100 h 38100"/>
                <a:gd name="connsiteX5" fmla="*/ 19050 w 40005"/>
                <a:gd name="connsiteY5" fmla="*/ 38100 h 38100"/>
                <a:gd name="connsiteX6" fmla="*/ 0 w 40005"/>
                <a:gd name="connsiteY6" fmla="*/ 19050 h 38100"/>
                <a:gd name="connsiteX7" fmla="*/ 19040 w 4000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19040" y="0"/>
                  </a:moveTo>
                  <a:lnTo>
                    <a:pt x="20803" y="0"/>
                  </a:lnTo>
                  <a:cubicBezTo>
                    <a:pt x="20860" y="0"/>
                    <a:pt x="20907" y="0"/>
                    <a:pt x="20955" y="0"/>
                  </a:cubicBezTo>
                  <a:cubicBezTo>
                    <a:pt x="31413" y="0"/>
                    <a:pt x="39919" y="8430"/>
                    <a:pt x="40005" y="18898"/>
                  </a:cubicBezTo>
                  <a:cubicBezTo>
                    <a:pt x="40091" y="29423"/>
                    <a:pt x="31623" y="38014"/>
                    <a:pt x="21107" y="3810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15" y="0"/>
                    <a:pt x="1904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0" name="자유형: 도형 859">
              <a:extLst>
                <a:ext uri="{FF2B5EF4-FFF2-40B4-BE49-F238E27FC236}">
                  <a16:creationId xmlns:a16="http://schemas.microsoft.com/office/drawing/2014/main" id="{20F089C6-A522-403F-93C6-371486AF8B31}"/>
                </a:ext>
              </a:extLst>
            </p:cNvPr>
            <p:cNvSpPr/>
            <p:nvPr/>
          </p:nvSpPr>
          <p:spPr>
            <a:xfrm>
              <a:off x="13382375" y="817508"/>
              <a:ext cx="40007" cy="38118"/>
            </a:xfrm>
            <a:custGeom>
              <a:avLst/>
              <a:gdLst>
                <a:gd name="connsiteX0" fmla="*/ 18766 w 40007"/>
                <a:gd name="connsiteY0" fmla="*/ 19 h 38118"/>
                <a:gd name="connsiteX1" fmla="*/ 20814 w 40007"/>
                <a:gd name="connsiteY1" fmla="*/ 0 h 38118"/>
                <a:gd name="connsiteX2" fmla="*/ 20957 w 40007"/>
                <a:gd name="connsiteY2" fmla="*/ 0 h 38118"/>
                <a:gd name="connsiteX3" fmla="*/ 40007 w 40007"/>
                <a:gd name="connsiteY3" fmla="*/ 18907 h 38118"/>
                <a:gd name="connsiteX4" fmla="*/ 21100 w 40007"/>
                <a:gd name="connsiteY4" fmla="*/ 38100 h 38118"/>
                <a:gd name="connsiteX5" fmla="*/ 19328 w 40007"/>
                <a:gd name="connsiteY5" fmla="*/ 38119 h 38118"/>
                <a:gd name="connsiteX6" fmla="*/ 19042 w 40007"/>
                <a:gd name="connsiteY6" fmla="*/ 38119 h 38118"/>
                <a:gd name="connsiteX7" fmla="*/ 2 w 40007"/>
                <a:gd name="connsiteY7" fmla="*/ 19345 h 38118"/>
                <a:gd name="connsiteX8" fmla="*/ 18766 w 40007"/>
                <a:gd name="connsiteY8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8">
                  <a:moveTo>
                    <a:pt x="18766" y="19"/>
                  </a:moveTo>
                  <a:lnTo>
                    <a:pt x="20814" y="0"/>
                  </a:lnTo>
                  <a:cubicBezTo>
                    <a:pt x="20862" y="0"/>
                    <a:pt x="20909" y="0"/>
                    <a:pt x="20957" y="0"/>
                  </a:cubicBezTo>
                  <a:cubicBezTo>
                    <a:pt x="31416" y="0"/>
                    <a:pt x="39931" y="8439"/>
                    <a:pt x="40007" y="18907"/>
                  </a:cubicBezTo>
                  <a:cubicBezTo>
                    <a:pt x="40083" y="29423"/>
                    <a:pt x="31616" y="38014"/>
                    <a:pt x="21100" y="38100"/>
                  </a:cubicBezTo>
                  <a:lnTo>
                    <a:pt x="19328" y="38119"/>
                  </a:lnTo>
                  <a:cubicBezTo>
                    <a:pt x="19233" y="38119"/>
                    <a:pt x="19128" y="38119"/>
                    <a:pt x="19042" y="38119"/>
                  </a:cubicBezTo>
                  <a:cubicBezTo>
                    <a:pt x="8651" y="38119"/>
                    <a:pt x="154" y="29775"/>
                    <a:pt x="2" y="19345"/>
                  </a:cubicBezTo>
                  <a:cubicBezTo>
                    <a:pt x="-150" y="8820"/>
                    <a:pt x="8251" y="171"/>
                    <a:pt x="18766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1" name="자유형: 도형 860">
              <a:extLst>
                <a:ext uri="{FF2B5EF4-FFF2-40B4-BE49-F238E27FC236}">
                  <a16:creationId xmlns:a16="http://schemas.microsoft.com/office/drawing/2014/main" id="{56D3A222-3EB9-49BC-A977-F0845BF4494B}"/>
                </a:ext>
              </a:extLst>
            </p:cNvPr>
            <p:cNvSpPr/>
            <p:nvPr/>
          </p:nvSpPr>
          <p:spPr>
            <a:xfrm>
              <a:off x="13557646" y="816574"/>
              <a:ext cx="40014" cy="38100"/>
            </a:xfrm>
            <a:custGeom>
              <a:avLst/>
              <a:gdLst>
                <a:gd name="connsiteX0" fmla="*/ 19050 w 40014"/>
                <a:gd name="connsiteY0" fmla="*/ 0 h 38100"/>
                <a:gd name="connsiteX1" fmla="*/ 20964 w 40014"/>
                <a:gd name="connsiteY1" fmla="*/ 0 h 38100"/>
                <a:gd name="connsiteX2" fmla="*/ 40014 w 40014"/>
                <a:gd name="connsiteY2" fmla="*/ 19050 h 38100"/>
                <a:gd name="connsiteX3" fmla="*/ 20964 w 40014"/>
                <a:gd name="connsiteY3" fmla="*/ 38100 h 38100"/>
                <a:gd name="connsiteX4" fmla="*/ 19050 w 40014"/>
                <a:gd name="connsiteY4" fmla="*/ 38100 h 38100"/>
                <a:gd name="connsiteX5" fmla="*/ 0 w 40014"/>
                <a:gd name="connsiteY5" fmla="*/ 19050 h 38100"/>
                <a:gd name="connsiteX6" fmla="*/ 19050 w 40014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14" h="38100">
                  <a:moveTo>
                    <a:pt x="19050" y="0"/>
                  </a:moveTo>
                  <a:lnTo>
                    <a:pt x="20964" y="0"/>
                  </a:lnTo>
                  <a:cubicBezTo>
                    <a:pt x="31480" y="0"/>
                    <a:pt x="40014" y="8535"/>
                    <a:pt x="40014" y="19050"/>
                  </a:cubicBezTo>
                  <a:cubicBezTo>
                    <a:pt x="40014" y="29566"/>
                    <a:pt x="31480" y="38100"/>
                    <a:pt x="20964" y="3810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5"/>
                    <a:pt x="852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2" name="자유형: 도형 861">
              <a:extLst>
                <a:ext uri="{FF2B5EF4-FFF2-40B4-BE49-F238E27FC236}">
                  <a16:creationId xmlns:a16="http://schemas.microsoft.com/office/drawing/2014/main" id="{62980706-6715-47DD-98BB-6D1DDB8CB849}"/>
                </a:ext>
              </a:extLst>
            </p:cNvPr>
            <p:cNvSpPr/>
            <p:nvPr/>
          </p:nvSpPr>
          <p:spPr>
            <a:xfrm>
              <a:off x="13382588" y="961617"/>
              <a:ext cx="40007" cy="38151"/>
            </a:xfrm>
            <a:custGeom>
              <a:avLst/>
              <a:gdLst>
                <a:gd name="connsiteX0" fmla="*/ 18505 w 40007"/>
                <a:gd name="connsiteY0" fmla="*/ 61 h 38151"/>
                <a:gd name="connsiteX1" fmla="*/ 20544 w 40007"/>
                <a:gd name="connsiteY1" fmla="*/ 14 h 38151"/>
                <a:gd name="connsiteX2" fmla="*/ 40003 w 40007"/>
                <a:gd name="connsiteY2" fmla="*/ 18644 h 38151"/>
                <a:gd name="connsiteX3" fmla="*/ 21382 w 40007"/>
                <a:gd name="connsiteY3" fmla="*/ 38104 h 38151"/>
                <a:gd name="connsiteX4" fmla="*/ 19600 w 40007"/>
                <a:gd name="connsiteY4" fmla="*/ 38142 h 38151"/>
                <a:gd name="connsiteX5" fmla="*/ 19038 w 40007"/>
                <a:gd name="connsiteY5" fmla="*/ 38152 h 38151"/>
                <a:gd name="connsiteX6" fmla="*/ 8 w 40007"/>
                <a:gd name="connsiteY6" fmla="*/ 19654 h 38151"/>
                <a:gd name="connsiteX7" fmla="*/ 18505 w 40007"/>
                <a:gd name="connsiteY7" fmla="*/ 61 h 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1">
                  <a:moveTo>
                    <a:pt x="18505" y="61"/>
                  </a:moveTo>
                  <a:lnTo>
                    <a:pt x="20544" y="14"/>
                  </a:lnTo>
                  <a:cubicBezTo>
                    <a:pt x="30935" y="-386"/>
                    <a:pt x="39784" y="8119"/>
                    <a:pt x="40003" y="18644"/>
                  </a:cubicBezTo>
                  <a:cubicBezTo>
                    <a:pt x="40232" y="29160"/>
                    <a:pt x="31897" y="37875"/>
                    <a:pt x="21382" y="38104"/>
                  </a:cubicBezTo>
                  <a:lnTo>
                    <a:pt x="19600" y="38142"/>
                  </a:lnTo>
                  <a:cubicBezTo>
                    <a:pt x="19410" y="38142"/>
                    <a:pt x="19229" y="38152"/>
                    <a:pt x="19038" y="38152"/>
                  </a:cubicBezTo>
                  <a:cubicBezTo>
                    <a:pt x="8771" y="38152"/>
                    <a:pt x="303" y="29979"/>
                    <a:pt x="8" y="19654"/>
                  </a:cubicBezTo>
                  <a:cubicBezTo>
                    <a:pt x="-288" y="9139"/>
                    <a:pt x="7989" y="366"/>
                    <a:pt x="18505" y="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3" name="자유형: 도형 862">
              <a:extLst>
                <a:ext uri="{FF2B5EF4-FFF2-40B4-BE49-F238E27FC236}">
                  <a16:creationId xmlns:a16="http://schemas.microsoft.com/office/drawing/2014/main" id="{14F0E9E4-6A00-4E01-9923-1654BE32B089}"/>
                </a:ext>
              </a:extLst>
            </p:cNvPr>
            <p:cNvSpPr/>
            <p:nvPr/>
          </p:nvSpPr>
          <p:spPr>
            <a:xfrm>
              <a:off x="13323548" y="962955"/>
              <a:ext cx="40002" cy="38138"/>
            </a:xfrm>
            <a:custGeom>
              <a:avLst/>
              <a:gdLst>
                <a:gd name="connsiteX0" fmla="*/ 18766 w 40002"/>
                <a:gd name="connsiteY0" fmla="*/ 38 h 38138"/>
                <a:gd name="connsiteX1" fmla="*/ 20538 w 40002"/>
                <a:gd name="connsiteY1" fmla="*/ 10 h 38138"/>
                <a:gd name="connsiteX2" fmla="*/ 39998 w 40002"/>
                <a:gd name="connsiteY2" fmla="*/ 18640 h 38138"/>
                <a:gd name="connsiteX3" fmla="*/ 21376 w 40002"/>
                <a:gd name="connsiteY3" fmla="*/ 38100 h 38138"/>
                <a:gd name="connsiteX4" fmla="*/ 19328 w 40002"/>
                <a:gd name="connsiteY4" fmla="*/ 38138 h 38138"/>
                <a:gd name="connsiteX5" fmla="*/ 19042 w 40002"/>
                <a:gd name="connsiteY5" fmla="*/ 38138 h 38138"/>
                <a:gd name="connsiteX6" fmla="*/ 2 w 40002"/>
                <a:gd name="connsiteY6" fmla="*/ 19364 h 38138"/>
                <a:gd name="connsiteX7" fmla="*/ 18766 w 40002"/>
                <a:gd name="connsiteY7" fmla="*/ 38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38">
                  <a:moveTo>
                    <a:pt x="18766" y="38"/>
                  </a:moveTo>
                  <a:lnTo>
                    <a:pt x="20538" y="10"/>
                  </a:lnTo>
                  <a:cubicBezTo>
                    <a:pt x="31377" y="-324"/>
                    <a:pt x="39778" y="8125"/>
                    <a:pt x="39998" y="18640"/>
                  </a:cubicBezTo>
                  <a:cubicBezTo>
                    <a:pt x="40226" y="29156"/>
                    <a:pt x="31892" y="37871"/>
                    <a:pt x="21376" y="38100"/>
                  </a:cubicBezTo>
                  <a:lnTo>
                    <a:pt x="19328" y="38138"/>
                  </a:lnTo>
                  <a:cubicBezTo>
                    <a:pt x="19233" y="38138"/>
                    <a:pt x="19128" y="38138"/>
                    <a:pt x="19042" y="38138"/>
                  </a:cubicBezTo>
                  <a:cubicBezTo>
                    <a:pt x="8651" y="38138"/>
                    <a:pt x="154" y="29794"/>
                    <a:pt x="2" y="19364"/>
                  </a:cubicBezTo>
                  <a:cubicBezTo>
                    <a:pt x="-150" y="8839"/>
                    <a:pt x="8251" y="190"/>
                    <a:pt x="18766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4" name="자유형: 도형 863">
              <a:extLst>
                <a:ext uri="{FF2B5EF4-FFF2-40B4-BE49-F238E27FC236}">
                  <a16:creationId xmlns:a16="http://schemas.microsoft.com/office/drawing/2014/main" id="{937B4015-DA3F-41A5-AC19-766D89C16B93}"/>
                </a:ext>
              </a:extLst>
            </p:cNvPr>
            <p:cNvSpPr/>
            <p:nvPr/>
          </p:nvSpPr>
          <p:spPr>
            <a:xfrm>
              <a:off x="13498792" y="958495"/>
              <a:ext cx="40002" cy="38149"/>
            </a:xfrm>
            <a:custGeom>
              <a:avLst/>
              <a:gdLst>
                <a:gd name="connsiteX0" fmla="*/ 18497 w 40002"/>
                <a:gd name="connsiteY0" fmla="*/ 59 h 38149"/>
                <a:gd name="connsiteX1" fmla="*/ 20392 w 40002"/>
                <a:gd name="connsiteY1" fmla="*/ 2 h 38149"/>
                <a:gd name="connsiteX2" fmla="*/ 39995 w 40002"/>
                <a:gd name="connsiteY2" fmla="*/ 18480 h 38149"/>
                <a:gd name="connsiteX3" fmla="*/ 21516 w 40002"/>
                <a:gd name="connsiteY3" fmla="*/ 38083 h 38149"/>
                <a:gd name="connsiteX4" fmla="*/ 19602 w 40002"/>
                <a:gd name="connsiteY4" fmla="*/ 38140 h 38149"/>
                <a:gd name="connsiteX5" fmla="*/ 19040 w 40002"/>
                <a:gd name="connsiteY5" fmla="*/ 38149 h 38149"/>
                <a:gd name="connsiteX6" fmla="*/ 9 w 40002"/>
                <a:gd name="connsiteY6" fmla="*/ 19652 h 38149"/>
                <a:gd name="connsiteX7" fmla="*/ 18497 w 40002"/>
                <a:gd name="connsiteY7" fmla="*/ 59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9">
                  <a:moveTo>
                    <a:pt x="18497" y="59"/>
                  </a:moveTo>
                  <a:lnTo>
                    <a:pt x="20392" y="2"/>
                  </a:lnTo>
                  <a:cubicBezTo>
                    <a:pt x="30775" y="-141"/>
                    <a:pt x="39671" y="7974"/>
                    <a:pt x="39995" y="18480"/>
                  </a:cubicBezTo>
                  <a:cubicBezTo>
                    <a:pt x="40300" y="28996"/>
                    <a:pt x="32032" y="37768"/>
                    <a:pt x="21516" y="38083"/>
                  </a:cubicBezTo>
                  <a:lnTo>
                    <a:pt x="19602" y="38140"/>
                  </a:lnTo>
                  <a:cubicBezTo>
                    <a:pt x="19411" y="38140"/>
                    <a:pt x="19230" y="38149"/>
                    <a:pt x="19040" y="38149"/>
                  </a:cubicBezTo>
                  <a:cubicBezTo>
                    <a:pt x="8772" y="38149"/>
                    <a:pt x="304" y="29977"/>
                    <a:pt x="9" y="19652"/>
                  </a:cubicBezTo>
                  <a:cubicBezTo>
                    <a:pt x="-306" y="9136"/>
                    <a:pt x="7972" y="364"/>
                    <a:pt x="18497" y="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5" name="자유형: 도형 864">
              <a:extLst>
                <a:ext uri="{FF2B5EF4-FFF2-40B4-BE49-F238E27FC236}">
                  <a16:creationId xmlns:a16="http://schemas.microsoft.com/office/drawing/2014/main" id="{ABDD6A18-54DF-4699-9F76-45CDF6E21BC2}"/>
                </a:ext>
              </a:extLst>
            </p:cNvPr>
            <p:cNvSpPr/>
            <p:nvPr/>
          </p:nvSpPr>
          <p:spPr>
            <a:xfrm>
              <a:off x="13264484" y="963964"/>
              <a:ext cx="40008" cy="38128"/>
            </a:xfrm>
            <a:custGeom>
              <a:avLst/>
              <a:gdLst>
                <a:gd name="connsiteX0" fmla="*/ 18776 w 40008"/>
                <a:gd name="connsiteY0" fmla="*/ 29 h 38128"/>
                <a:gd name="connsiteX1" fmla="*/ 20681 w 40008"/>
                <a:gd name="connsiteY1" fmla="*/ 0 h 38128"/>
                <a:gd name="connsiteX2" fmla="*/ 20967 w 40008"/>
                <a:gd name="connsiteY2" fmla="*/ 0 h 38128"/>
                <a:gd name="connsiteX3" fmla="*/ 40007 w 40008"/>
                <a:gd name="connsiteY3" fmla="*/ 18774 h 38128"/>
                <a:gd name="connsiteX4" fmla="*/ 21233 w 40008"/>
                <a:gd name="connsiteY4" fmla="*/ 38100 h 38128"/>
                <a:gd name="connsiteX5" fmla="*/ 19328 w 40008"/>
                <a:gd name="connsiteY5" fmla="*/ 38129 h 38128"/>
                <a:gd name="connsiteX6" fmla="*/ 19042 w 40008"/>
                <a:gd name="connsiteY6" fmla="*/ 38129 h 38128"/>
                <a:gd name="connsiteX7" fmla="*/ 2 w 40008"/>
                <a:gd name="connsiteY7" fmla="*/ 19355 h 38128"/>
                <a:gd name="connsiteX8" fmla="*/ 18776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18776" y="29"/>
                  </a:moveTo>
                  <a:lnTo>
                    <a:pt x="20681" y="0"/>
                  </a:lnTo>
                  <a:cubicBezTo>
                    <a:pt x="20776" y="0"/>
                    <a:pt x="20871" y="0"/>
                    <a:pt x="20967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48"/>
                    <a:pt x="21233" y="38100"/>
                  </a:cubicBezTo>
                  <a:lnTo>
                    <a:pt x="19328" y="38129"/>
                  </a:lnTo>
                  <a:cubicBezTo>
                    <a:pt x="19233" y="38129"/>
                    <a:pt x="19138" y="38129"/>
                    <a:pt x="19042" y="38129"/>
                  </a:cubicBezTo>
                  <a:cubicBezTo>
                    <a:pt x="8651" y="38129"/>
                    <a:pt x="154" y="29785"/>
                    <a:pt x="2" y="19355"/>
                  </a:cubicBezTo>
                  <a:cubicBezTo>
                    <a:pt x="-141" y="8830"/>
                    <a:pt x="8260" y="181"/>
                    <a:pt x="18776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6" name="자유형: 도형 865">
              <a:extLst>
                <a:ext uri="{FF2B5EF4-FFF2-40B4-BE49-F238E27FC236}">
                  <a16:creationId xmlns:a16="http://schemas.microsoft.com/office/drawing/2014/main" id="{F989245F-D068-441B-B300-DEB728CEE379}"/>
                </a:ext>
              </a:extLst>
            </p:cNvPr>
            <p:cNvSpPr/>
            <p:nvPr/>
          </p:nvSpPr>
          <p:spPr>
            <a:xfrm>
              <a:off x="13030257" y="959908"/>
              <a:ext cx="40004" cy="38184"/>
            </a:xfrm>
            <a:custGeom>
              <a:avLst/>
              <a:gdLst>
                <a:gd name="connsiteX0" fmla="*/ 19878 w 40004"/>
                <a:gd name="connsiteY0" fmla="*/ 18 h 38184"/>
                <a:gd name="connsiteX1" fmla="*/ 21793 w 40004"/>
                <a:gd name="connsiteY1" fmla="*/ 103 h 38184"/>
                <a:gd name="connsiteX2" fmla="*/ 39985 w 40004"/>
                <a:gd name="connsiteY2" fmla="*/ 19972 h 38184"/>
                <a:gd name="connsiteX3" fmla="*/ 20973 w 40004"/>
                <a:gd name="connsiteY3" fmla="*/ 38184 h 38184"/>
                <a:gd name="connsiteX4" fmla="*/ 20116 w 40004"/>
                <a:gd name="connsiteY4" fmla="*/ 38165 h 38184"/>
                <a:gd name="connsiteX5" fmla="*/ 18221 w 40004"/>
                <a:gd name="connsiteY5" fmla="*/ 38080 h 38184"/>
                <a:gd name="connsiteX6" fmla="*/ 18 w 40004"/>
                <a:gd name="connsiteY6" fmla="*/ 18220 h 38184"/>
                <a:gd name="connsiteX7" fmla="*/ 19878 w 40004"/>
                <a:gd name="connsiteY7" fmla="*/ 18 h 3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4">
                  <a:moveTo>
                    <a:pt x="19878" y="18"/>
                  </a:moveTo>
                  <a:lnTo>
                    <a:pt x="21793" y="103"/>
                  </a:lnTo>
                  <a:cubicBezTo>
                    <a:pt x="32308" y="570"/>
                    <a:pt x="40452" y="9466"/>
                    <a:pt x="39985" y="19972"/>
                  </a:cubicBezTo>
                  <a:cubicBezTo>
                    <a:pt x="39538" y="30193"/>
                    <a:pt x="31098" y="38184"/>
                    <a:pt x="20973" y="38184"/>
                  </a:cubicBezTo>
                  <a:cubicBezTo>
                    <a:pt x="20688" y="38184"/>
                    <a:pt x="20392" y="38184"/>
                    <a:pt x="20116" y="38165"/>
                  </a:cubicBezTo>
                  <a:lnTo>
                    <a:pt x="18221" y="38080"/>
                  </a:lnTo>
                  <a:cubicBezTo>
                    <a:pt x="7705" y="37622"/>
                    <a:pt x="-439" y="28735"/>
                    <a:pt x="18" y="18220"/>
                  </a:cubicBezTo>
                  <a:cubicBezTo>
                    <a:pt x="466" y="7714"/>
                    <a:pt x="9334" y="-430"/>
                    <a:pt x="19878" y="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7" name="자유형: 도형 866">
              <a:extLst>
                <a:ext uri="{FF2B5EF4-FFF2-40B4-BE49-F238E27FC236}">
                  <a16:creationId xmlns:a16="http://schemas.microsoft.com/office/drawing/2014/main" id="{0ED91AFD-3D5A-4A02-966F-437CB01922F0}"/>
                </a:ext>
              </a:extLst>
            </p:cNvPr>
            <p:cNvSpPr/>
            <p:nvPr/>
          </p:nvSpPr>
          <p:spPr>
            <a:xfrm>
              <a:off x="13089236" y="962968"/>
              <a:ext cx="40007" cy="38153"/>
            </a:xfrm>
            <a:custGeom>
              <a:avLst/>
              <a:gdLst>
                <a:gd name="connsiteX0" fmla="*/ 19592 w 40007"/>
                <a:gd name="connsiteY0" fmla="*/ 6 h 38153"/>
                <a:gd name="connsiteX1" fmla="*/ 21649 w 40007"/>
                <a:gd name="connsiteY1" fmla="*/ 72 h 38153"/>
                <a:gd name="connsiteX2" fmla="*/ 39995 w 40007"/>
                <a:gd name="connsiteY2" fmla="*/ 19808 h 38153"/>
                <a:gd name="connsiteX3" fmla="*/ 20963 w 40007"/>
                <a:gd name="connsiteY3" fmla="*/ 38153 h 38153"/>
                <a:gd name="connsiteX4" fmla="*/ 20259 w 40007"/>
                <a:gd name="connsiteY4" fmla="*/ 38144 h 38153"/>
                <a:gd name="connsiteX5" fmla="*/ 18497 w 40007"/>
                <a:gd name="connsiteY5" fmla="*/ 38087 h 38153"/>
                <a:gd name="connsiteX6" fmla="*/ 9 w 40007"/>
                <a:gd name="connsiteY6" fmla="*/ 18494 h 38153"/>
                <a:gd name="connsiteX7" fmla="*/ 19592 w 40007"/>
                <a:gd name="connsiteY7" fmla="*/ 6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3">
                  <a:moveTo>
                    <a:pt x="19592" y="6"/>
                  </a:moveTo>
                  <a:lnTo>
                    <a:pt x="21649" y="72"/>
                  </a:lnTo>
                  <a:cubicBezTo>
                    <a:pt x="32165" y="463"/>
                    <a:pt x="40376" y="9293"/>
                    <a:pt x="39995" y="19808"/>
                  </a:cubicBezTo>
                  <a:cubicBezTo>
                    <a:pt x="39614" y="30086"/>
                    <a:pt x="31165" y="38153"/>
                    <a:pt x="20963" y="38153"/>
                  </a:cubicBezTo>
                  <a:cubicBezTo>
                    <a:pt x="20735" y="38153"/>
                    <a:pt x="20487" y="38153"/>
                    <a:pt x="20259" y="38144"/>
                  </a:cubicBezTo>
                  <a:lnTo>
                    <a:pt x="18497" y="38087"/>
                  </a:lnTo>
                  <a:cubicBezTo>
                    <a:pt x="7981" y="37782"/>
                    <a:pt x="-306" y="29009"/>
                    <a:pt x="9" y="18494"/>
                  </a:cubicBezTo>
                  <a:cubicBezTo>
                    <a:pt x="294" y="7969"/>
                    <a:pt x="9038" y="-251"/>
                    <a:pt x="19592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8" name="자유형: 도형 867">
              <a:extLst>
                <a:ext uri="{FF2B5EF4-FFF2-40B4-BE49-F238E27FC236}">
                  <a16:creationId xmlns:a16="http://schemas.microsoft.com/office/drawing/2014/main" id="{6405A216-2681-41ED-85B6-DD8634BBF1D0}"/>
                </a:ext>
              </a:extLst>
            </p:cNvPr>
            <p:cNvSpPr/>
            <p:nvPr/>
          </p:nvSpPr>
          <p:spPr>
            <a:xfrm>
              <a:off x="13148261" y="964298"/>
              <a:ext cx="40006" cy="38119"/>
            </a:xfrm>
            <a:custGeom>
              <a:avLst/>
              <a:gdLst>
                <a:gd name="connsiteX0" fmla="*/ 19051 w 40006"/>
                <a:gd name="connsiteY0" fmla="*/ 0 h 38119"/>
                <a:gd name="connsiteX1" fmla="*/ 19194 w 40006"/>
                <a:gd name="connsiteY1" fmla="*/ 0 h 38119"/>
                <a:gd name="connsiteX2" fmla="*/ 20232 w 40006"/>
                <a:gd name="connsiteY2" fmla="*/ 10 h 38119"/>
                <a:gd name="connsiteX3" fmla="*/ 21098 w 40006"/>
                <a:gd name="connsiteY3" fmla="*/ 19 h 38119"/>
                <a:gd name="connsiteX4" fmla="*/ 40006 w 40006"/>
                <a:gd name="connsiteY4" fmla="*/ 19212 h 38119"/>
                <a:gd name="connsiteX5" fmla="*/ 20956 w 40006"/>
                <a:gd name="connsiteY5" fmla="*/ 38119 h 38119"/>
                <a:gd name="connsiteX6" fmla="*/ 20813 w 40006"/>
                <a:gd name="connsiteY6" fmla="*/ 38119 h 38119"/>
                <a:gd name="connsiteX7" fmla="*/ 18908 w 40006"/>
                <a:gd name="connsiteY7" fmla="*/ 38100 h 38119"/>
                <a:gd name="connsiteX8" fmla="*/ 1 w 40006"/>
                <a:gd name="connsiteY8" fmla="*/ 18907 h 38119"/>
                <a:gd name="connsiteX9" fmla="*/ 19051 w 40006"/>
                <a:gd name="connsiteY9" fmla="*/ 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6" h="38119">
                  <a:moveTo>
                    <a:pt x="19051" y="0"/>
                  </a:moveTo>
                  <a:cubicBezTo>
                    <a:pt x="19098" y="0"/>
                    <a:pt x="19146" y="0"/>
                    <a:pt x="19194" y="0"/>
                  </a:cubicBezTo>
                  <a:lnTo>
                    <a:pt x="20232" y="10"/>
                  </a:lnTo>
                  <a:lnTo>
                    <a:pt x="21098" y="19"/>
                  </a:lnTo>
                  <a:cubicBezTo>
                    <a:pt x="31614" y="95"/>
                    <a:pt x="40082" y="8687"/>
                    <a:pt x="40006" y="19212"/>
                  </a:cubicBezTo>
                  <a:cubicBezTo>
                    <a:pt x="39929" y="29689"/>
                    <a:pt x="31414" y="38119"/>
                    <a:pt x="20956" y="38119"/>
                  </a:cubicBezTo>
                  <a:cubicBezTo>
                    <a:pt x="20908" y="38119"/>
                    <a:pt x="20860" y="38119"/>
                    <a:pt x="20813" y="38119"/>
                  </a:cubicBezTo>
                  <a:cubicBezTo>
                    <a:pt x="20784" y="38119"/>
                    <a:pt x="18936" y="38100"/>
                    <a:pt x="18908" y="38100"/>
                  </a:cubicBezTo>
                  <a:cubicBezTo>
                    <a:pt x="8392" y="38024"/>
                    <a:pt x="-76" y="29432"/>
                    <a:pt x="1" y="18907"/>
                  </a:cubicBezTo>
                  <a:cubicBezTo>
                    <a:pt x="77" y="8439"/>
                    <a:pt x="8602" y="0"/>
                    <a:pt x="1905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9" name="자유형: 도형 868">
              <a:extLst>
                <a:ext uri="{FF2B5EF4-FFF2-40B4-BE49-F238E27FC236}">
                  <a16:creationId xmlns:a16="http://schemas.microsoft.com/office/drawing/2014/main" id="{02FB386B-CED7-40C4-833D-41A5B899DF21}"/>
                </a:ext>
              </a:extLst>
            </p:cNvPr>
            <p:cNvSpPr/>
            <p:nvPr/>
          </p:nvSpPr>
          <p:spPr>
            <a:xfrm>
              <a:off x="13557829" y="956786"/>
              <a:ext cx="39984" cy="38153"/>
            </a:xfrm>
            <a:custGeom>
              <a:avLst/>
              <a:gdLst>
                <a:gd name="connsiteX0" fmla="*/ 21516 w 39984"/>
                <a:gd name="connsiteY0" fmla="*/ 38087 h 38153"/>
                <a:gd name="connsiteX1" fmla="*/ 19601 w 39984"/>
                <a:gd name="connsiteY1" fmla="*/ 38144 h 38153"/>
                <a:gd name="connsiteX2" fmla="*/ 19039 w 39984"/>
                <a:gd name="connsiteY2" fmla="*/ 38154 h 38153"/>
                <a:gd name="connsiteX3" fmla="*/ 8 w 39984"/>
                <a:gd name="connsiteY3" fmla="*/ 19656 h 38153"/>
                <a:gd name="connsiteX4" fmla="*/ 18496 w 39984"/>
                <a:gd name="connsiteY4" fmla="*/ 63 h 38153"/>
                <a:gd name="connsiteX5" fmla="*/ 20392 w 39984"/>
                <a:gd name="connsiteY5" fmla="*/ 6 h 38153"/>
                <a:gd name="connsiteX6" fmla="*/ 39985 w 39984"/>
                <a:gd name="connsiteY6" fmla="*/ 18427 h 38153"/>
                <a:gd name="connsiteX7" fmla="*/ 37680 w 39984"/>
                <a:gd name="connsiteY7" fmla="*/ 27990 h 38153"/>
                <a:gd name="connsiteX8" fmla="*/ 21516 w 39984"/>
                <a:gd name="connsiteY8" fmla="*/ 38087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4" h="38153">
                  <a:moveTo>
                    <a:pt x="21516" y="38087"/>
                  </a:moveTo>
                  <a:lnTo>
                    <a:pt x="19601" y="38144"/>
                  </a:lnTo>
                  <a:cubicBezTo>
                    <a:pt x="19411" y="38144"/>
                    <a:pt x="19230" y="38154"/>
                    <a:pt x="19039" y="38154"/>
                  </a:cubicBezTo>
                  <a:cubicBezTo>
                    <a:pt x="8771" y="38154"/>
                    <a:pt x="303" y="29981"/>
                    <a:pt x="8" y="19656"/>
                  </a:cubicBezTo>
                  <a:cubicBezTo>
                    <a:pt x="-296" y="9141"/>
                    <a:pt x="7981" y="368"/>
                    <a:pt x="18496" y="63"/>
                  </a:cubicBezTo>
                  <a:lnTo>
                    <a:pt x="20392" y="6"/>
                  </a:lnTo>
                  <a:cubicBezTo>
                    <a:pt x="30726" y="-251"/>
                    <a:pt x="39632" y="7950"/>
                    <a:pt x="39985" y="18427"/>
                  </a:cubicBezTo>
                  <a:cubicBezTo>
                    <a:pt x="39251" y="21628"/>
                    <a:pt x="38432" y="24799"/>
                    <a:pt x="37680" y="27990"/>
                  </a:cubicBezTo>
                  <a:cubicBezTo>
                    <a:pt x="34565" y="33810"/>
                    <a:pt x="28593" y="37887"/>
                    <a:pt x="21516" y="380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0" name="자유형: 도형 869">
              <a:extLst>
                <a:ext uri="{FF2B5EF4-FFF2-40B4-BE49-F238E27FC236}">
                  <a16:creationId xmlns:a16="http://schemas.microsoft.com/office/drawing/2014/main" id="{39C5375C-A5B6-4F8F-B102-C47507F75379}"/>
                </a:ext>
              </a:extLst>
            </p:cNvPr>
            <p:cNvSpPr/>
            <p:nvPr/>
          </p:nvSpPr>
          <p:spPr>
            <a:xfrm>
              <a:off x="13264948" y="1086951"/>
              <a:ext cx="40011" cy="38128"/>
            </a:xfrm>
            <a:custGeom>
              <a:avLst/>
              <a:gdLst>
                <a:gd name="connsiteX0" fmla="*/ 19035 w 40011"/>
                <a:gd name="connsiteY0" fmla="*/ 0 h 38128"/>
                <a:gd name="connsiteX1" fmla="*/ 19464 w 40011"/>
                <a:gd name="connsiteY1" fmla="*/ 0 h 38128"/>
                <a:gd name="connsiteX2" fmla="*/ 21235 w 40011"/>
                <a:gd name="connsiteY2" fmla="*/ 28 h 38128"/>
                <a:gd name="connsiteX3" fmla="*/ 40009 w 40011"/>
                <a:gd name="connsiteY3" fmla="*/ 19355 h 38128"/>
                <a:gd name="connsiteX4" fmla="*/ 20969 w 40011"/>
                <a:gd name="connsiteY4" fmla="*/ 38128 h 38128"/>
                <a:gd name="connsiteX5" fmla="*/ 20683 w 40011"/>
                <a:gd name="connsiteY5" fmla="*/ 38128 h 38128"/>
                <a:gd name="connsiteX6" fmla="*/ 18635 w 40011"/>
                <a:gd name="connsiteY6" fmla="*/ 38090 h 38128"/>
                <a:gd name="connsiteX7" fmla="*/ 4 w 40011"/>
                <a:gd name="connsiteY7" fmla="*/ 18631 h 38128"/>
                <a:gd name="connsiteX8" fmla="*/ 19035 w 40011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" h="38128">
                  <a:moveTo>
                    <a:pt x="19035" y="0"/>
                  </a:moveTo>
                  <a:cubicBezTo>
                    <a:pt x="19178" y="0"/>
                    <a:pt x="19311" y="0"/>
                    <a:pt x="19464" y="0"/>
                  </a:cubicBezTo>
                  <a:lnTo>
                    <a:pt x="21235" y="28"/>
                  </a:lnTo>
                  <a:cubicBezTo>
                    <a:pt x="31751" y="190"/>
                    <a:pt x="40152" y="8839"/>
                    <a:pt x="40009" y="19355"/>
                  </a:cubicBezTo>
                  <a:cubicBezTo>
                    <a:pt x="39847" y="29785"/>
                    <a:pt x="31360" y="38128"/>
                    <a:pt x="20969" y="38128"/>
                  </a:cubicBezTo>
                  <a:cubicBezTo>
                    <a:pt x="20864" y="38128"/>
                    <a:pt x="20769" y="38128"/>
                    <a:pt x="20683" y="38128"/>
                  </a:cubicBezTo>
                  <a:lnTo>
                    <a:pt x="18635" y="38090"/>
                  </a:lnTo>
                  <a:cubicBezTo>
                    <a:pt x="8119" y="37862"/>
                    <a:pt x="-215" y="29156"/>
                    <a:pt x="4" y="18631"/>
                  </a:cubicBezTo>
                  <a:cubicBezTo>
                    <a:pt x="233" y="8258"/>
                    <a:pt x="8710" y="0"/>
                    <a:pt x="190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1" name="자유형: 도형 870">
              <a:extLst>
                <a:ext uri="{FF2B5EF4-FFF2-40B4-BE49-F238E27FC236}">
                  <a16:creationId xmlns:a16="http://schemas.microsoft.com/office/drawing/2014/main" id="{EB338909-7292-49DD-BEE0-95EFBCF8F3F7}"/>
                </a:ext>
              </a:extLst>
            </p:cNvPr>
            <p:cNvSpPr/>
            <p:nvPr/>
          </p:nvSpPr>
          <p:spPr>
            <a:xfrm>
              <a:off x="13499256" y="1087256"/>
              <a:ext cx="40009" cy="38128"/>
            </a:xfrm>
            <a:custGeom>
              <a:avLst/>
              <a:gdLst>
                <a:gd name="connsiteX0" fmla="*/ 18776 w 40009"/>
                <a:gd name="connsiteY0" fmla="*/ 29 h 38128"/>
                <a:gd name="connsiteX1" fmla="*/ 20681 w 40009"/>
                <a:gd name="connsiteY1" fmla="*/ 0 h 38128"/>
                <a:gd name="connsiteX2" fmla="*/ 20967 w 40009"/>
                <a:gd name="connsiteY2" fmla="*/ 0 h 38128"/>
                <a:gd name="connsiteX3" fmla="*/ 40007 w 40009"/>
                <a:gd name="connsiteY3" fmla="*/ 18774 h 38128"/>
                <a:gd name="connsiteX4" fmla="*/ 21233 w 40009"/>
                <a:gd name="connsiteY4" fmla="*/ 38100 h 38128"/>
                <a:gd name="connsiteX5" fmla="*/ 19328 w 40009"/>
                <a:gd name="connsiteY5" fmla="*/ 38129 h 38128"/>
                <a:gd name="connsiteX6" fmla="*/ 19042 w 40009"/>
                <a:gd name="connsiteY6" fmla="*/ 38129 h 38128"/>
                <a:gd name="connsiteX7" fmla="*/ 2 w 40009"/>
                <a:gd name="connsiteY7" fmla="*/ 19355 h 38128"/>
                <a:gd name="connsiteX8" fmla="*/ 18776 w 40009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9" h="38128">
                  <a:moveTo>
                    <a:pt x="18776" y="29"/>
                  </a:moveTo>
                  <a:lnTo>
                    <a:pt x="20681" y="0"/>
                  </a:lnTo>
                  <a:cubicBezTo>
                    <a:pt x="20776" y="0"/>
                    <a:pt x="20871" y="0"/>
                    <a:pt x="20967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9" y="37948"/>
                    <a:pt x="21233" y="38100"/>
                  </a:cubicBezTo>
                  <a:lnTo>
                    <a:pt x="19328" y="38129"/>
                  </a:lnTo>
                  <a:cubicBezTo>
                    <a:pt x="19233" y="38129"/>
                    <a:pt x="19138" y="38129"/>
                    <a:pt x="19042" y="38129"/>
                  </a:cubicBezTo>
                  <a:cubicBezTo>
                    <a:pt x="8651" y="38129"/>
                    <a:pt x="154" y="29785"/>
                    <a:pt x="2" y="19355"/>
                  </a:cubicBezTo>
                  <a:cubicBezTo>
                    <a:pt x="-150" y="8830"/>
                    <a:pt x="8251" y="181"/>
                    <a:pt x="18776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2" name="자유형: 도형 871">
              <a:extLst>
                <a:ext uri="{FF2B5EF4-FFF2-40B4-BE49-F238E27FC236}">
                  <a16:creationId xmlns:a16="http://schemas.microsoft.com/office/drawing/2014/main" id="{E86A4EBE-F81E-405D-B426-B9286C871F91}"/>
                </a:ext>
              </a:extLst>
            </p:cNvPr>
            <p:cNvSpPr/>
            <p:nvPr/>
          </p:nvSpPr>
          <p:spPr>
            <a:xfrm>
              <a:off x="13089750" y="1081927"/>
              <a:ext cx="40007" cy="38171"/>
            </a:xfrm>
            <a:custGeom>
              <a:avLst/>
              <a:gdLst>
                <a:gd name="connsiteX0" fmla="*/ 19869 w 40007"/>
                <a:gd name="connsiteY0" fmla="*/ 24 h 38171"/>
                <a:gd name="connsiteX1" fmla="*/ 21650 w 40007"/>
                <a:gd name="connsiteY1" fmla="*/ 90 h 38171"/>
                <a:gd name="connsiteX2" fmla="*/ 39995 w 40007"/>
                <a:gd name="connsiteY2" fmla="*/ 19826 h 38171"/>
                <a:gd name="connsiteX3" fmla="*/ 20964 w 40007"/>
                <a:gd name="connsiteY3" fmla="*/ 38171 h 38171"/>
                <a:gd name="connsiteX4" fmla="*/ 20259 w 40007"/>
                <a:gd name="connsiteY4" fmla="*/ 38162 h 38171"/>
                <a:gd name="connsiteX5" fmla="*/ 18221 w 40007"/>
                <a:gd name="connsiteY5" fmla="*/ 38086 h 38171"/>
                <a:gd name="connsiteX6" fmla="*/ 18 w 40007"/>
                <a:gd name="connsiteY6" fmla="*/ 18226 h 38171"/>
                <a:gd name="connsiteX7" fmla="*/ 19869 w 40007"/>
                <a:gd name="connsiteY7" fmla="*/ 24 h 3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71">
                  <a:moveTo>
                    <a:pt x="19869" y="24"/>
                  </a:moveTo>
                  <a:lnTo>
                    <a:pt x="21650" y="90"/>
                  </a:lnTo>
                  <a:cubicBezTo>
                    <a:pt x="32165" y="481"/>
                    <a:pt x="40376" y="9310"/>
                    <a:pt x="39995" y="19826"/>
                  </a:cubicBezTo>
                  <a:cubicBezTo>
                    <a:pt x="39614" y="30104"/>
                    <a:pt x="31165" y="38171"/>
                    <a:pt x="20964" y="38171"/>
                  </a:cubicBezTo>
                  <a:cubicBezTo>
                    <a:pt x="20735" y="38171"/>
                    <a:pt x="20488" y="38171"/>
                    <a:pt x="20259" y="38162"/>
                  </a:cubicBezTo>
                  <a:lnTo>
                    <a:pt x="18221" y="38086"/>
                  </a:lnTo>
                  <a:cubicBezTo>
                    <a:pt x="7705" y="37628"/>
                    <a:pt x="-439" y="28741"/>
                    <a:pt x="18" y="18226"/>
                  </a:cubicBezTo>
                  <a:cubicBezTo>
                    <a:pt x="476" y="7710"/>
                    <a:pt x="9677" y="-500"/>
                    <a:pt x="19869" y="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3" name="자유형: 도형 872">
              <a:extLst>
                <a:ext uri="{FF2B5EF4-FFF2-40B4-BE49-F238E27FC236}">
                  <a16:creationId xmlns:a16="http://schemas.microsoft.com/office/drawing/2014/main" id="{5B9E7437-527C-4768-A91E-D0B40809BEAE}"/>
                </a:ext>
              </a:extLst>
            </p:cNvPr>
            <p:cNvSpPr/>
            <p:nvPr/>
          </p:nvSpPr>
          <p:spPr>
            <a:xfrm>
              <a:off x="13323977" y="1087747"/>
              <a:ext cx="40017" cy="38123"/>
            </a:xfrm>
            <a:custGeom>
              <a:avLst/>
              <a:gdLst>
                <a:gd name="connsiteX0" fmla="*/ 19338 w 40017"/>
                <a:gd name="connsiteY0" fmla="*/ 5 h 38123"/>
                <a:gd name="connsiteX1" fmla="*/ 21109 w 40017"/>
                <a:gd name="connsiteY1" fmla="*/ 24 h 38123"/>
                <a:gd name="connsiteX2" fmla="*/ 40017 w 40017"/>
                <a:gd name="connsiteY2" fmla="*/ 19216 h 38123"/>
                <a:gd name="connsiteX3" fmla="*/ 20967 w 40017"/>
                <a:gd name="connsiteY3" fmla="*/ 38124 h 38123"/>
                <a:gd name="connsiteX4" fmla="*/ 20823 w 40017"/>
                <a:gd name="connsiteY4" fmla="*/ 38124 h 38123"/>
                <a:gd name="connsiteX5" fmla="*/ 18776 w 40017"/>
                <a:gd name="connsiteY5" fmla="*/ 38105 h 38123"/>
                <a:gd name="connsiteX6" fmla="*/ 2 w 40017"/>
                <a:gd name="connsiteY6" fmla="*/ 18778 h 38123"/>
                <a:gd name="connsiteX7" fmla="*/ 19338 w 40017"/>
                <a:gd name="connsiteY7" fmla="*/ 5 h 3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7" h="38123">
                  <a:moveTo>
                    <a:pt x="19338" y="5"/>
                  </a:moveTo>
                  <a:lnTo>
                    <a:pt x="21109" y="24"/>
                  </a:lnTo>
                  <a:cubicBezTo>
                    <a:pt x="31625" y="100"/>
                    <a:pt x="40093" y="8691"/>
                    <a:pt x="40017" y="19216"/>
                  </a:cubicBezTo>
                  <a:cubicBezTo>
                    <a:pt x="39940" y="29694"/>
                    <a:pt x="31425" y="38124"/>
                    <a:pt x="20967" y="38124"/>
                  </a:cubicBezTo>
                  <a:cubicBezTo>
                    <a:pt x="20919" y="38124"/>
                    <a:pt x="20871" y="38124"/>
                    <a:pt x="20823" y="38124"/>
                  </a:cubicBezTo>
                  <a:lnTo>
                    <a:pt x="18776" y="38105"/>
                  </a:lnTo>
                  <a:cubicBezTo>
                    <a:pt x="8260" y="37952"/>
                    <a:pt x="-141" y="29304"/>
                    <a:pt x="2" y="18778"/>
                  </a:cubicBezTo>
                  <a:cubicBezTo>
                    <a:pt x="145" y="8253"/>
                    <a:pt x="9174" y="-224"/>
                    <a:pt x="19338" y="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4" name="자유형: 도형 873">
              <a:extLst>
                <a:ext uri="{FF2B5EF4-FFF2-40B4-BE49-F238E27FC236}">
                  <a16:creationId xmlns:a16="http://schemas.microsoft.com/office/drawing/2014/main" id="{C1E5449C-AF94-44EF-96F5-2BEA15ECA83B}"/>
                </a:ext>
              </a:extLst>
            </p:cNvPr>
            <p:cNvSpPr/>
            <p:nvPr/>
          </p:nvSpPr>
          <p:spPr>
            <a:xfrm>
              <a:off x="13148744" y="1084040"/>
              <a:ext cx="40016" cy="38162"/>
            </a:xfrm>
            <a:custGeom>
              <a:avLst/>
              <a:gdLst>
                <a:gd name="connsiteX0" fmla="*/ 19749 w 40016"/>
                <a:gd name="connsiteY0" fmla="*/ 15 h 38162"/>
                <a:gd name="connsiteX1" fmla="*/ 21530 w 40016"/>
                <a:gd name="connsiteY1" fmla="*/ 73 h 38162"/>
                <a:gd name="connsiteX2" fmla="*/ 40008 w 40016"/>
                <a:gd name="connsiteY2" fmla="*/ 19675 h 38162"/>
                <a:gd name="connsiteX3" fmla="*/ 20977 w 40016"/>
                <a:gd name="connsiteY3" fmla="*/ 38163 h 38162"/>
                <a:gd name="connsiteX4" fmla="*/ 20406 w 40016"/>
                <a:gd name="connsiteY4" fmla="*/ 38153 h 38162"/>
                <a:gd name="connsiteX5" fmla="*/ 18367 w 40016"/>
                <a:gd name="connsiteY5" fmla="*/ 38087 h 38162"/>
                <a:gd name="connsiteX6" fmla="*/ 13 w 40016"/>
                <a:gd name="connsiteY6" fmla="*/ 18361 h 38162"/>
                <a:gd name="connsiteX7" fmla="*/ 19749 w 40016"/>
                <a:gd name="connsiteY7" fmla="*/ 15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6" h="38162">
                  <a:moveTo>
                    <a:pt x="19749" y="15"/>
                  </a:moveTo>
                  <a:lnTo>
                    <a:pt x="21530" y="73"/>
                  </a:lnTo>
                  <a:cubicBezTo>
                    <a:pt x="32045" y="377"/>
                    <a:pt x="40322" y="9159"/>
                    <a:pt x="40008" y="19675"/>
                  </a:cubicBezTo>
                  <a:cubicBezTo>
                    <a:pt x="39704" y="30000"/>
                    <a:pt x="31236" y="38163"/>
                    <a:pt x="20977" y="38163"/>
                  </a:cubicBezTo>
                  <a:cubicBezTo>
                    <a:pt x="20787" y="38163"/>
                    <a:pt x="20596" y="38163"/>
                    <a:pt x="20406" y="38153"/>
                  </a:cubicBezTo>
                  <a:lnTo>
                    <a:pt x="18367" y="38087"/>
                  </a:lnTo>
                  <a:cubicBezTo>
                    <a:pt x="7852" y="37706"/>
                    <a:pt x="-368" y="28876"/>
                    <a:pt x="13" y="18361"/>
                  </a:cubicBezTo>
                  <a:cubicBezTo>
                    <a:pt x="394" y="7845"/>
                    <a:pt x="9309" y="-404"/>
                    <a:pt x="19749" y="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5" name="자유형: 도형 874">
              <a:extLst>
                <a:ext uri="{FF2B5EF4-FFF2-40B4-BE49-F238E27FC236}">
                  <a16:creationId xmlns:a16="http://schemas.microsoft.com/office/drawing/2014/main" id="{337091D5-D8BA-44E6-AFCE-4580B39DCBB8}"/>
                </a:ext>
              </a:extLst>
            </p:cNvPr>
            <p:cNvSpPr/>
            <p:nvPr/>
          </p:nvSpPr>
          <p:spPr>
            <a:xfrm>
              <a:off x="13030733" y="1079484"/>
              <a:ext cx="39995" cy="38185"/>
            </a:xfrm>
            <a:custGeom>
              <a:avLst/>
              <a:gdLst>
                <a:gd name="connsiteX0" fmla="*/ 19031 w 39995"/>
                <a:gd name="connsiteY0" fmla="*/ 0 h 38185"/>
                <a:gd name="connsiteX1" fmla="*/ 19888 w 39995"/>
                <a:gd name="connsiteY1" fmla="*/ 19 h 38185"/>
                <a:gd name="connsiteX2" fmla="*/ 21783 w 39995"/>
                <a:gd name="connsiteY2" fmla="*/ 105 h 38185"/>
                <a:gd name="connsiteX3" fmla="*/ 39976 w 39995"/>
                <a:gd name="connsiteY3" fmla="*/ 19974 h 38185"/>
                <a:gd name="connsiteX4" fmla="*/ 20964 w 39995"/>
                <a:gd name="connsiteY4" fmla="*/ 38186 h 38185"/>
                <a:gd name="connsiteX5" fmla="*/ 20107 w 39995"/>
                <a:gd name="connsiteY5" fmla="*/ 38167 h 38185"/>
                <a:gd name="connsiteX6" fmla="*/ 18212 w 39995"/>
                <a:gd name="connsiteY6" fmla="*/ 38081 h 38185"/>
                <a:gd name="connsiteX7" fmla="*/ 19 w 39995"/>
                <a:gd name="connsiteY7" fmla="*/ 18212 h 38185"/>
                <a:gd name="connsiteX8" fmla="*/ 19031 w 39995"/>
                <a:gd name="connsiteY8" fmla="*/ 0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5" h="38185">
                  <a:moveTo>
                    <a:pt x="19031" y="0"/>
                  </a:moveTo>
                  <a:cubicBezTo>
                    <a:pt x="19317" y="0"/>
                    <a:pt x="19612" y="0"/>
                    <a:pt x="19888" y="19"/>
                  </a:cubicBezTo>
                  <a:lnTo>
                    <a:pt x="21783" y="105"/>
                  </a:lnTo>
                  <a:cubicBezTo>
                    <a:pt x="32299" y="571"/>
                    <a:pt x="40443" y="9468"/>
                    <a:pt x="39976" y="19974"/>
                  </a:cubicBezTo>
                  <a:cubicBezTo>
                    <a:pt x="39529" y="30194"/>
                    <a:pt x="31090" y="38186"/>
                    <a:pt x="20964" y="38186"/>
                  </a:cubicBezTo>
                  <a:cubicBezTo>
                    <a:pt x="20679" y="38186"/>
                    <a:pt x="20384" y="38186"/>
                    <a:pt x="20107" y="38167"/>
                  </a:cubicBezTo>
                  <a:lnTo>
                    <a:pt x="18212" y="38081"/>
                  </a:lnTo>
                  <a:cubicBezTo>
                    <a:pt x="7696" y="37614"/>
                    <a:pt x="-448" y="28718"/>
                    <a:pt x="19" y="18212"/>
                  </a:cubicBezTo>
                  <a:cubicBezTo>
                    <a:pt x="457" y="7982"/>
                    <a:pt x="8896" y="0"/>
                    <a:pt x="1903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6" name="자유형: 도형 875">
              <a:extLst>
                <a:ext uri="{FF2B5EF4-FFF2-40B4-BE49-F238E27FC236}">
                  <a16:creationId xmlns:a16="http://schemas.microsoft.com/office/drawing/2014/main" id="{4547BC16-F3F4-4011-BD45-641D8FE53020}"/>
                </a:ext>
              </a:extLst>
            </p:cNvPr>
            <p:cNvSpPr/>
            <p:nvPr/>
          </p:nvSpPr>
          <p:spPr>
            <a:xfrm>
              <a:off x="13383063" y="1088075"/>
              <a:ext cx="40005" cy="38100"/>
            </a:xfrm>
            <a:custGeom>
              <a:avLst/>
              <a:gdLst>
                <a:gd name="connsiteX0" fmla="*/ 19050 w 40005"/>
                <a:gd name="connsiteY0" fmla="*/ 0 h 38100"/>
                <a:gd name="connsiteX1" fmla="*/ 20955 w 40005"/>
                <a:gd name="connsiteY1" fmla="*/ 0 h 38100"/>
                <a:gd name="connsiteX2" fmla="*/ 40005 w 40005"/>
                <a:gd name="connsiteY2" fmla="*/ 19050 h 38100"/>
                <a:gd name="connsiteX3" fmla="*/ 20955 w 40005"/>
                <a:gd name="connsiteY3" fmla="*/ 38100 h 38100"/>
                <a:gd name="connsiteX4" fmla="*/ 19050 w 40005"/>
                <a:gd name="connsiteY4" fmla="*/ 38100 h 38100"/>
                <a:gd name="connsiteX5" fmla="*/ 0 w 40005"/>
                <a:gd name="connsiteY5" fmla="*/ 19050 h 38100"/>
                <a:gd name="connsiteX6" fmla="*/ 19050 w 4000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" h="38100">
                  <a:moveTo>
                    <a:pt x="19050" y="0"/>
                  </a:moveTo>
                  <a:lnTo>
                    <a:pt x="20955" y="0"/>
                  </a:lnTo>
                  <a:cubicBezTo>
                    <a:pt x="31471" y="0"/>
                    <a:pt x="40005" y="8535"/>
                    <a:pt x="40005" y="19050"/>
                  </a:cubicBez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5"/>
                    <a:pt x="852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7" name="자유형: 도형 876">
              <a:extLst>
                <a:ext uri="{FF2B5EF4-FFF2-40B4-BE49-F238E27FC236}">
                  <a16:creationId xmlns:a16="http://schemas.microsoft.com/office/drawing/2014/main" id="{D846ECBF-A3E7-4E62-8F47-EC0F1BCB79AD}"/>
                </a:ext>
              </a:extLst>
            </p:cNvPr>
            <p:cNvSpPr/>
            <p:nvPr/>
          </p:nvSpPr>
          <p:spPr>
            <a:xfrm>
              <a:off x="13557805" y="307102"/>
              <a:ext cx="40007" cy="38156"/>
            </a:xfrm>
            <a:custGeom>
              <a:avLst/>
              <a:gdLst>
                <a:gd name="connsiteX0" fmla="*/ 18358 w 40007"/>
                <a:gd name="connsiteY0" fmla="*/ 75 h 38156"/>
                <a:gd name="connsiteX1" fmla="*/ 20397 w 40007"/>
                <a:gd name="connsiteY1" fmla="*/ 9 h 38156"/>
                <a:gd name="connsiteX2" fmla="*/ 39999 w 40007"/>
                <a:gd name="connsiteY2" fmla="*/ 18487 h 38156"/>
                <a:gd name="connsiteX3" fmla="*/ 21521 w 40007"/>
                <a:gd name="connsiteY3" fmla="*/ 38090 h 38156"/>
                <a:gd name="connsiteX4" fmla="*/ 19739 w 40007"/>
                <a:gd name="connsiteY4" fmla="*/ 38147 h 38156"/>
                <a:gd name="connsiteX5" fmla="*/ 19044 w 40007"/>
                <a:gd name="connsiteY5" fmla="*/ 38156 h 38156"/>
                <a:gd name="connsiteX6" fmla="*/ 13 w 40007"/>
                <a:gd name="connsiteY6" fmla="*/ 19792 h 38156"/>
                <a:gd name="connsiteX7" fmla="*/ 18358 w 40007"/>
                <a:gd name="connsiteY7" fmla="*/ 75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6">
                  <a:moveTo>
                    <a:pt x="18358" y="75"/>
                  </a:moveTo>
                  <a:lnTo>
                    <a:pt x="20397" y="9"/>
                  </a:lnTo>
                  <a:cubicBezTo>
                    <a:pt x="30779" y="-306"/>
                    <a:pt x="39675" y="7981"/>
                    <a:pt x="39999" y="18487"/>
                  </a:cubicBezTo>
                  <a:cubicBezTo>
                    <a:pt x="40304" y="29003"/>
                    <a:pt x="32036" y="37775"/>
                    <a:pt x="21521" y="38090"/>
                  </a:cubicBezTo>
                  <a:lnTo>
                    <a:pt x="19739" y="38147"/>
                  </a:lnTo>
                  <a:cubicBezTo>
                    <a:pt x="19511" y="38156"/>
                    <a:pt x="19273" y="38156"/>
                    <a:pt x="19044" y="38156"/>
                  </a:cubicBezTo>
                  <a:cubicBezTo>
                    <a:pt x="8843" y="38156"/>
                    <a:pt x="385" y="30069"/>
                    <a:pt x="13" y="19792"/>
                  </a:cubicBezTo>
                  <a:cubicBezTo>
                    <a:pt x="-377" y="9286"/>
                    <a:pt x="7852" y="456"/>
                    <a:pt x="18358" y="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8" name="자유형: 도형 877">
              <a:extLst>
                <a:ext uri="{FF2B5EF4-FFF2-40B4-BE49-F238E27FC236}">
                  <a16:creationId xmlns:a16="http://schemas.microsoft.com/office/drawing/2014/main" id="{46FDC8C4-CC4B-44C6-AA20-372527B64F3B}"/>
                </a:ext>
              </a:extLst>
            </p:cNvPr>
            <p:cNvSpPr/>
            <p:nvPr/>
          </p:nvSpPr>
          <p:spPr>
            <a:xfrm>
              <a:off x="13382943" y="318443"/>
              <a:ext cx="39986" cy="38226"/>
            </a:xfrm>
            <a:custGeom>
              <a:avLst/>
              <a:gdLst>
                <a:gd name="connsiteX0" fmla="*/ 17646 w 39986"/>
                <a:gd name="connsiteY0" fmla="*/ 183 h 38226"/>
                <a:gd name="connsiteX1" fmla="*/ 18656 w 39986"/>
                <a:gd name="connsiteY1" fmla="*/ 107 h 38226"/>
                <a:gd name="connsiteX2" fmla="*/ 19541 w 39986"/>
                <a:gd name="connsiteY2" fmla="*/ 50 h 38226"/>
                <a:gd name="connsiteX3" fmla="*/ 39935 w 39986"/>
                <a:gd name="connsiteY3" fmla="*/ 17652 h 38226"/>
                <a:gd name="connsiteX4" fmla="*/ 22332 w 39986"/>
                <a:gd name="connsiteY4" fmla="*/ 38045 h 38226"/>
                <a:gd name="connsiteX5" fmla="*/ 20437 w 39986"/>
                <a:gd name="connsiteY5" fmla="*/ 38178 h 38226"/>
                <a:gd name="connsiteX6" fmla="*/ 19027 w 39986"/>
                <a:gd name="connsiteY6" fmla="*/ 38226 h 38226"/>
                <a:gd name="connsiteX7" fmla="*/ 53 w 39986"/>
                <a:gd name="connsiteY7" fmla="*/ 20567 h 38226"/>
                <a:gd name="connsiteX8" fmla="*/ 17646 w 39986"/>
                <a:gd name="connsiteY8" fmla="*/ 183 h 3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6" h="38226">
                  <a:moveTo>
                    <a:pt x="17646" y="183"/>
                  </a:moveTo>
                  <a:cubicBezTo>
                    <a:pt x="17665" y="183"/>
                    <a:pt x="18637" y="116"/>
                    <a:pt x="18656" y="107"/>
                  </a:cubicBezTo>
                  <a:lnTo>
                    <a:pt x="19541" y="50"/>
                  </a:lnTo>
                  <a:cubicBezTo>
                    <a:pt x="30124" y="-703"/>
                    <a:pt x="39173" y="7165"/>
                    <a:pt x="39935" y="17652"/>
                  </a:cubicBezTo>
                  <a:cubicBezTo>
                    <a:pt x="40706" y="28148"/>
                    <a:pt x="32829" y="37274"/>
                    <a:pt x="22332" y="38045"/>
                  </a:cubicBezTo>
                  <a:lnTo>
                    <a:pt x="20437" y="38178"/>
                  </a:lnTo>
                  <a:cubicBezTo>
                    <a:pt x="19961" y="38207"/>
                    <a:pt x="19484" y="38226"/>
                    <a:pt x="19027" y="38226"/>
                  </a:cubicBezTo>
                  <a:cubicBezTo>
                    <a:pt x="9140" y="38226"/>
                    <a:pt x="787" y="30587"/>
                    <a:pt x="53" y="20567"/>
                  </a:cubicBezTo>
                  <a:cubicBezTo>
                    <a:pt x="-728" y="10089"/>
                    <a:pt x="7149" y="955"/>
                    <a:pt x="17646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9" name="자유형: 도형 878">
              <a:extLst>
                <a:ext uri="{FF2B5EF4-FFF2-40B4-BE49-F238E27FC236}">
                  <a16:creationId xmlns:a16="http://schemas.microsoft.com/office/drawing/2014/main" id="{38879016-EFEB-4A59-97AD-D265D7278E1A}"/>
                </a:ext>
              </a:extLst>
            </p:cNvPr>
            <p:cNvSpPr/>
            <p:nvPr/>
          </p:nvSpPr>
          <p:spPr>
            <a:xfrm>
              <a:off x="13498794" y="309620"/>
              <a:ext cx="40007" cy="38200"/>
            </a:xfrm>
            <a:custGeom>
              <a:avLst/>
              <a:gdLst>
                <a:gd name="connsiteX0" fmla="*/ 18085 w 40007"/>
                <a:gd name="connsiteY0" fmla="*/ 129 h 38200"/>
                <a:gd name="connsiteX1" fmla="*/ 19847 w 40007"/>
                <a:gd name="connsiteY1" fmla="*/ 34 h 38200"/>
                <a:gd name="connsiteX2" fmla="*/ 39974 w 40007"/>
                <a:gd name="connsiteY2" fmla="*/ 17931 h 38200"/>
                <a:gd name="connsiteX3" fmla="*/ 22076 w 40007"/>
                <a:gd name="connsiteY3" fmla="*/ 38067 h 38200"/>
                <a:gd name="connsiteX4" fmla="*/ 20019 w 40007"/>
                <a:gd name="connsiteY4" fmla="*/ 38181 h 38200"/>
                <a:gd name="connsiteX5" fmla="*/ 19028 w 40007"/>
                <a:gd name="connsiteY5" fmla="*/ 38200 h 38200"/>
                <a:gd name="connsiteX6" fmla="*/ 26 w 40007"/>
                <a:gd name="connsiteY6" fmla="*/ 20122 h 38200"/>
                <a:gd name="connsiteX7" fmla="*/ 18085 w 40007"/>
                <a:gd name="connsiteY7" fmla="*/ 129 h 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200">
                  <a:moveTo>
                    <a:pt x="18085" y="129"/>
                  </a:moveTo>
                  <a:lnTo>
                    <a:pt x="19847" y="34"/>
                  </a:lnTo>
                  <a:cubicBezTo>
                    <a:pt x="30287" y="-586"/>
                    <a:pt x="39364" y="7425"/>
                    <a:pt x="39974" y="17931"/>
                  </a:cubicBezTo>
                  <a:cubicBezTo>
                    <a:pt x="40593" y="28437"/>
                    <a:pt x="32582" y="37448"/>
                    <a:pt x="22076" y="38067"/>
                  </a:cubicBezTo>
                  <a:lnTo>
                    <a:pt x="20019" y="38181"/>
                  </a:lnTo>
                  <a:cubicBezTo>
                    <a:pt x="19685" y="38191"/>
                    <a:pt x="19362" y="38200"/>
                    <a:pt x="19028" y="38200"/>
                  </a:cubicBezTo>
                  <a:cubicBezTo>
                    <a:pt x="8951" y="38200"/>
                    <a:pt x="540" y="30295"/>
                    <a:pt x="26" y="20122"/>
                  </a:cubicBezTo>
                  <a:cubicBezTo>
                    <a:pt x="-517" y="9606"/>
                    <a:pt x="7579" y="662"/>
                    <a:pt x="18085" y="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0" name="자유형: 도형 879">
              <a:extLst>
                <a:ext uri="{FF2B5EF4-FFF2-40B4-BE49-F238E27FC236}">
                  <a16:creationId xmlns:a16="http://schemas.microsoft.com/office/drawing/2014/main" id="{085DAD91-6473-4A93-97A8-835D2FC2CB40}"/>
                </a:ext>
              </a:extLst>
            </p:cNvPr>
            <p:cNvSpPr/>
            <p:nvPr/>
          </p:nvSpPr>
          <p:spPr>
            <a:xfrm>
              <a:off x="13323964" y="322125"/>
              <a:ext cx="40006" cy="38211"/>
            </a:xfrm>
            <a:custGeom>
              <a:avLst/>
              <a:gdLst>
                <a:gd name="connsiteX0" fmla="*/ 18084 w 40006"/>
                <a:gd name="connsiteY0" fmla="*/ 140 h 38211"/>
                <a:gd name="connsiteX1" fmla="*/ 19846 w 40006"/>
                <a:gd name="connsiteY1" fmla="*/ 45 h 38211"/>
                <a:gd name="connsiteX2" fmla="*/ 39973 w 40006"/>
                <a:gd name="connsiteY2" fmla="*/ 17942 h 38211"/>
                <a:gd name="connsiteX3" fmla="*/ 22075 w 40006"/>
                <a:gd name="connsiteY3" fmla="*/ 38078 h 38211"/>
                <a:gd name="connsiteX4" fmla="*/ 20018 w 40006"/>
                <a:gd name="connsiteY4" fmla="*/ 38193 h 38211"/>
                <a:gd name="connsiteX5" fmla="*/ 19027 w 40006"/>
                <a:gd name="connsiteY5" fmla="*/ 38212 h 38211"/>
                <a:gd name="connsiteX6" fmla="*/ 25 w 40006"/>
                <a:gd name="connsiteY6" fmla="*/ 20133 h 38211"/>
                <a:gd name="connsiteX7" fmla="*/ 18084 w 40006"/>
                <a:gd name="connsiteY7" fmla="*/ 140 h 3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211">
                  <a:moveTo>
                    <a:pt x="18084" y="140"/>
                  </a:moveTo>
                  <a:lnTo>
                    <a:pt x="19846" y="45"/>
                  </a:lnTo>
                  <a:cubicBezTo>
                    <a:pt x="30257" y="-679"/>
                    <a:pt x="39363" y="7436"/>
                    <a:pt x="39973" y="17942"/>
                  </a:cubicBezTo>
                  <a:cubicBezTo>
                    <a:pt x="40592" y="28449"/>
                    <a:pt x="32581" y="37459"/>
                    <a:pt x="22075" y="38078"/>
                  </a:cubicBezTo>
                  <a:lnTo>
                    <a:pt x="20018" y="38193"/>
                  </a:lnTo>
                  <a:cubicBezTo>
                    <a:pt x="19684" y="38202"/>
                    <a:pt x="19361" y="38212"/>
                    <a:pt x="19027" y="38212"/>
                  </a:cubicBezTo>
                  <a:cubicBezTo>
                    <a:pt x="8950" y="38212"/>
                    <a:pt x="539" y="30306"/>
                    <a:pt x="25" y="20133"/>
                  </a:cubicBezTo>
                  <a:cubicBezTo>
                    <a:pt x="-508" y="9618"/>
                    <a:pt x="7588" y="674"/>
                    <a:pt x="18084" y="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1" name="자유형: 도형 880">
              <a:extLst>
                <a:ext uri="{FF2B5EF4-FFF2-40B4-BE49-F238E27FC236}">
                  <a16:creationId xmlns:a16="http://schemas.microsoft.com/office/drawing/2014/main" id="{21860A86-9072-418F-978B-394BCA7B22BB}"/>
                </a:ext>
              </a:extLst>
            </p:cNvPr>
            <p:cNvSpPr/>
            <p:nvPr/>
          </p:nvSpPr>
          <p:spPr>
            <a:xfrm>
              <a:off x="13148802" y="328572"/>
              <a:ext cx="40011" cy="38146"/>
            </a:xfrm>
            <a:custGeom>
              <a:avLst/>
              <a:gdLst>
                <a:gd name="connsiteX0" fmla="*/ 18767 w 40011"/>
                <a:gd name="connsiteY0" fmla="*/ 46 h 38146"/>
                <a:gd name="connsiteX1" fmla="*/ 20538 w 40011"/>
                <a:gd name="connsiteY1" fmla="*/ 17 h 38146"/>
                <a:gd name="connsiteX2" fmla="*/ 40007 w 40011"/>
                <a:gd name="connsiteY2" fmla="*/ 18648 h 38146"/>
                <a:gd name="connsiteX3" fmla="*/ 21377 w 40011"/>
                <a:gd name="connsiteY3" fmla="*/ 38108 h 38146"/>
                <a:gd name="connsiteX4" fmla="*/ 19328 w 40011"/>
                <a:gd name="connsiteY4" fmla="*/ 38146 h 38146"/>
                <a:gd name="connsiteX5" fmla="*/ 19043 w 40011"/>
                <a:gd name="connsiteY5" fmla="*/ 38146 h 38146"/>
                <a:gd name="connsiteX6" fmla="*/ 2 w 40011"/>
                <a:gd name="connsiteY6" fmla="*/ 19372 h 38146"/>
                <a:gd name="connsiteX7" fmla="*/ 18767 w 40011"/>
                <a:gd name="connsiteY7" fmla="*/ 46 h 3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1" h="38146">
                  <a:moveTo>
                    <a:pt x="18767" y="46"/>
                  </a:moveTo>
                  <a:lnTo>
                    <a:pt x="20538" y="17"/>
                  </a:lnTo>
                  <a:cubicBezTo>
                    <a:pt x="31025" y="-440"/>
                    <a:pt x="39779" y="8123"/>
                    <a:pt x="40007" y="18648"/>
                  </a:cubicBezTo>
                  <a:cubicBezTo>
                    <a:pt x="40226" y="29164"/>
                    <a:pt x="31892" y="37879"/>
                    <a:pt x="21377" y="38108"/>
                  </a:cubicBezTo>
                  <a:lnTo>
                    <a:pt x="19328" y="38146"/>
                  </a:lnTo>
                  <a:cubicBezTo>
                    <a:pt x="19233" y="38146"/>
                    <a:pt x="19138" y="38146"/>
                    <a:pt x="19043" y="38146"/>
                  </a:cubicBezTo>
                  <a:cubicBezTo>
                    <a:pt x="8651" y="38146"/>
                    <a:pt x="155" y="29802"/>
                    <a:pt x="2" y="19372"/>
                  </a:cubicBezTo>
                  <a:cubicBezTo>
                    <a:pt x="-160" y="8857"/>
                    <a:pt x="8241" y="208"/>
                    <a:pt x="18767" y="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2" name="자유형: 도형 881">
              <a:extLst>
                <a:ext uri="{FF2B5EF4-FFF2-40B4-BE49-F238E27FC236}">
                  <a16:creationId xmlns:a16="http://schemas.microsoft.com/office/drawing/2014/main" id="{ED5D846A-47AE-414B-8BF1-41C91D8D1C2A}"/>
                </a:ext>
              </a:extLst>
            </p:cNvPr>
            <p:cNvSpPr/>
            <p:nvPr/>
          </p:nvSpPr>
          <p:spPr>
            <a:xfrm>
              <a:off x="13030676" y="329495"/>
              <a:ext cx="40005" cy="38100"/>
            </a:xfrm>
            <a:custGeom>
              <a:avLst/>
              <a:gdLst>
                <a:gd name="connsiteX0" fmla="*/ 19050 w 40005"/>
                <a:gd name="connsiteY0" fmla="*/ 0 h 38100"/>
                <a:gd name="connsiteX1" fmla="*/ 20060 w 40005"/>
                <a:gd name="connsiteY1" fmla="*/ 0 h 38100"/>
                <a:gd name="connsiteX2" fmla="*/ 20955 w 40005"/>
                <a:gd name="connsiteY2" fmla="*/ 0 h 38100"/>
                <a:gd name="connsiteX3" fmla="*/ 40005 w 40005"/>
                <a:gd name="connsiteY3" fmla="*/ 19050 h 38100"/>
                <a:gd name="connsiteX4" fmla="*/ 20955 w 40005"/>
                <a:gd name="connsiteY4" fmla="*/ 38100 h 38100"/>
                <a:gd name="connsiteX5" fmla="*/ 19050 w 40005"/>
                <a:gd name="connsiteY5" fmla="*/ 38100 h 38100"/>
                <a:gd name="connsiteX6" fmla="*/ 0 w 40005"/>
                <a:gd name="connsiteY6" fmla="*/ 19050 h 38100"/>
                <a:gd name="connsiteX7" fmla="*/ 19050 w 4000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" h="38100">
                  <a:moveTo>
                    <a:pt x="19050" y="0"/>
                  </a:moveTo>
                  <a:cubicBezTo>
                    <a:pt x="19079" y="0"/>
                    <a:pt x="20041" y="0"/>
                    <a:pt x="20060" y="0"/>
                  </a:cubicBezTo>
                  <a:lnTo>
                    <a:pt x="20955" y="0"/>
                  </a:lnTo>
                  <a:cubicBezTo>
                    <a:pt x="31471" y="0"/>
                    <a:pt x="40005" y="8535"/>
                    <a:pt x="40005" y="19050"/>
                  </a:cubicBezTo>
                  <a:cubicBezTo>
                    <a:pt x="40005" y="29566"/>
                    <a:pt x="31471" y="38100"/>
                    <a:pt x="20955" y="38100"/>
                  </a:cubicBezTo>
                  <a:lnTo>
                    <a:pt x="19050" y="38100"/>
                  </a:lnTo>
                  <a:cubicBezTo>
                    <a:pt x="8535" y="38100"/>
                    <a:pt x="0" y="29566"/>
                    <a:pt x="0" y="19050"/>
                  </a:cubicBezTo>
                  <a:cubicBezTo>
                    <a:pt x="0" y="8535"/>
                    <a:pt x="8525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3" name="자유형: 도형 882">
              <a:extLst>
                <a:ext uri="{FF2B5EF4-FFF2-40B4-BE49-F238E27FC236}">
                  <a16:creationId xmlns:a16="http://schemas.microsoft.com/office/drawing/2014/main" id="{C2C4045E-2BD8-4717-9B37-F80F6B29EF02}"/>
                </a:ext>
              </a:extLst>
            </p:cNvPr>
            <p:cNvSpPr/>
            <p:nvPr/>
          </p:nvSpPr>
          <p:spPr>
            <a:xfrm>
              <a:off x="13089740" y="329390"/>
              <a:ext cx="40005" cy="38109"/>
            </a:xfrm>
            <a:custGeom>
              <a:avLst/>
              <a:gdLst>
                <a:gd name="connsiteX0" fmla="*/ 18907 w 40005"/>
                <a:gd name="connsiteY0" fmla="*/ 10 h 38109"/>
                <a:gd name="connsiteX1" fmla="*/ 20813 w 40005"/>
                <a:gd name="connsiteY1" fmla="*/ 0 h 38109"/>
                <a:gd name="connsiteX2" fmla="*/ 20955 w 40005"/>
                <a:gd name="connsiteY2" fmla="*/ 0 h 38109"/>
                <a:gd name="connsiteX3" fmla="*/ 40005 w 40005"/>
                <a:gd name="connsiteY3" fmla="*/ 18907 h 38109"/>
                <a:gd name="connsiteX4" fmla="*/ 21098 w 40005"/>
                <a:gd name="connsiteY4" fmla="*/ 38100 h 38109"/>
                <a:gd name="connsiteX5" fmla="*/ 19193 w 40005"/>
                <a:gd name="connsiteY5" fmla="*/ 38110 h 38109"/>
                <a:gd name="connsiteX6" fmla="*/ 19051 w 40005"/>
                <a:gd name="connsiteY6" fmla="*/ 38110 h 38109"/>
                <a:gd name="connsiteX7" fmla="*/ 1 w 40005"/>
                <a:gd name="connsiteY7" fmla="*/ 19202 h 38109"/>
                <a:gd name="connsiteX8" fmla="*/ 18907 w 40005"/>
                <a:gd name="connsiteY8" fmla="*/ 1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109">
                  <a:moveTo>
                    <a:pt x="18907" y="10"/>
                  </a:moveTo>
                  <a:lnTo>
                    <a:pt x="20813" y="0"/>
                  </a:lnTo>
                  <a:cubicBezTo>
                    <a:pt x="20860" y="0"/>
                    <a:pt x="20908" y="0"/>
                    <a:pt x="20955" y="0"/>
                  </a:cubicBezTo>
                  <a:cubicBezTo>
                    <a:pt x="31414" y="0"/>
                    <a:pt x="39929" y="8439"/>
                    <a:pt x="40005" y="18907"/>
                  </a:cubicBezTo>
                  <a:cubicBezTo>
                    <a:pt x="40082" y="29423"/>
                    <a:pt x="31614" y="38014"/>
                    <a:pt x="21098" y="38100"/>
                  </a:cubicBezTo>
                  <a:lnTo>
                    <a:pt x="19193" y="38110"/>
                  </a:lnTo>
                  <a:cubicBezTo>
                    <a:pt x="19146" y="38110"/>
                    <a:pt x="19098" y="38110"/>
                    <a:pt x="19051" y="38110"/>
                  </a:cubicBezTo>
                  <a:cubicBezTo>
                    <a:pt x="8592" y="38110"/>
                    <a:pt x="77" y="29670"/>
                    <a:pt x="1" y="19202"/>
                  </a:cubicBezTo>
                  <a:cubicBezTo>
                    <a:pt x="-76" y="8677"/>
                    <a:pt x="8392" y="86"/>
                    <a:pt x="18907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4" name="자유형: 도형 883">
              <a:extLst>
                <a:ext uri="{FF2B5EF4-FFF2-40B4-BE49-F238E27FC236}">
                  <a16:creationId xmlns:a16="http://schemas.microsoft.com/office/drawing/2014/main" id="{9ACF00B3-90D8-4E82-9357-0EBC5EF1BD29}"/>
                </a:ext>
              </a:extLst>
            </p:cNvPr>
            <p:cNvSpPr/>
            <p:nvPr/>
          </p:nvSpPr>
          <p:spPr>
            <a:xfrm>
              <a:off x="13264977" y="325015"/>
              <a:ext cx="40008" cy="38179"/>
            </a:xfrm>
            <a:custGeom>
              <a:avLst/>
              <a:gdLst>
                <a:gd name="connsiteX0" fmla="*/ 18358 w 40008"/>
                <a:gd name="connsiteY0" fmla="*/ 98 h 38179"/>
                <a:gd name="connsiteX1" fmla="*/ 20121 w 40008"/>
                <a:gd name="connsiteY1" fmla="*/ 22 h 38179"/>
                <a:gd name="connsiteX2" fmla="*/ 39990 w 40008"/>
                <a:gd name="connsiteY2" fmla="*/ 18215 h 38179"/>
                <a:gd name="connsiteX3" fmla="*/ 21797 w 40008"/>
                <a:gd name="connsiteY3" fmla="*/ 38084 h 38179"/>
                <a:gd name="connsiteX4" fmla="*/ 19740 w 40008"/>
                <a:gd name="connsiteY4" fmla="*/ 38170 h 38179"/>
                <a:gd name="connsiteX5" fmla="*/ 19044 w 40008"/>
                <a:gd name="connsiteY5" fmla="*/ 38179 h 38179"/>
                <a:gd name="connsiteX6" fmla="*/ 13 w 40008"/>
                <a:gd name="connsiteY6" fmla="*/ 19815 h 38179"/>
                <a:gd name="connsiteX7" fmla="*/ 18358 w 40008"/>
                <a:gd name="connsiteY7" fmla="*/ 98 h 3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79">
                  <a:moveTo>
                    <a:pt x="18358" y="98"/>
                  </a:moveTo>
                  <a:lnTo>
                    <a:pt x="20121" y="22"/>
                  </a:lnTo>
                  <a:cubicBezTo>
                    <a:pt x="30132" y="-483"/>
                    <a:pt x="39533" y="7699"/>
                    <a:pt x="39990" y="18215"/>
                  </a:cubicBezTo>
                  <a:cubicBezTo>
                    <a:pt x="40457" y="28731"/>
                    <a:pt x="32303" y="37627"/>
                    <a:pt x="21797" y="38084"/>
                  </a:cubicBezTo>
                  <a:lnTo>
                    <a:pt x="19740" y="38170"/>
                  </a:lnTo>
                  <a:cubicBezTo>
                    <a:pt x="19511" y="38179"/>
                    <a:pt x="19273" y="38179"/>
                    <a:pt x="19044" y="38179"/>
                  </a:cubicBezTo>
                  <a:cubicBezTo>
                    <a:pt x="8843" y="38179"/>
                    <a:pt x="385" y="30093"/>
                    <a:pt x="13" y="19815"/>
                  </a:cubicBezTo>
                  <a:cubicBezTo>
                    <a:pt x="-377" y="9319"/>
                    <a:pt x="7843" y="479"/>
                    <a:pt x="18358" y="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5" name="자유형: 도형 884">
              <a:extLst>
                <a:ext uri="{FF2B5EF4-FFF2-40B4-BE49-F238E27FC236}">
                  <a16:creationId xmlns:a16="http://schemas.microsoft.com/office/drawing/2014/main" id="{A556AF1B-F213-412F-9B06-258EE1EFA267}"/>
                </a:ext>
              </a:extLst>
            </p:cNvPr>
            <p:cNvSpPr/>
            <p:nvPr/>
          </p:nvSpPr>
          <p:spPr>
            <a:xfrm>
              <a:off x="13149118" y="-54143"/>
              <a:ext cx="40006" cy="38109"/>
            </a:xfrm>
            <a:custGeom>
              <a:avLst/>
              <a:gdLst>
                <a:gd name="connsiteX0" fmla="*/ 19051 w 40006"/>
                <a:gd name="connsiteY0" fmla="*/ 0 h 38109"/>
                <a:gd name="connsiteX1" fmla="*/ 19194 w 40006"/>
                <a:gd name="connsiteY1" fmla="*/ 0 h 38109"/>
                <a:gd name="connsiteX2" fmla="*/ 21099 w 40006"/>
                <a:gd name="connsiteY2" fmla="*/ 9 h 38109"/>
                <a:gd name="connsiteX3" fmla="*/ 40006 w 40006"/>
                <a:gd name="connsiteY3" fmla="*/ 19202 h 38109"/>
                <a:gd name="connsiteX4" fmla="*/ 20956 w 40006"/>
                <a:gd name="connsiteY4" fmla="*/ 38109 h 38109"/>
                <a:gd name="connsiteX5" fmla="*/ 20813 w 40006"/>
                <a:gd name="connsiteY5" fmla="*/ 38109 h 38109"/>
                <a:gd name="connsiteX6" fmla="*/ 18908 w 40006"/>
                <a:gd name="connsiteY6" fmla="*/ 38100 h 38109"/>
                <a:gd name="connsiteX7" fmla="*/ 1 w 40006"/>
                <a:gd name="connsiteY7" fmla="*/ 18907 h 38109"/>
                <a:gd name="connsiteX8" fmla="*/ 19051 w 4000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6" h="38109">
                  <a:moveTo>
                    <a:pt x="19051" y="0"/>
                  </a:moveTo>
                  <a:cubicBezTo>
                    <a:pt x="19098" y="0"/>
                    <a:pt x="19146" y="0"/>
                    <a:pt x="19194" y="0"/>
                  </a:cubicBezTo>
                  <a:lnTo>
                    <a:pt x="21099" y="9"/>
                  </a:lnTo>
                  <a:cubicBezTo>
                    <a:pt x="31614" y="86"/>
                    <a:pt x="40082" y="8677"/>
                    <a:pt x="40006" y="19202"/>
                  </a:cubicBezTo>
                  <a:cubicBezTo>
                    <a:pt x="39929" y="29680"/>
                    <a:pt x="31414" y="38109"/>
                    <a:pt x="20956" y="38109"/>
                  </a:cubicBezTo>
                  <a:cubicBezTo>
                    <a:pt x="20908" y="38109"/>
                    <a:pt x="20860" y="38109"/>
                    <a:pt x="20813" y="38109"/>
                  </a:cubicBezTo>
                  <a:lnTo>
                    <a:pt x="18908" y="38100"/>
                  </a:lnTo>
                  <a:cubicBezTo>
                    <a:pt x="8392" y="38024"/>
                    <a:pt x="-76" y="29432"/>
                    <a:pt x="1" y="18907"/>
                  </a:cubicBezTo>
                  <a:cubicBezTo>
                    <a:pt x="77" y="8439"/>
                    <a:pt x="8602" y="0"/>
                    <a:pt x="1905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6" name="자유형: 도형 885">
              <a:extLst>
                <a:ext uri="{FF2B5EF4-FFF2-40B4-BE49-F238E27FC236}">
                  <a16:creationId xmlns:a16="http://schemas.microsoft.com/office/drawing/2014/main" id="{B20C3C5B-D6AA-4BB3-AA07-60649B1F6689}"/>
                </a:ext>
              </a:extLst>
            </p:cNvPr>
            <p:cNvSpPr/>
            <p:nvPr/>
          </p:nvSpPr>
          <p:spPr>
            <a:xfrm>
              <a:off x="13324337" y="-55871"/>
              <a:ext cx="40013" cy="38142"/>
            </a:xfrm>
            <a:custGeom>
              <a:avLst/>
              <a:gdLst>
                <a:gd name="connsiteX0" fmla="*/ 18635 w 40013"/>
                <a:gd name="connsiteY0" fmla="*/ 52 h 38142"/>
                <a:gd name="connsiteX1" fmla="*/ 20540 w 40013"/>
                <a:gd name="connsiteY1" fmla="*/ 14 h 38142"/>
                <a:gd name="connsiteX2" fmla="*/ 40009 w 40013"/>
                <a:gd name="connsiteY2" fmla="*/ 18645 h 38142"/>
                <a:gd name="connsiteX3" fmla="*/ 21379 w 40013"/>
                <a:gd name="connsiteY3" fmla="*/ 38104 h 38142"/>
                <a:gd name="connsiteX4" fmla="*/ 19473 w 40013"/>
                <a:gd name="connsiteY4" fmla="*/ 38142 h 38142"/>
                <a:gd name="connsiteX5" fmla="*/ 19045 w 40013"/>
                <a:gd name="connsiteY5" fmla="*/ 38142 h 38142"/>
                <a:gd name="connsiteX6" fmla="*/ 5 w 40013"/>
                <a:gd name="connsiteY6" fmla="*/ 19502 h 38142"/>
                <a:gd name="connsiteX7" fmla="*/ 18635 w 40013"/>
                <a:gd name="connsiteY7" fmla="*/ 52 h 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13" h="38142">
                  <a:moveTo>
                    <a:pt x="18635" y="52"/>
                  </a:moveTo>
                  <a:lnTo>
                    <a:pt x="20540" y="14"/>
                  </a:lnTo>
                  <a:cubicBezTo>
                    <a:pt x="31285" y="-386"/>
                    <a:pt x="39771" y="8119"/>
                    <a:pt x="40009" y="18645"/>
                  </a:cubicBezTo>
                  <a:cubicBezTo>
                    <a:pt x="40229" y="29160"/>
                    <a:pt x="31894" y="37875"/>
                    <a:pt x="21379" y="38104"/>
                  </a:cubicBezTo>
                  <a:lnTo>
                    <a:pt x="19473" y="38142"/>
                  </a:lnTo>
                  <a:cubicBezTo>
                    <a:pt x="19321" y="38142"/>
                    <a:pt x="19188" y="38142"/>
                    <a:pt x="19045" y="38142"/>
                  </a:cubicBezTo>
                  <a:cubicBezTo>
                    <a:pt x="8720" y="38142"/>
                    <a:pt x="233" y="29884"/>
                    <a:pt x="5" y="19502"/>
                  </a:cubicBezTo>
                  <a:cubicBezTo>
                    <a:pt x="-224" y="8986"/>
                    <a:pt x="8120" y="280"/>
                    <a:pt x="18635" y="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7" name="자유형: 도형 886">
              <a:extLst>
                <a:ext uri="{FF2B5EF4-FFF2-40B4-BE49-F238E27FC236}">
                  <a16:creationId xmlns:a16="http://schemas.microsoft.com/office/drawing/2014/main" id="{79607BCA-1EAA-448E-A216-20EB5FEFE280}"/>
                </a:ext>
              </a:extLst>
            </p:cNvPr>
            <p:cNvSpPr/>
            <p:nvPr/>
          </p:nvSpPr>
          <p:spPr>
            <a:xfrm>
              <a:off x="13383369" y="-57401"/>
              <a:ext cx="40002" cy="38148"/>
            </a:xfrm>
            <a:custGeom>
              <a:avLst/>
              <a:gdLst>
                <a:gd name="connsiteX0" fmla="*/ 18496 w 40002"/>
                <a:gd name="connsiteY0" fmla="*/ 58 h 38148"/>
                <a:gd name="connsiteX1" fmla="*/ 20392 w 40002"/>
                <a:gd name="connsiteY1" fmla="*/ 1 h 38148"/>
                <a:gd name="connsiteX2" fmla="*/ 39994 w 40002"/>
                <a:gd name="connsiteY2" fmla="*/ 18479 h 38148"/>
                <a:gd name="connsiteX3" fmla="*/ 21516 w 40002"/>
                <a:gd name="connsiteY3" fmla="*/ 38082 h 38148"/>
                <a:gd name="connsiteX4" fmla="*/ 19601 w 40002"/>
                <a:gd name="connsiteY4" fmla="*/ 38139 h 38148"/>
                <a:gd name="connsiteX5" fmla="*/ 19039 w 40002"/>
                <a:gd name="connsiteY5" fmla="*/ 38149 h 38148"/>
                <a:gd name="connsiteX6" fmla="*/ 8 w 40002"/>
                <a:gd name="connsiteY6" fmla="*/ 19651 h 38148"/>
                <a:gd name="connsiteX7" fmla="*/ 18496 w 40002"/>
                <a:gd name="connsiteY7" fmla="*/ 58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48">
                  <a:moveTo>
                    <a:pt x="18496" y="58"/>
                  </a:moveTo>
                  <a:lnTo>
                    <a:pt x="20392" y="1"/>
                  </a:lnTo>
                  <a:cubicBezTo>
                    <a:pt x="30764" y="-104"/>
                    <a:pt x="39670" y="7973"/>
                    <a:pt x="39994" y="18479"/>
                  </a:cubicBezTo>
                  <a:cubicBezTo>
                    <a:pt x="40299" y="28995"/>
                    <a:pt x="32031" y="37768"/>
                    <a:pt x="21516" y="38082"/>
                  </a:cubicBezTo>
                  <a:lnTo>
                    <a:pt x="19601" y="38139"/>
                  </a:lnTo>
                  <a:cubicBezTo>
                    <a:pt x="19410" y="38139"/>
                    <a:pt x="19229" y="38149"/>
                    <a:pt x="19039" y="38149"/>
                  </a:cubicBezTo>
                  <a:cubicBezTo>
                    <a:pt x="8771" y="38149"/>
                    <a:pt x="303" y="29976"/>
                    <a:pt x="8" y="19651"/>
                  </a:cubicBezTo>
                  <a:cubicBezTo>
                    <a:pt x="-297" y="9135"/>
                    <a:pt x="7980" y="363"/>
                    <a:pt x="18496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8" name="자유형: 도형 887">
              <a:extLst>
                <a:ext uri="{FF2B5EF4-FFF2-40B4-BE49-F238E27FC236}">
                  <a16:creationId xmlns:a16="http://schemas.microsoft.com/office/drawing/2014/main" id="{9D5822EC-ED44-44EA-B398-47993A6CDBE1}"/>
                </a:ext>
              </a:extLst>
            </p:cNvPr>
            <p:cNvSpPr/>
            <p:nvPr/>
          </p:nvSpPr>
          <p:spPr>
            <a:xfrm>
              <a:off x="13265303" y="-54724"/>
              <a:ext cx="40008" cy="38128"/>
            </a:xfrm>
            <a:custGeom>
              <a:avLst/>
              <a:gdLst>
                <a:gd name="connsiteX0" fmla="*/ 18775 w 40008"/>
                <a:gd name="connsiteY0" fmla="*/ 29 h 38128"/>
                <a:gd name="connsiteX1" fmla="*/ 20680 w 40008"/>
                <a:gd name="connsiteY1" fmla="*/ 0 h 38128"/>
                <a:gd name="connsiteX2" fmla="*/ 20966 w 40008"/>
                <a:gd name="connsiteY2" fmla="*/ 0 h 38128"/>
                <a:gd name="connsiteX3" fmla="*/ 40007 w 40008"/>
                <a:gd name="connsiteY3" fmla="*/ 18774 h 38128"/>
                <a:gd name="connsiteX4" fmla="*/ 21233 w 40008"/>
                <a:gd name="connsiteY4" fmla="*/ 38100 h 38128"/>
                <a:gd name="connsiteX5" fmla="*/ 19328 w 40008"/>
                <a:gd name="connsiteY5" fmla="*/ 38129 h 38128"/>
                <a:gd name="connsiteX6" fmla="*/ 19042 w 40008"/>
                <a:gd name="connsiteY6" fmla="*/ 38129 h 38128"/>
                <a:gd name="connsiteX7" fmla="*/ 2 w 40008"/>
                <a:gd name="connsiteY7" fmla="*/ 19355 h 38128"/>
                <a:gd name="connsiteX8" fmla="*/ 18775 w 40008"/>
                <a:gd name="connsiteY8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18775" y="29"/>
                  </a:moveTo>
                  <a:lnTo>
                    <a:pt x="20680" y="0"/>
                  </a:lnTo>
                  <a:cubicBezTo>
                    <a:pt x="20776" y="0"/>
                    <a:pt x="20871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48"/>
                    <a:pt x="21233" y="38100"/>
                  </a:cubicBezTo>
                  <a:lnTo>
                    <a:pt x="19328" y="38129"/>
                  </a:lnTo>
                  <a:cubicBezTo>
                    <a:pt x="19233" y="38129"/>
                    <a:pt x="19137" y="38129"/>
                    <a:pt x="19042" y="38129"/>
                  </a:cubicBezTo>
                  <a:cubicBezTo>
                    <a:pt x="8650" y="38129"/>
                    <a:pt x="154" y="29785"/>
                    <a:pt x="2" y="19355"/>
                  </a:cubicBezTo>
                  <a:cubicBezTo>
                    <a:pt x="-141" y="8830"/>
                    <a:pt x="8260" y="181"/>
                    <a:pt x="18775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9" name="자유형: 도형 888">
              <a:extLst>
                <a:ext uri="{FF2B5EF4-FFF2-40B4-BE49-F238E27FC236}">
                  <a16:creationId xmlns:a16="http://schemas.microsoft.com/office/drawing/2014/main" id="{3639F04A-9534-447A-B583-B1E4139F10C1}"/>
                </a:ext>
              </a:extLst>
            </p:cNvPr>
            <p:cNvSpPr/>
            <p:nvPr/>
          </p:nvSpPr>
          <p:spPr>
            <a:xfrm>
              <a:off x="13499474" y="-60375"/>
              <a:ext cx="28576" cy="37349"/>
            </a:xfrm>
            <a:custGeom>
              <a:avLst/>
              <a:gdLst>
                <a:gd name="connsiteX0" fmla="*/ 19644 w 28576"/>
                <a:gd name="connsiteY0" fmla="*/ 37340 h 37349"/>
                <a:gd name="connsiteX1" fmla="*/ 18948 w 28576"/>
                <a:gd name="connsiteY1" fmla="*/ 37350 h 37349"/>
                <a:gd name="connsiteX2" fmla="*/ 13 w 28576"/>
                <a:gd name="connsiteY2" fmla="*/ 19081 h 37349"/>
                <a:gd name="connsiteX3" fmla="*/ 14377 w 28576"/>
                <a:gd name="connsiteY3" fmla="*/ 2 h 37349"/>
                <a:gd name="connsiteX4" fmla="*/ 14500 w 28576"/>
                <a:gd name="connsiteY4" fmla="*/ 60 h 37349"/>
                <a:gd name="connsiteX5" fmla="*/ 28569 w 28576"/>
                <a:gd name="connsiteY5" fmla="*/ 35512 h 37349"/>
                <a:gd name="connsiteX6" fmla="*/ 28521 w 28576"/>
                <a:gd name="connsiteY6" fmla="*/ 35635 h 37349"/>
                <a:gd name="connsiteX7" fmla="*/ 21558 w 28576"/>
                <a:gd name="connsiteY7" fmla="*/ 37264 h 37349"/>
                <a:gd name="connsiteX8" fmla="*/ 19644 w 28576"/>
                <a:gd name="connsiteY8" fmla="*/ 37340 h 3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6" h="37349">
                  <a:moveTo>
                    <a:pt x="19644" y="37340"/>
                  </a:moveTo>
                  <a:cubicBezTo>
                    <a:pt x="19415" y="37350"/>
                    <a:pt x="19177" y="37350"/>
                    <a:pt x="18948" y="37350"/>
                  </a:cubicBezTo>
                  <a:cubicBezTo>
                    <a:pt x="8795" y="37350"/>
                    <a:pt x="384" y="29311"/>
                    <a:pt x="13" y="19081"/>
                  </a:cubicBezTo>
                  <a:cubicBezTo>
                    <a:pt x="-321" y="9966"/>
                    <a:pt x="5861" y="2117"/>
                    <a:pt x="14377" y="2"/>
                  </a:cubicBezTo>
                  <a:cubicBezTo>
                    <a:pt x="14424" y="-7"/>
                    <a:pt x="14481" y="12"/>
                    <a:pt x="14500" y="60"/>
                  </a:cubicBezTo>
                  <a:cubicBezTo>
                    <a:pt x="19320" y="11813"/>
                    <a:pt x="24006" y="23624"/>
                    <a:pt x="28569" y="35512"/>
                  </a:cubicBezTo>
                  <a:cubicBezTo>
                    <a:pt x="28588" y="35559"/>
                    <a:pt x="28569" y="35616"/>
                    <a:pt x="28521" y="35635"/>
                  </a:cubicBezTo>
                  <a:cubicBezTo>
                    <a:pt x="26378" y="36578"/>
                    <a:pt x="24044" y="37169"/>
                    <a:pt x="21558" y="37264"/>
                  </a:cubicBezTo>
                  <a:lnTo>
                    <a:pt x="19644" y="373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0" name="자유형: 도형 889">
              <a:extLst>
                <a:ext uri="{FF2B5EF4-FFF2-40B4-BE49-F238E27FC236}">
                  <a16:creationId xmlns:a16="http://schemas.microsoft.com/office/drawing/2014/main" id="{4FBCB4E0-5D61-40A0-8567-EE50DCC0D7A6}"/>
                </a:ext>
              </a:extLst>
            </p:cNvPr>
            <p:cNvSpPr/>
            <p:nvPr/>
          </p:nvSpPr>
          <p:spPr>
            <a:xfrm>
              <a:off x="13031086" y="-57166"/>
              <a:ext cx="40004" cy="38189"/>
            </a:xfrm>
            <a:custGeom>
              <a:avLst/>
              <a:gdLst>
                <a:gd name="connsiteX0" fmla="*/ 19878 w 40004"/>
                <a:gd name="connsiteY0" fmla="*/ 23 h 38189"/>
                <a:gd name="connsiteX1" fmla="*/ 21793 w 40004"/>
                <a:gd name="connsiteY1" fmla="*/ 109 h 38189"/>
                <a:gd name="connsiteX2" fmla="*/ 39985 w 40004"/>
                <a:gd name="connsiteY2" fmla="*/ 19978 h 38189"/>
                <a:gd name="connsiteX3" fmla="*/ 20973 w 40004"/>
                <a:gd name="connsiteY3" fmla="*/ 38190 h 38189"/>
                <a:gd name="connsiteX4" fmla="*/ 20116 w 40004"/>
                <a:gd name="connsiteY4" fmla="*/ 38171 h 38189"/>
                <a:gd name="connsiteX5" fmla="*/ 18221 w 40004"/>
                <a:gd name="connsiteY5" fmla="*/ 38085 h 38189"/>
                <a:gd name="connsiteX6" fmla="*/ 18 w 40004"/>
                <a:gd name="connsiteY6" fmla="*/ 18225 h 38189"/>
                <a:gd name="connsiteX7" fmla="*/ 19878 w 40004"/>
                <a:gd name="connsiteY7" fmla="*/ 23 h 3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9">
                  <a:moveTo>
                    <a:pt x="19878" y="23"/>
                  </a:moveTo>
                  <a:lnTo>
                    <a:pt x="21793" y="109"/>
                  </a:lnTo>
                  <a:cubicBezTo>
                    <a:pt x="32308" y="575"/>
                    <a:pt x="40452" y="9472"/>
                    <a:pt x="39985" y="19978"/>
                  </a:cubicBezTo>
                  <a:cubicBezTo>
                    <a:pt x="39537" y="30198"/>
                    <a:pt x="31098" y="38190"/>
                    <a:pt x="20973" y="38190"/>
                  </a:cubicBezTo>
                  <a:cubicBezTo>
                    <a:pt x="20688" y="38190"/>
                    <a:pt x="20392" y="38190"/>
                    <a:pt x="20116" y="38171"/>
                  </a:cubicBezTo>
                  <a:lnTo>
                    <a:pt x="18221" y="38085"/>
                  </a:lnTo>
                  <a:cubicBezTo>
                    <a:pt x="7705" y="37628"/>
                    <a:pt x="-439" y="28741"/>
                    <a:pt x="18" y="18225"/>
                  </a:cubicBezTo>
                  <a:cubicBezTo>
                    <a:pt x="476" y="7710"/>
                    <a:pt x="9553" y="-491"/>
                    <a:pt x="19878" y="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1" name="자유형: 도형 890">
              <a:extLst>
                <a:ext uri="{FF2B5EF4-FFF2-40B4-BE49-F238E27FC236}">
                  <a16:creationId xmlns:a16="http://schemas.microsoft.com/office/drawing/2014/main" id="{F0FD981C-EC9E-407F-8042-C075BCEDA914}"/>
                </a:ext>
              </a:extLst>
            </p:cNvPr>
            <p:cNvSpPr/>
            <p:nvPr/>
          </p:nvSpPr>
          <p:spPr>
            <a:xfrm>
              <a:off x="13090094" y="-55092"/>
              <a:ext cx="40008" cy="38134"/>
            </a:xfrm>
            <a:custGeom>
              <a:avLst/>
              <a:gdLst>
                <a:gd name="connsiteX0" fmla="*/ 19592 w 40008"/>
                <a:gd name="connsiteY0" fmla="*/ 6 h 38134"/>
                <a:gd name="connsiteX1" fmla="*/ 21373 w 40008"/>
                <a:gd name="connsiteY1" fmla="*/ 44 h 38134"/>
                <a:gd name="connsiteX2" fmla="*/ 40004 w 40008"/>
                <a:gd name="connsiteY2" fmla="*/ 19504 h 38134"/>
                <a:gd name="connsiteX3" fmla="*/ 20964 w 40008"/>
                <a:gd name="connsiteY3" fmla="*/ 38135 h 38134"/>
                <a:gd name="connsiteX4" fmla="*/ 20535 w 40008"/>
                <a:gd name="connsiteY4" fmla="*/ 38135 h 38134"/>
                <a:gd name="connsiteX5" fmla="*/ 18497 w 40008"/>
                <a:gd name="connsiteY5" fmla="*/ 38087 h 38134"/>
                <a:gd name="connsiteX6" fmla="*/ 9 w 40008"/>
                <a:gd name="connsiteY6" fmla="*/ 18494 h 38134"/>
                <a:gd name="connsiteX7" fmla="*/ 19592 w 40008"/>
                <a:gd name="connsiteY7" fmla="*/ 6 h 3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4">
                  <a:moveTo>
                    <a:pt x="19592" y="6"/>
                  </a:moveTo>
                  <a:lnTo>
                    <a:pt x="21373" y="44"/>
                  </a:lnTo>
                  <a:cubicBezTo>
                    <a:pt x="31889" y="273"/>
                    <a:pt x="40223" y="8988"/>
                    <a:pt x="40004" y="19504"/>
                  </a:cubicBezTo>
                  <a:cubicBezTo>
                    <a:pt x="39775" y="29877"/>
                    <a:pt x="31289" y="38135"/>
                    <a:pt x="20964" y="38135"/>
                  </a:cubicBezTo>
                  <a:cubicBezTo>
                    <a:pt x="20821" y="38135"/>
                    <a:pt x="20678" y="38135"/>
                    <a:pt x="20535" y="38135"/>
                  </a:cubicBezTo>
                  <a:lnTo>
                    <a:pt x="18497" y="38087"/>
                  </a:lnTo>
                  <a:cubicBezTo>
                    <a:pt x="7981" y="37782"/>
                    <a:pt x="-306" y="29010"/>
                    <a:pt x="9" y="18494"/>
                  </a:cubicBezTo>
                  <a:cubicBezTo>
                    <a:pt x="304" y="7988"/>
                    <a:pt x="9229" y="-260"/>
                    <a:pt x="19592" y="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2" name="자유형: 도형 891">
              <a:extLst>
                <a:ext uri="{FF2B5EF4-FFF2-40B4-BE49-F238E27FC236}">
                  <a16:creationId xmlns:a16="http://schemas.microsoft.com/office/drawing/2014/main" id="{9260D6DB-1E20-4908-8B8B-6AFD6C09E633}"/>
                </a:ext>
              </a:extLst>
            </p:cNvPr>
            <p:cNvSpPr/>
            <p:nvPr/>
          </p:nvSpPr>
          <p:spPr>
            <a:xfrm>
              <a:off x="12925178" y="1959525"/>
              <a:ext cx="28570" cy="22549"/>
            </a:xfrm>
            <a:custGeom>
              <a:avLst/>
              <a:gdLst>
                <a:gd name="connsiteX0" fmla="*/ 20839 w 28570"/>
                <a:gd name="connsiteY0" fmla="*/ 21 h 22549"/>
                <a:gd name="connsiteX1" fmla="*/ 19735 w 28570"/>
                <a:gd name="connsiteY1" fmla="*/ 2 h 22549"/>
                <a:gd name="connsiteX2" fmla="*/ 17754 w 28570"/>
                <a:gd name="connsiteY2" fmla="*/ 78 h 22549"/>
                <a:gd name="connsiteX3" fmla="*/ 18 w 28570"/>
                <a:gd name="connsiteY3" fmla="*/ 19423 h 22549"/>
                <a:gd name="connsiteX4" fmla="*/ 437 w 28570"/>
                <a:gd name="connsiteY4" fmla="*/ 22471 h 22549"/>
                <a:gd name="connsiteX5" fmla="*/ 580 w 28570"/>
                <a:gd name="connsiteY5" fmla="*/ 22529 h 22549"/>
                <a:gd name="connsiteX6" fmla="*/ 28536 w 28570"/>
                <a:gd name="connsiteY6" fmla="*/ 2078 h 22549"/>
                <a:gd name="connsiteX7" fmla="*/ 28517 w 28570"/>
                <a:gd name="connsiteY7" fmla="*/ 1916 h 22549"/>
                <a:gd name="connsiteX8" fmla="*/ 20839 w 28570"/>
                <a:gd name="connsiteY8" fmla="*/ 21 h 2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0" h="22549">
                  <a:moveTo>
                    <a:pt x="20839" y="21"/>
                  </a:moveTo>
                  <a:cubicBezTo>
                    <a:pt x="20839" y="21"/>
                    <a:pt x="19992" y="-8"/>
                    <a:pt x="19735" y="2"/>
                  </a:cubicBezTo>
                  <a:lnTo>
                    <a:pt x="17754" y="78"/>
                  </a:lnTo>
                  <a:cubicBezTo>
                    <a:pt x="7514" y="526"/>
                    <a:pt x="-430" y="9184"/>
                    <a:pt x="18" y="19423"/>
                  </a:cubicBezTo>
                  <a:cubicBezTo>
                    <a:pt x="65" y="20471"/>
                    <a:pt x="227" y="21481"/>
                    <a:pt x="437" y="22471"/>
                  </a:cubicBezTo>
                  <a:cubicBezTo>
                    <a:pt x="456" y="22538"/>
                    <a:pt x="523" y="22576"/>
                    <a:pt x="580" y="22529"/>
                  </a:cubicBezTo>
                  <a:cubicBezTo>
                    <a:pt x="7286" y="17709"/>
                    <a:pt x="25450" y="4383"/>
                    <a:pt x="28536" y="2078"/>
                  </a:cubicBezTo>
                  <a:cubicBezTo>
                    <a:pt x="28593" y="2031"/>
                    <a:pt x="28574" y="1954"/>
                    <a:pt x="28517" y="1916"/>
                  </a:cubicBezTo>
                  <a:cubicBezTo>
                    <a:pt x="26183" y="773"/>
                    <a:pt x="23583" y="78"/>
                    <a:pt x="20839" y="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3" name="자유형: 도형 892">
              <a:extLst>
                <a:ext uri="{FF2B5EF4-FFF2-40B4-BE49-F238E27FC236}">
                  <a16:creationId xmlns:a16="http://schemas.microsoft.com/office/drawing/2014/main" id="{8C2698A2-9B1F-4A50-9468-A349FDD2B149}"/>
                </a:ext>
              </a:extLst>
            </p:cNvPr>
            <p:cNvSpPr/>
            <p:nvPr/>
          </p:nvSpPr>
          <p:spPr>
            <a:xfrm>
              <a:off x="13323880" y="1214853"/>
              <a:ext cx="40007" cy="38156"/>
            </a:xfrm>
            <a:custGeom>
              <a:avLst/>
              <a:gdLst>
                <a:gd name="connsiteX0" fmla="*/ 18358 w 40007"/>
                <a:gd name="connsiteY0" fmla="*/ 76 h 38156"/>
                <a:gd name="connsiteX1" fmla="*/ 20397 w 40007"/>
                <a:gd name="connsiteY1" fmla="*/ 9 h 38156"/>
                <a:gd name="connsiteX2" fmla="*/ 39999 w 40007"/>
                <a:gd name="connsiteY2" fmla="*/ 18488 h 38156"/>
                <a:gd name="connsiteX3" fmla="*/ 21521 w 40007"/>
                <a:gd name="connsiteY3" fmla="*/ 38090 h 38156"/>
                <a:gd name="connsiteX4" fmla="*/ 19739 w 40007"/>
                <a:gd name="connsiteY4" fmla="*/ 38147 h 38156"/>
                <a:gd name="connsiteX5" fmla="*/ 19044 w 40007"/>
                <a:gd name="connsiteY5" fmla="*/ 38157 h 38156"/>
                <a:gd name="connsiteX6" fmla="*/ 13 w 40007"/>
                <a:gd name="connsiteY6" fmla="*/ 19793 h 38156"/>
                <a:gd name="connsiteX7" fmla="*/ 18358 w 40007"/>
                <a:gd name="connsiteY7" fmla="*/ 76 h 3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6">
                  <a:moveTo>
                    <a:pt x="18358" y="76"/>
                  </a:moveTo>
                  <a:lnTo>
                    <a:pt x="20397" y="9"/>
                  </a:lnTo>
                  <a:cubicBezTo>
                    <a:pt x="30722" y="-315"/>
                    <a:pt x="39675" y="7982"/>
                    <a:pt x="39999" y="18488"/>
                  </a:cubicBezTo>
                  <a:cubicBezTo>
                    <a:pt x="40304" y="29003"/>
                    <a:pt x="32036" y="37776"/>
                    <a:pt x="21521" y="38090"/>
                  </a:cubicBezTo>
                  <a:lnTo>
                    <a:pt x="19739" y="38147"/>
                  </a:lnTo>
                  <a:cubicBezTo>
                    <a:pt x="19511" y="38157"/>
                    <a:pt x="19273" y="38157"/>
                    <a:pt x="19044" y="38157"/>
                  </a:cubicBezTo>
                  <a:cubicBezTo>
                    <a:pt x="8843" y="38157"/>
                    <a:pt x="385" y="30070"/>
                    <a:pt x="13" y="19793"/>
                  </a:cubicBezTo>
                  <a:cubicBezTo>
                    <a:pt x="-377" y="9296"/>
                    <a:pt x="7843" y="457"/>
                    <a:pt x="18358" y="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4" name="자유형: 도형 893">
              <a:extLst>
                <a:ext uri="{FF2B5EF4-FFF2-40B4-BE49-F238E27FC236}">
                  <a16:creationId xmlns:a16="http://schemas.microsoft.com/office/drawing/2014/main" id="{DED45FF4-948F-4AAD-A295-F1855C883379}"/>
                </a:ext>
              </a:extLst>
            </p:cNvPr>
            <p:cNvSpPr/>
            <p:nvPr/>
          </p:nvSpPr>
          <p:spPr>
            <a:xfrm>
              <a:off x="13382902" y="1213007"/>
              <a:ext cx="40002" cy="38155"/>
            </a:xfrm>
            <a:custGeom>
              <a:avLst/>
              <a:gdLst>
                <a:gd name="connsiteX0" fmla="*/ 18497 w 40002"/>
                <a:gd name="connsiteY0" fmla="*/ 65 h 38155"/>
                <a:gd name="connsiteX1" fmla="*/ 20392 w 40002"/>
                <a:gd name="connsiteY1" fmla="*/ 8 h 38155"/>
                <a:gd name="connsiteX2" fmla="*/ 39995 w 40002"/>
                <a:gd name="connsiteY2" fmla="*/ 18486 h 38155"/>
                <a:gd name="connsiteX3" fmla="*/ 21516 w 40002"/>
                <a:gd name="connsiteY3" fmla="*/ 38089 h 38155"/>
                <a:gd name="connsiteX4" fmla="*/ 19602 w 40002"/>
                <a:gd name="connsiteY4" fmla="*/ 38146 h 38155"/>
                <a:gd name="connsiteX5" fmla="*/ 19040 w 40002"/>
                <a:gd name="connsiteY5" fmla="*/ 38155 h 38155"/>
                <a:gd name="connsiteX6" fmla="*/ 9 w 40002"/>
                <a:gd name="connsiteY6" fmla="*/ 19658 h 38155"/>
                <a:gd name="connsiteX7" fmla="*/ 18497 w 40002"/>
                <a:gd name="connsiteY7" fmla="*/ 65 h 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155">
                  <a:moveTo>
                    <a:pt x="18497" y="65"/>
                  </a:moveTo>
                  <a:lnTo>
                    <a:pt x="20392" y="8"/>
                  </a:lnTo>
                  <a:cubicBezTo>
                    <a:pt x="30717" y="-287"/>
                    <a:pt x="39671" y="7980"/>
                    <a:pt x="39995" y="18486"/>
                  </a:cubicBezTo>
                  <a:cubicBezTo>
                    <a:pt x="40300" y="29002"/>
                    <a:pt x="32032" y="37774"/>
                    <a:pt x="21516" y="38089"/>
                  </a:cubicBezTo>
                  <a:lnTo>
                    <a:pt x="19602" y="38146"/>
                  </a:lnTo>
                  <a:cubicBezTo>
                    <a:pt x="19411" y="38146"/>
                    <a:pt x="19230" y="38155"/>
                    <a:pt x="19040" y="38155"/>
                  </a:cubicBezTo>
                  <a:cubicBezTo>
                    <a:pt x="8772" y="38155"/>
                    <a:pt x="304" y="29983"/>
                    <a:pt x="9" y="19658"/>
                  </a:cubicBezTo>
                  <a:cubicBezTo>
                    <a:pt x="-306" y="9142"/>
                    <a:pt x="7972" y="370"/>
                    <a:pt x="18497" y="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5" name="자유형: 도형 894">
              <a:extLst>
                <a:ext uri="{FF2B5EF4-FFF2-40B4-BE49-F238E27FC236}">
                  <a16:creationId xmlns:a16="http://schemas.microsoft.com/office/drawing/2014/main" id="{01421A89-C3F4-4216-93FB-C46BDAE14AAD}"/>
                </a:ext>
              </a:extLst>
            </p:cNvPr>
            <p:cNvSpPr/>
            <p:nvPr/>
          </p:nvSpPr>
          <p:spPr>
            <a:xfrm>
              <a:off x="13148658" y="1217587"/>
              <a:ext cx="40004" cy="38128"/>
            </a:xfrm>
            <a:custGeom>
              <a:avLst/>
              <a:gdLst>
                <a:gd name="connsiteX0" fmla="*/ 19045 w 40004"/>
                <a:gd name="connsiteY0" fmla="*/ 0 h 38128"/>
                <a:gd name="connsiteX1" fmla="*/ 19473 w 40004"/>
                <a:gd name="connsiteY1" fmla="*/ 0 h 38128"/>
                <a:gd name="connsiteX2" fmla="*/ 21378 w 40004"/>
                <a:gd name="connsiteY2" fmla="*/ 38 h 38128"/>
                <a:gd name="connsiteX3" fmla="*/ 39999 w 40004"/>
                <a:gd name="connsiteY3" fmla="*/ 19498 h 38128"/>
                <a:gd name="connsiteX4" fmla="*/ 20969 w 40004"/>
                <a:gd name="connsiteY4" fmla="*/ 38128 h 38128"/>
                <a:gd name="connsiteX5" fmla="*/ 20540 w 40004"/>
                <a:gd name="connsiteY5" fmla="*/ 38128 h 38128"/>
                <a:gd name="connsiteX6" fmla="*/ 18635 w 40004"/>
                <a:gd name="connsiteY6" fmla="*/ 38090 h 38128"/>
                <a:gd name="connsiteX7" fmla="*/ 4 w 40004"/>
                <a:gd name="connsiteY7" fmla="*/ 18631 h 38128"/>
                <a:gd name="connsiteX8" fmla="*/ 19045 w 40004"/>
                <a:gd name="connsiteY8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4" h="38128">
                  <a:moveTo>
                    <a:pt x="19045" y="0"/>
                  </a:moveTo>
                  <a:cubicBezTo>
                    <a:pt x="19187" y="0"/>
                    <a:pt x="19321" y="0"/>
                    <a:pt x="19473" y="0"/>
                  </a:cubicBezTo>
                  <a:lnTo>
                    <a:pt x="21378" y="38"/>
                  </a:lnTo>
                  <a:cubicBezTo>
                    <a:pt x="31894" y="267"/>
                    <a:pt x="40228" y="8982"/>
                    <a:pt x="39999" y="19498"/>
                  </a:cubicBezTo>
                  <a:cubicBezTo>
                    <a:pt x="39781" y="29870"/>
                    <a:pt x="31294" y="38128"/>
                    <a:pt x="20969" y="38128"/>
                  </a:cubicBezTo>
                  <a:cubicBezTo>
                    <a:pt x="20826" y="38128"/>
                    <a:pt x="20683" y="38128"/>
                    <a:pt x="20540" y="38128"/>
                  </a:cubicBezTo>
                  <a:lnTo>
                    <a:pt x="18635" y="38090"/>
                  </a:lnTo>
                  <a:cubicBezTo>
                    <a:pt x="8119" y="37862"/>
                    <a:pt x="-215" y="29156"/>
                    <a:pt x="4" y="18631"/>
                  </a:cubicBezTo>
                  <a:cubicBezTo>
                    <a:pt x="242" y="8258"/>
                    <a:pt x="8719" y="0"/>
                    <a:pt x="190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6" name="자유형: 도형 895">
              <a:extLst>
                <a:ext uri="{FF2B5EF4-FFF2-40B4-BE49-F238E27FC236}">
                  <a16:creationId xmlns:a16="http://schemas.microsoft.com/office/drawing/2014/main" id="{8FA3C864-88CC-49A4-B54F-2CEADA02A536}"/>
                </a:ext>
              </a:extLst>
            </p:cNvPr>
            <p:cNvSpPr/>
            <p:nvPr/>
          </p:nvSpPr>
          <p:spPr>
            <a:xfrm>
              <a:off x="13264868" y="1216828"/>
              <a:ext cx="40006" cy="38162"/>
            </a:xfrm>
            <a:custGeom>
              <a:avLst/>
              <a:gdLst>
                <a:gd name="connsiteX0" fmla="*/ 18496 w 40006"/>
                <a:gd name="connsiteY0" fmla="*/ 73 h 38162"/>
                <a:gd name="connsiteX1" fmla="*/ 20258 w 40006"/>
                <a:gd name="connsiteY1" fmla="*/ 15 h 38162"/>
                <a:gd name="connsiteX2" fmla="*/ 39994 w 40006"/>
                <a:gd name="connsiteY2" fmla="*/ 18351 h 38162"/>
                <a:gd name="connsiteX3" fmla="*/ 21649 w 40006"/>
                <a:gd name="connsiteY3" fmla="*/ 38087 h 38162"/>
                <a:gd name="connsiteX4" fmla="*/ 19611 w 40006"/>
                <a:gd name="connsiteY4" fmla="*/ 38153 h 38162"/>
                <a:gd name="connsiteX5" fmla="*/ 19039 w 40006"/>
                <a:gd name="connsiteY5" fmla="*/ 38163 h 38162"/>
                <a:gd name="connsiteX6" fmla="*/ 8 w 40006"/>
                <a:gd name="connsiteY6" fmla="*/ 19675 h 38162"/>
                <a:gd name="connsiteX7" fmla="*/ 18496 w 40006"/>
                <a:gd name="connsiteY7" fmla="*/ 73 h 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62">
                  <a:moveTo>
                    <a:pt x="18496" y="73"/>
                  </a:moveTo>
                  <a:lnTo>
                    <a:pt x="20258" y="15"/>
                  </a:lnTo>
                  <a:cubicBezTo>
                    <a:pt x="30488" y="-404"/>
                    <a:pt x="39604" y="7845"/>
                    <a:pt x="39994" y="18351"/>
                  </a:cubicBezTo>
                  <a:cubicBezTo>
                    <a:pt x="40375" y="28866"/>
                    <a:pt x="32174" y="37696"/>
                    <a:pt x="21649" y="38087"/>
                  </a:cubicBezTo>
                  <a:lnTo>
                    <a:pt x="19611" y="38153"/>
                  </a:lnTo>
                  <a:cubicBezTo>
                    <a:pt x="19420" y="38153"/>
                    <a:pt x="19230" y="38163"/>
                    <a:pt x="19039" y="38163"/>
                  </a:cubicBezTo>
                  <a:cubicBezTo>
                    <a:pt x="8781" y="38163"/>
                    <a:pt x="313" y="30000"/>
                    <a:pt x="8" y="19675"/>
                  </a:cubicBezTo>
                  <a:cubicBezTo>
                    <a:pt x="-297" y="9150"/>
                    <a:pt x="7971" y="377"/>
                    <a:pt x="18496" y="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7" name="자유형: 도형 896">
              <a:extLst>
                <a:ext uri="{FF2B5EF4-FFF2-40B4-BE49-F238E27FC236}">
                  <a16:creationId xmlns:a16="http://schemas.microsoft.com/office/drawing/2014/main" id="{E881B9C6-86A9-457C-A8C7-55E3CBD075F8}"/>
                </a:ext>
              </a:extLst>
            </p:cNvPr>
            <p:cNvSpPr/>
            <p:nvPr/>
          </p:nvSpPr>
          <p:spPr>
            <a:xfrm>
              <a:off x="13030568" y="1214022"/>
              <a:ext cx="40026" cy="38159"/>
            </a:xfrm>
            <a:custGeom>
              <a:avLst/>
              <a:gdLst>
                <a:gd name="connsiteX0" fmla="*/ 19748 w 40026"/>
                <a:gd name="connsiteY0" fmla="*/ 12 h 38159"/>
                <a:gd name="connsiteX1" fmla="*/ 21530 w 40026"/>
                <a:gd name="connsiteY1" fmla="*/ 69 h 38159"/>
                <a:gd name="connsiteX2" fmla="*/ 40018 w 40026"/>
                <a:gd name="connsiteY2" fmla="*/ 19662 h 38159"/>
                <a:gd name="connsiteX3" fmla="*/ 20987 w 40026"/>
                <a:gd name="connsiteY3" fmla="*/ 38159 h 38159"/>
                <a:gd name="connsiteX4" fmla="*/ 20425 w 40026"/>
                <a:gd name="connsiteY4" fmla="*/ 38150 h 38159"/>
                <a:gd name="connsiteX5" fmla="*/ 18367 w 40026"/>
                <a:gd name="connsiteY5" fmla="*/ 38083 h 38159"/>
                <a:gd name="connsiteX6" fmla="*/ 13 w 40026"/>
                <a:gd name="connsiteY6" fmla="*/ 18357 h 38159"/>
                <a:gd name="connsiteX7" fmla="*/ 19748 w 40026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26" h="38159">
                  <a:moveTo>
                    <a:pt x="19748" y="12"/>
                  </a:moveTo>
                  <a:lnTo>
                    <a:pt x="21530" y="69"/>
                  </a:lnTo>
                  <a:cubicBezTo>
                    <a:pt x="32045" y="374"/>
                    <a:pt x="40332" y="9146"/>
                    <a:pt x="40018" y="19662"/>
                  </a:cubicBezTo>
                  <a:cubicBezTo>
                    <a:pt x="39723" y="29987"/>
                    <a:pt x="31255" y="38159"/>
                    <a:pt x="20987" y="38159"/>
                  </a:cubicBezTo>
                  <a:cubicBezTo>
                    <a:pt x="20796" y="38159"/>
                    <a:pt x="20615" y="38159"/>
                    <a:pt x="20425" y="38150"/>
                  </a:cubicBezTo>
                  <a:lnTo>
                    <a:pt x="18367" y="38083"/>
                  </a:lnTo>
                  <a:cubicBezTo>
                    <a:pt x="7852" y="37702"/>
                    <a:pt x="-368" y="28873"/>
                    <a:pt x="13" y="18357"/>
                  </a:cubicBezTo>
                  <a:cubicBezTo>
                    <a:pt x="394" y="7841"/>
                    <a:pt x="9338" y="-350"/>
                    <a:pt x="19748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8" name="자유형: 도형 897">
              <a:extLst>
                <a:ext uri="{FF2B5EF4-FFF2-40B4-BE49-F238E27FC236}">
                  <a16:creationId xmlns:a16="http://schemas.microsoft.com/office/drawing/2014/main" id="{D4BD0396-9245-4BEA-93E9-9AA95D032601}"/>
                </a:ext>
              </a:extLst>
            </p:cNvPr>
            <p:cNvSpPr/>
            <p:nvPr/>
          </p:nvSpPr>
          <p:spPr>
            <a:xfrm>
              <a:off x="13499047" y="1209746"/>
              <a:ext cx="25895" cy="36288"/>
            </a:xfrm>
            <a:custGeom>
              <a:avLst/>
              <a:gdLst>
                <a:gd name="connsiteX0" fmla="*/ 201 w 25895"/>
                <a:gd name="connsiteY0" fmla="*/ 16051 h 36288"/>
                <a:gd name="connsiteX1" fmla="*/ 18747 w 25895"/>
                <a:gd name="connsiteY1" fmla="*/ 40 h 36288"/>
                <a:gd name="connsiteX2" fmla="*/ 20194 w 25895"/>
                <a:gd name="connsiteY2" fmla="*/ 2 h 36288"/>
                <a:gd name="connsiteX3" fmla="*/ 25805 w 25895"/>
                <a:gd name="connsiteY3" fmla="*/ 868 h 36288"/>
                <a:gd name="connsiteX4" fmla="*/ 25891 w 25895"/>
                <a:gd name="connsiteY4" fmla="*/ 1040 h 36288"/>
                <a:gd name="connsiteX5" fmla="*/ 11708 w 25895"/>
                <a:gd name="connsiteY5" fmla="*/ 36225 h 36288"/>
                <a:gd name="connsiteX6" fmla="*/ 11574 w 25895"/>
                <a:gd name="connsiteY6" fmla="*/ 36282 h 36288"/>
                <a:gd name="connsiteX7" fmla="*/ 201 w 25895"/>
                <a:gd name="connsiteY7" fmla="*/ 16051 h 3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95" h="36288">
                  <a:moveTo>
                    <a:pt x="201" y="16051"/>
                  </a:moveTo>
                  <a:cubicBezTo>
                    <a:pt x="1516" y="6936"/>
                    <a:pt x="9536" y="278"/>
                    <a:pt x="18747" y="40"/>
                  </a:cubicBezTo>
                  <a:lnTo>
                    <a:pt x="20194" y="2"/>
                  </a:lnTo>
                  <a:cubicBezTo>
                    <a:pt x="22128" y="-27"/>
                    <a:pt x="24005" y="325"/>
                    <a:pt x="25805" y="868"/>
                  </a:cubicBezTo>
                  <a:cubicBezTo>
                    <a:pt x="25871" y="887"/>
                    <a:pt x="25909" y="963"/>
                    <a:pt x="25891" y="1040"/>
                  </a:cubicBezTo>
                  <a:cubicBezTo>
                    <a:pt x="21300" y="12841"/>
                    <a:pt x="16556" y="24557"/>
                    <a:pt x="11708" y="36225"/>
                  </a:cubicBezTo>
                  <a:cubicBezTo>
                    <a:pt x="11689" y="36273"/>
                    <a:pt x="11622" y="36301"/>
                    <a:pt x="11574" y="36282"/>
                  </a:cubicBezTo>
                  <a:cubicBezTo>
                    <a:pt x="3992" y="33101"/>
                    <a:pt x="-1094" y="25109"/>
                    <a:pt x="201" y="16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9" name="자유형: 도형 898">
              <a:extLst>
                <a:ext uri="{FF2B5EF4-FFF2-40B4-BE49-F238E27FC236}">
                  <a16:creationId xmlns:a16="http://schemas.microsoft.com/office/drawing/2014/main" id="{FB069DD8-58B3-4AB6-9279-7A7970335C70}"/>
                </a:ext>
              </a:extLst>
            </p:cNvPr>
            <p:cNvSpPr/>
            <p:nvPr/>
          </p:nvSpPr>
          <p:spPr>
            <a:xfrm>
              <a:off x="13089632" y="1215899"/>
              <a:ext cx="40007" cy="38159"/>
            </a:xfrm>
            <a:custGeom>
              <a:avLst/>
              <a:gdLst>
                <a:gd name="connsiteX0" fmla="*/ 19758 w 40007"/>
                <a:gd name="connsiteY0" fmla="*/ 12 h 38159"/>
                <a:gd name="connsiteX1" fmla="*/ 21520 w 40007"/>
                <a:gd name="connsiteY1" fmla="*/ 69 h 38159"/>
                <a:gd name="connsiteX2" fmla="*/ 39999 w 40007"/>
                <a:gd name="connsiteY2" fmla="*/ 19671 h 38159"/>
                <a:gd name="connsiteX3" fmla="*/ 20968 w 40007"/>
                <a:gd name="connsiteY3" fmla="*/ 38159 h 38159"/>
                <a:gd name="connsiteX4" fmla="*/ 20396 w 40007"/>
                <a:gd name="connsiteY4" fmla="*/ 38150 h 38159"/>
                <a:gd name="connsiteX5" fmla="*/ 18358 w 40007"/>
                <a:gd name="connsiteY5" fmla="*/ 38083 h 38159"/>
                <a:gd name="connsiteX6" fmla="*/ 13 w 40007"/>
                <a:gd name="connsiteY6" fmla="*/ 18347 h 38159"/>
                <a:gd name="connsiteX7" fmla="*/ 19758 w 40007"/>
                <a:gd name="connsiteY7" fmla="*/ 12 h 3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7" h="38159">
                  <a:moveTo>
                    <a:pt x="19758" y="12"/>
                  </a:moveTo>
                  <a:lnTo>
                    <a:pt x="21520" y="69"/>
                  </a:lnTo>
                  <a:cubicBezTo>
                    <a:pt x="32036" y="373"/>
                    <a:pt x="40313" y="9155"/>
                    <a:pt x="39999" y="19671"/>
                  </a:cubicBezTo>
                  <a:cubicBezTo>
                    <a:pt x="39694" y="29996"/>
                    <a:pt x="31226" y="38159"/>
                    <a:pt x="20968" y="38159"/>
                  </a:cubicBezTo>
                  <a:cubicBezTo>
                    <a:pt x="20777" y="38159"/>
                    <a:pt x="20587" y="38159"/>
                    <a:pt x="20396" y="38150"/>
                  </a:cubicBezTo>
                  <a:lnTo>
                    <a:pt x="18358" y="38083"/>
                  </a:lnTo>
                  <a:cubicBezTo>
                    <a:pt x="7842" y="37692"/>
                    <a:pt x="-368" y="28863"/>
                    <a:pt x="13" y="18347"/>
                  </a:cubicBezTo>
                  <a:cubicBezTo>
                    <a:pt x="413" y="7841"/>
                    <a:pt x="9138" y="-350"/>
                    <a:pt x="19758" y="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0" name="자유형: 도형 899">
              <a:extLst>
                <a:ext uri="{FF2B5EF4-FFF2-40B4-BE49-F238E27FC236}">
                  <a16:creationId xmlns:a16="http://schemas.microsoft.com/office/drawing/2014/main" id="{F28829AC-514C-4AAA-AAF4-9F0338F11E41}"/>
                </a:ext>
              </a:extLst>
            </p:cNvPr>
            <p:cNvSpPr/>
            <p:nvPr/>
          </p:nvSpPr>
          <p:spPr>
            <a:xfrm>
              <a:off x="13265396" y="1330784"/>
              <a:ext cx="40008" cy="38145"/>
            </a:xfrm>
            <a:custGeom>
              <a:avLst/>
              <a:gdLst>
                <a:gd name="connsiteX0" fmla="*/ 18626 w 40008"/>
                <a:gd name="connsiteY0" fmla="*/ 55 h 38145"/>
                <a:gd name="connsiteX1" fmla="*/ 20398 w 40008"/>
                <a:gd name="connsiteY1" fmla="*/ 8 h 38145"/>
                <a:gd name="connsiteX2" fmla="*/ 40000 w 40008"/>
                <a:gd name="connsiteY2" fmla="*/ 18486 h 38145"/>
                <a:gd name="connsiteX3" fmla="*/ 21522 w 40008"/>
                <a:gd name="connsiteY3" fmla="*/ 38088 h 38145"/>
                <a:gd name="connsiteX4" fmla="*/ 19474 w 40008"/>
                <a:gd name="connsiteY4" fmla="*/ 38146 h 38145"/>
                <a:gd name="connsiteX5" fmla="*/ 19045 w 40008"/>
                <a:gd name="connsiteY5" fmla="*/ 38146 h 38145"/>
                <a:gd name="connsiteX6" fmla="*/ 5 w 40008"/>
                <a:gd name="connsiteY6" fmla="*/ 19505 h 38145"/>
                <a:gd name="connsiteX7" fmla="*/ 18626 w 40008"/>
                <a:gd name="connsiteY7" fmla="*/ 55 h 3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45">
                  <a:moveTo>
                    <a:pt x="18626" y="55"/>
                  </a:moveTo>
                  <a:lnTo>
                    <a:pt x="20398" y="8"/>
                  </a:lnTo>
                  <a:cubicBezTo>
                    <a:pt x="30704" y="-288"/>
                    <a:pt x="39676" y="7980"/>
                    <a:pt x="40000" y="18486"/>
                  </a:cubicBezTo>
                  <a:cubicBezTo>
                    <a:pt x="40305" y="29002"/>
                    <a:pt x="32037" y="37774"/>
                    <a:pt x="21522" y="38088"/>
                  </a:cubicBezTo>
                  <a:lnTo>
                    <a:pt x="19474" y="38146"/>
                  </a:lnTo>
                  <a:cubicBezTo>
                    <a:pt x="19321" y="38146"/>
                    <a:pt x="19188" y="38146"/>
                    <a:pt x="19045" y="38146"/>
                  </a:cubicBezTo>
                  <a:cubicBezTo>
                    <a:pt x="8720" y="38146"/>
                    <a:pt x="233" y="29888"/>
                    <a:pt x="5" y="19505"/>
                  </a:cubicBezTo>
                  <a:cubicBezTo>
                    <a:pt x="-224" y="8990"/>
                    <a:pt x="8120" y="284"/>
                    <a:pt x="18626" y="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1" name="자유형: 도형 900">
              <a:extLst>
                <a:ext uri="{FF2B5EF4-FFF2-40B4-BE49-F238E27FC236}">
                  <a16:creationId xmlns:a16="http://schemas.microsoft.com/office/drawing/2014/main" id="{0CC05384-6B4B-4B41-838B-9E2391CB13FA}"/>
                </a:ext>
              </a:extLst>
            </p:cNvPr>
            <p:cNvSpPr/>
            <p:nvPr/>
          </p:nvSpPr>
          <p:spPr>
            <a:xfrm>
              <a:off x="13031210" y="1340315"/>
              <a:ext cx="40006" cy="38158"/>
            </a:xfrm>
            <a:custGeom>
              <a:avLst/>
              <a:gdLst>
                <a:gd name="connsiteX0" fmla="*/ 19601 w 40006"/>
                <a:gd name="connsiteY0" fmla="*/ 38148 h 38158"/>
                <a:gd name="connsiteX1" fmla="*/ 19039 w 40006"/>
                <a:gd name="connsiteY1" fmla="*/ 38158 h 38158"/>
                <a:gd name="connsiteX2" fmla="*/ 8 w 40006"/>
                <a:gd name="connsiteY2" fmla="*/ 19661 h 38158"/>
                <a:gd name="connsiteX3" fmla="*/ 18496 w 40006"/>
                <a:gd name="connsiteY3" fmla="*/ 68 h 38158"/>
                <a:gd name="connsiteX4" fmla="*/ 20258 w 40006"/>
                <a:gd name="connsiteY4" fmla="*/ 10 h 38158"/>
                <a:gd name="connsiteX5" fmla="*/ 39994 w 40006"/>
                <a:gd name="connsiteY5" fmla="*/ 18346 h 38158"/>
                <a:gd name="connsiteX6" fmla="*/ 21649 w 40006"/>
                <a:gd name="connsiteY6" fmla="*/ 38082 h 38158"/>
                <a:gd name="connsiteX7" fmla="*/ 19601 w 40006"/>
                <a:gd name="connsiteY7" fmla="*/ 38148 h 3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6" h="38158">
                  <a:moveTo>
                    <a:pt x="19601" y="38148"/>
                  </a:moveTo>
                  <a:cubicBezTo>
                    <a:pt x="19411" y="38148"/>
                    <a:pt x="19230" y="38158"/>
                    <a:pt x="19039" y="38158"/>
                  </a:cubicBezTo>
                  <a:cubicBezTo>
                    <a:pt x="8771" y="38158"/>
                    <a:pt x="303" y="29986"/>
                    <a:pt x="8" y="19661"/>
                  </a:cubicBezTo>
                  <a:cubicBezTo>
                    <a:pt x="-296" y="9145"/>
                    <a:pt x="7981" y="373"/>
                    <a:pt x="18496" y="68"/>
                  </a:cubicBezTo>
                  <a:lnTo>
                    <a:pt x="20258" y="10"/>
                  </a:lnTo>
                  <a:cubicBezTo>
                    <a:pt x="30774" y="-332"/>
                    <a:pt x="39604" y="7840"/>
                    <a:pt x="39994" y="18346"/>
                  </a:cubicBezTo>
                  <a:cubicBezTo>
                    <a:pt x="40375" y="28862"/>
                    <a:pt x="32174" y="37692"/>
                    <a:pt x="21649" y="38082"/>
                  </a:cubicBezTo>
                  <a:lnTo>
                    <a:pt x="19601" y="38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2" name="자유형: 도형 901">
              <a:extLst>
                <a:ext uri="{FF2B5EF4-FFF2-40B4-BE49-F238E27FC236}">
                  <a16:creationId xmlns:a16="http://schemas.microsoft.com/office/drawing/2014/main" id="{E2D2E4E8-EF86-42BF-BAAD-3FBD0461C12F}"/>
                </a:ext>
              </a:extLst>
            </p:cNvPr>
            <p:cNvSpPr/>
            <p:nvPr/>
          </p:nvSpPr>
          <p:spPr>
            <a:xfrm>
              <a:off x="13383326" y="1334595"/>
              <a:ext cx="40005" cy="38267"/>
            </a:xfrm>
            <a:custGeom>
              <a:avLst/>
              <a:gdLst>
                <a:gd name="connsiteX0" fmla="*/ 20568 w 40005"/>
                <a:gd name="connsiteY0" fmla="*/ 63 h 38267"/>
                <a:gd name="connsiteX1" fmla="*/ 21682 w 40005"/>
                <a:gd name="connsiteY1" fmla="*/ 158 h 38267"/>
                <a:gd name="connsiteX2" fmla="*/ 22492 w 40005"/>
                <a:gd name="connsiteY2" fmla="*/ 225 h 38267"/>
                <a:gd name="connsiteX3" fmla="*/ 39941 w 40005"/>
                <a:gd name="connsiteY3" fmla="*/ 20751 h 38267"/>
                <a:gd name="connsiteX4" fmla="*/ 20977 w 40005"/>
                <a:gd name="connsiteY4" fmla="*/ 38268 h 38267"/>
                <a:gd name="connsiteX5" fmla="*/ 19425 w 40005"/>
                <a:gd name="connsiteY5" fmla="*/ 38210 h 38267"/>
                <a:gd name="connsiteX6" fmla="*/ 17539 w 40005"/>
                <a:gd name="connsiteY6" fmla="*/ 38049 h 38267"/>
                <a:gd name="connsiteX7" fmla="*/ 60 w 40005"/>
                <a:gd name="connsiteY7" fmla="*/ 17551 h 38267"/>
                <a:gd name="connsiteX8" fmla="*/ 20568 w 40005"/>
                <a:gd name="connsiteY8" fmla="*/ 63 h 3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" h="38267">
                  <a:moveTo>
                    <a:pt x="20568" y="63"/>
                  </a:moveTo>
                  <a:lnTo>
                    <a:pt x="21682" y="158"/>
                  </a:lnTo>
                  <a:lnTo>
                    <a:pt x="22492" y="225"/>
                  </a:lnTo>
                  <a:cubicBezTo>
                    <a:pt x="32988" y="1073"/>
                    <a:pt x="40799" y="10264"/>
                    <a:pt x="39941" y="20751"/>
                  </a:cubicBezTo>
                  <a:cubicBezTo>
                    <a:pt x="39142" y="30714"/>
                    <a:pt x="30807" y="38268"/>
                    <a:pt x="20977" y="38268"/>
                  </a:cubicBezTo>
                  <a:cubicBezTo>
                    <a:pt x="20463" y="38268"/>
                    <a:pt x="19949" y="38249"/>
                    <a:pt x="19425" y="38210"/>
                  </a:cubicBezTo>
                  <a:cubicBezTo>
                    <a:pt x="19406" y="38210"/>
                    <a:pt x="17567" y="38049"/>
                    <a:pt x="17539" y="38049"/>
                  </a:cubicBezTo>
                  <a:cubicBezTo>
                    <a:pt x="7052" y="37210"/>
                    <a:pt x="-768" y="28038"/>
                    <a:pt x="60" y="17551"/>
                  </a:cubicBezTo>
                  <a:cubicBezTo>
                    <a:pt x="899" y="7054"/>
                    <a:pt x="9795" y="-785"/>
                    <a:pt x="20568" y="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3" name="자유형: 도형 902">
              <a:extLst>
                <a:ext uri="{FF2B5EF4-FFF2-40B4-BE49-F238E27FC236}">
                  <a16:creationId xmlns:a16="http://schemas.microsoft.com/office/drawing/2014/main" id="{8A7C56F3-37D0-4FD6-8416-7F086D86750D}"/>
                </a:ext>
              </a:extLst>
            </p:cNvPr>
            <p:cNvSpPr/>
            <p:nvPr/>
          </p:nvSpPr>
          <p:spPr>
            <a:xfrm>
              <a:off x="13324470" y="1330295"/>
              <a:ext cx="39985" cy="38138"/>
            </a:xfrm>
            <a:custGeom>
              <a:avLst/>
              <a:gdLst>
                <a:gd name="connsiteX0" fmla="*/ 19464 w 39985"/>
                <a:gd name="connsiteY0" fmla="*/ 10 h 38138"/>
                <a:gd name="connsiteX1" fmla="*/ 21360 w 39985"/>
                <a:gd name="connsiteY1" fmla="*/ 48 h 38138"/>
                <a:gd name="connsiteX2" fmla="*/ 39981 w 39985"/>
                <a:gd name="connsiteY2" fmla="*/ 19508 h 38138"/>
                <a:gd name="connsiteX3" fmla="*/ 20950 w 39985"/>
                <a:gd name="connsiteY3" fmla="*/ 38139 h 38138"/>
                <a:gd name="connsiteX4" fmla="*/ 20522 w 39985"/>
                <a:gd name="connsiteY4" fmla="*/ 38139 h 38138"/>
                <a:gd name="connsiteX5" fmla="*/ 18626 w 39985"/>
                <a:gd name="connsiteY5" fmla="*/ 38101 h 38138"/>
                <a:gd name="connsiteX6" fmla="*/ 5 w 39985"/>
                <a:gd name="connsiteY6" fmla="*/ 18641 h 38138"/>
                <a:gd name="connsiteX7" fmla="*/ 19464 w 39985"/>
                <a:gd name="connsiteY7" fmla="*/ 1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5" h="38138">
                  <a:moveTo>
                    <a:pt x="19464" y="10"/>
                  </a:moveTo>
                  <a:lnTo>
                    <a:pt x="21360" y="48"/>
                  </a:lnTo>
                  <a:cubicBezTo>
                    <a:pt x="31875" y="277"/>
                    <a:pt x="40210" y="8992"/>
                    <a:pt x="39981" y="19508"/>
                  </a:cubicBezTo>
                  <a:cubicBezTo>
                    <a:pt x="39762" y="29881"/>
                    <a:pt x="31275" y="38139"/>
                    <a:pt x="20950" y="38139"/>
                  </a:cubicBezTo>
                  <a:cubicBezTo>
                    <a:pt x="20807" y="38139"/>
                    <a:pt x="20664" y="38139"/>
                    <a:pt x="20522" y="38139"/>
                  </a:cubicBezTo>
                  <a:lnTo>
                    <a:pt x="18626" y="38101"/>
                  </a:lnTo>
                  <a:cubicBezTo>
                    <a:pt x="8110" y="37872"/>
                    <a:pt x="-224" y="29157"/>
                    <a:pt x="5" y="18641"/>
                  </a:cubicBezTo>
                  <a:cubicBezTo>
                    <a:pt x="233" y="8126"/>
                    <a:pt x="8787" y="-333"/>
                    <a:pt x="19464" y="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4" name="자유형: 도형 903">
              <a:extLst>
                <a:ext uri="{FF2B5EF4-FFF2-40B4-BE49-F238E27FC236}">
                  <a16:creationId xmlns:a16="http://schemas.microsoft.com/office/drawing/2014/main" id="{58BF11E2-5F3C-412C-9765-2965B54677E6}"/>
                </a:ext>
              </a:extLst>
            </p:cNvPr>
            <p:cNvSpPr/>
            <p:nvPr/>
          </p:nvSpPr>
          <p:spPr>
            <a:xfrm>
              <a:off x="13149262" y="1335463"/>
              <a:ext cx="39995" cy="38181"/>
            </a:xfrm>
            <a:custGeom>
              <a:avLst/>
              <a:gdLst>
                <a:gd name="connsiteX0" fmla="*/ 19888 w 39995"/>
                <a:gd name="connsiteY0" fmla="*/ 38162 h 38181"/>
                <a:gd name="connsiteX1" fmla="*/ 19031 w 39995"/>
                <a:gd name="connsiteY1" fmla="*/ 38181 h 38181"/>
                <a:gd name="connsiteX2" fmla="*/ 19 w 39995"/>
                <a:gd name="connsiteY2" fmla="*/ 19969 h 38181"/>
                <a:gd name="connsiteX3" fmla="*/ 18212 w 39995"/>
                <a:gd name="connsiteY3" fmla="*/ 100 h 38181"/>
                <a:gd name="connsiteX4" fmla="*/ 20107 w 39995"/>
                <a:gd name="connsiteY4" fmla="*/ 14 h 38181"/>
                <a:gd name="connsiteX5" fmla="*/ 39976 w 39995"/>
                <a:gd name="connsiteY5" fmla="*/ 18207 h 38181"/>
                <a:gd name="connsiteX6" fmla="*/ 21783 w 39995"/>
                <a:gd name="connsiteY6" fmla="*/ 38076 h 38181"/>
                <a:gd name="connsiteX7" fmla="*/ 19888 w 39995"/>
                <a:gd name="connsiteY7" fmla="*/ 38162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1">
                  <a:moveTo>
                    <a:pt x="19888" y="38162"/>
                  </a:moveTo>
                  <a:cubicBezTo>
                    <a:pt x="19612" y="38172"/>
                    <a:pt x="19317" y="38181"/>
                    <a:pt x="19031" y="38181"/>
                  </a:cubicBezTo>
                  <a:cubicBezTo>
                    <a:pt x="8906" y="38181"/>
                    <a:pt x="467" y="30199"/>
                    <a:pt x="19" y="19969"/>
                  </a:cubicBezTo>
                  <a:cubicBezTo>
                    <a:pt x="-448" y="9454"/>
                    <a:pt x="7706" y="557"/>
                    <a:pt x="18212" y="100"/>
                  </a:cubicBezTo>
                  <a:lnTo>
                    <a:pt x="20107" y="14"/>
                  </a:lnTo>
                  <a:cubicBezTo>
                    <a:pt x="30575" y="-386"/>
                    <a:pt x="39510" y="7691"/>
                    <a:pt x="39976" y="18207"/>
                  </a:cubicBezTo>
                  <a:cubicBezTo>
                    <a:pt x="40443" y="28723"/>
                    <a:pt x="32290" y="37619"/>
                    <a:pt x="21783" y="38076"/>
                  </a:cubicBezTo>
                  <a:lnTo>
                    <a:pt x="19888" y="38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5" name="자유형: 도형 904">
              <a:extLst>
                <a:ext uri="{FF2B5EF4-FFF2-40B4-BE49-F238E27FC236}">
                  <a16:creationId xmlns:a16="http://schemas.microsoft.com/office/drawing/2014/main" id="{814B6E28-E00A-48B0-B830-B32D74E671B5}"/>
                </a:ext>
              </a:extLst>
            </p:cNvPr>
            <p:cNvSpPr/>
            <p:nvPr/>
          </p:nvSpPr>
          <p:spPr>
            <a:xfrm>
              <a:off x="13090242" y="1338048"/>
              <a:ext cx="40008" cy="38186"/>
            </a:xfrm>
            <a:custGeom>
              <a:avLst/>
              <a:gdLst>
                <a:gd name="connsiteX0" fmla="*/ 19749 w 40008"/>
                <a:gd name="connsiteY0" fmla="*/ 38177 h 38186"/>
                <a:gd name="connsiteX1" fmla="*/ 19044 w 40008"/>
                <a:gd name="connsiteY1" fmla="*/ 38187 h 38186"/>
                <a:gd name="connsiteX2" fmla="*/ 13 w 40008"/>
                <a:gd name="connsiteY2" fmla="*/ 19832 h 38186"/>
                <a:gd name="connsiteX3" fmla="*/ 18358 w 40008"/>
                <a:gd name="connsiteY3" fmla="*/ 96 h 38186"/>
                <a:gd name="connsiteX4" fmla="*/ 20120 w 40008"/>
                <a:gd name="connsiteY4" fmla="*/ 20 h 38186"/>
                <a:gd name="connsiteX5" fmla="*/ 39989 w 40008"/>
                <a:gd name="connsiteY5" fmla="*/ 18213 h 38186"/>
                <a:gd name="connsiteX6" fmla="*/ 21797 w 40008"/>
                <a:gd name="connsiteY6" fmla="*/ 38082 h 38186"/>
                <a:gd name="connsiteX7" fmla="*/ 19749 w 40008"/>
                <a:gd name="connsiteY7" fmla="*/ 38177 h 3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86">
                  <a:moveTo>
                    <a:pt x="19749" y="38177"/>
                  </a:moveTo>
                  <a:cubicBezTo>
                    <a:pt x="19520" y="38187"/>
                    <a:pt x="19272" y="38187"/>
                    <a:pt x="19044" y="38187"/>
                  </a:cubicBezTo>
                  <a:cubicBezTo>
                    <a:pt x="8842" y="38187"/>
                    <a:pt x="394" y="30109"/>
                    <a:pt x="13" y="19832"/>
                  </a:cubicBezTo>
                  <a:cubicBezTo>
                    <a:pt x="-368" y="9316"/>
                    <a:pt x="7833" y="487"/>
                    <a:pt x="18358" y="96"/>
                  </a:cubicBezTo>
                  <a:lnTo>
                    <a:pt x="20120" y="20"/>
                  </a:lnTo>
                  <a:cubicBezTo>
                    <a:pt x="30121" y="-456"/>
                    <a:pt x="39532" y="7697"/>
                    <a:pt x="39989" y="18213"/>
                  </a:cubicBezTo>
                  <a:cubicBezTo>
                    <a:pt x="40456" y="28728"/>
                    <a:pt x="32303" y="37625"/>
                    <a:pt x="21797" y="38082"/>
                  </a:cubicBezTo>
                  <a:lnTo>
                    <a:pt x="19749" y="381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6" name="자유형: 도형 905">
              <a:extLst>
                <a:ext uri="{FF2B5EF4-FFF2-40B4-BE49-F238E27FC236}">
                  <a16:creationId xmlns:a16="http://schemas.microsoft.com/office/drawing/2014/main" id="{CFF31EB9-81C0-47E4-ACE6-AEE452B23AFF}"/>
                </a:ext>
              </a:extLst>
            </p:cNvPr>
            <p:cNvSpPr/>
            <p:nvPr/>
          </p:nvSpPr>
          <p:spPr>
            <a:xfrm>
              <a:off x="13031733" y="1467977"/>
              <a:ext cx="40002" cy="38273"/>
            </a:xfrm>
            <a:custGeom>
              <a:avLst/>
              <a:gdLst>
                <a:gd name="connsiteX0" fmla="*/ 22622 w 40002"/>
                <a:gd name="connsiteY0" fmla="*/ 38026 h 38273"/>
                <a:gd name="connsiteX1" fmla="*/ 20860 w 40002"/>
                <a:gd name="connsiteY1" fmla="*/ 38188 h 38273"/>
                <a:gd name="connsiteX2" fmla="*/ 19031 w 40002"/>
                <a:gd name="connsiteY2" fmla="*/ 38274 h 38273"/>
                <a:gd name="connsiteX3" fmla="*/ 86 w 40002"/>
                <a:gd name="connsiteY3" fmla="*/ 21034 h 38273"/>
                <a:gd name="connsiteX4" fmla="*/ 17241 w 40002"/>
                <a:gd name="connsiteY4" fmla="*/ 260 h 38273"/>
                <a:gd name="connsiteX5" fmla="*/ 19279 w 40002"/>
                <a:gd name="connsiteY5" fmla="*/ 69 h 38273"/>
                <a:gd name="connsiteX6" fmla="*/ 39929 w 40002"/>
                <a:gd name="connsiteY6" fmla="*/ 17366 h 38273"/>
                <a:gd name="connsiteX7" fmla="*/ 22622 w 40002"/>
                <a:gd name="connsiteY7" fmla="*/ 38026 h 3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2" h="38273">
                  <a:moveTo>
                    <a:pt x="22622" y="38026"/>
                  </a:moveTo>
                  <a:lnTo>
                    <a:pt x="20860" y="38188"/>
                  </a:lnTo>
                  <a:cubicBezTo>
                    <a:pt x="20250" y="38245"/>
                    <a:pt x="19631" y="38274"/>
                    <a:pt x="19031" y="38274"/>
                  </a:cubicBezTo>
                  <a:cubicBezTo>
                    <a:pt x="9316" y="38274"/>
                    <a:pt x="1029" y="30892"/>
                    <a:pt x="86" y="21034"/>
                  </a:cubicBezTo>
                  <a:cubicBezTo>
                    <a:pt x="-905" y="10556"/>
                    <a:pt x="6763" y="1260"/>
                    <a:pt x="17241" y="260"/>
                  </a:cubicBezTo>
                  <a:lnTo>
                    <a:pt x="19279" y="69"/>
                  </a:lnTo>
                  <a:cubicBezTo>
                    <a:pt x="29813" y="-817"/>
                    <a:pt x="38996" y="6899"/>
                    <a:pt x="39929" y="17366"/>
                  </a:cubicBezTo>
                  <a:cubicBezTo>
                    <a:pt x="40844" y="27854"/>
                    <a:pt x="33109" y="37102"/>
                    <a:pt x="22622" y="380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7" name="자유형: 도형 906">
              <a:extLst>
                <a:ext uri="{FF2B5EF4-FFF2-40B4-BE49-F238E27FC236}">
                  <a16:creationId xmlns:a16="http://schemas.microsoft.com/office/drawing/2014/main" id="{42884DAD-81A5-428B-871A-CEE6796B9B43}"/>
                </a:ext>
              </a:extLst>
            </p:cNvPr>
            <p:cNvSpPr/>
            <p:nvPr/>
          </p:nvSpPr>
          <p:spPr>
            <a:xfrm>
              <a:off x="13090599" y="1462631"/>
              <a:ext cx="39992" cy="38277"/>
            </a:xfrm>
            <a:custGeom>
              <a:avLst/>
              <a:gdLst>
                <a:gd name="connsiteX0" fmla="*/ 22620 w 39992"/>
                <a:gd name="connsiteY0" fmla="*/ 38029 h 38277"/>
                <a:gd name="connsiteX1" fmla="*/ 20725 w 39992"/>
                <a:gd name="connsiteY1" fmla="*/ 38201 h 38277"/>
                <a:gd name="connsiteX2" fmla="*/ 19029 w 39992"/>
                <a:gd name="connsiteY2" fmla="*/ 38277 h 38277"/>
                <a:gd name="connsiteX3" fmla="*/ 75 w 39992"/>
                <a:gd name="connsiteY3" fmla="*/ 20903 h 38277"/>
                <a:gd name="connsiteX4" fmla="*/ 17372 w 39992"/>
                <a:gd name="connsiteY4" fmla="*/ 253 h 38277"/>
                <a:gd name="connsiteX5" fmla="*/ 19268 w 39992"/>
                <a:gd name="connsiteY5" fmla="*/ 82 h 38277"/>
                <a:gd name="connsiteX6" fmla="*/ 39918 w 39992"/>
                <a:gd name="connsiteY6" fmla="*/ 17379 h 38277"/>
                <a:gd name="connsiteX7" fmla="*/ 22620 w 39992"/>
                <a:gd name="connsiteY7" fmla="*/ 38029 h 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2" h="38277">
                  <a:moveTo>
                    <a:pt x="22620" y="38029"/>
                  </a:moveTo>
                  <a:lnTo>
                    <a:pt x="20725" y="38201"/>
                  </a:lnTo>
                  <a:cubicBezTo>
                    <a:pt x="20153" y="38249"/>
                    <a:pt x="19592" y="38277"/>
                    <a:pt x="19029" y="38277"/>
                  </a:cubicBezTo>
                  <a:cubicBezTo>
                    <a:pt x="9266" y="38277"/>
                    <a:pt x="951" y="30810"/>
                    <a:pt x="75" y="20903"/>
                  </a:cubicBezTo>
                  <a:cubicBezTo>
                    <a:pt x="-849" y="10426"/>
                    <a:pt x="6895" y="1177"/>
                    <a:pt x="17372" y="253"/>
                  </a:cubicBezTo>
                  <a:lnTo>
                    <a:pt x="19268" y="82"/>
                  </a:lnTo>
                  <a:cubicBezTo>
                    <a:pt x="29793" y="-890"/>
                    <a:pt x="38984" y="6911"/>
                    <a:pt x="39918" y="17379"/>
                  </a:cubicBezTo>
                  <a:cubicBezTo>
                    <a:pt x="40842" y="27857"/>
                    <a:pt x="33098" y="37106"/>
                    <a:pt x="22620" y="38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8" name="자유형: 도형 907">
              <a:extLst>
                <a:ext uri="{FF2B5EF4-FFF2-40B4-BE49-F238E27FC236}">
                  <a16:creationId xmlns:a16="http://schemas.microsoft.com/office/drawing/2014/main" id="{F34D8519-0EB5-4497-9D5A-6737247C2B97}"/>
                </a:ext>
              </a:extLst>
            </p:cNvPr>
            <p:cNvSpPr/>
            <p:nvPr/>
          </p:nvSpPr>
          <p:spPr>
            <a:xfrm>
              <a:off x="13149474" y="1457593"/>
              <a:ext cx="39990" cy="38266"/>
            </a:xfrm>
            <a:custGeom>
              <a:avLst/>
              <a:gdLst>
                <a:gd name="connsiteX0" fmla="*/ 22477 w 39990"/>
                <a:gd name="connsiteY0" fmla="*/ 38057 h 38266"/>
                <a:gd name="connsiteX1" fmla="*/ 20581 w 39990"/>
                <a:gd name="connsiteY1" fmla="*/ 38209 h 38266"/>
                <a:gd name="connsiteX2" fmla="*/ 19029 w 39990"/>
                <a:gd name="connsiteY2" fmla="*/ 38266 h 38266"/>
                <a:gd name="connsiteX3" fmla="*/ 64 w 39990"/>
                <a:gd name="connsiteY3" fmla="*/ 20750 h 38266"/>
                <a:gd name="connsiteX4" fmla="*/ 17514 w 39990"/>
                <a:gd name="connsiteY4" fmla="*/ 223 h 38266"/>
                <a:gd name="connsiteX5" fmla="*/ 19410 w 39990"/>
                <a:gd name="connsiteY5" fmla="*/ 71 h 38266"/>
                <a:gd name="connsiteX6" fmla="*/ 39926 w 39990"/>
                <a:gd name="connsiteY6" fmla="*/ 17530 h 38266"/>
                <a:gd name="connsiteX7" fmla="*/ 22477 w 39990"/>
                <a:gd name="connsiteY7" fmla="*/ 38057 h 3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0" h="38266">
                  <a:moveTo>
                    <a:pt x="22477" y="38057"/>
                  </a:moveTo>
                  <a:lnTo>
                    <a:pt x="20581" y="38209"/>
                  </a:lnTo>
                  <a:cubicBezTo>
                    <a:pt x="20057" y="38247"/>
                    <a:pt x="19543" y="38266"/>
                    <a:pt x="19029" y="38266"/>
                  </a:cubicBezTo>
                  <a:cubicBezTo>
                    <a:pt x="9209" y="38266"/>
                    <a:pt x="865" y="30722"/>
                    <a:pt x="64" y="20750"/>
                  </a:cubicBezTo>
                  <a:cubicBezTo>
                    <a:pt x="-793" y="10263"/>
                    <a:pt x="7018" y="1081"/>
                    <a:pt x="17514" y="223"/>
                  </a:cubicBezTo>
                  <a:lnTo>
                    <a:pt x="19410" y="71"/>
                  </a:lnTo>
                  <a:cubicBezTo>
                    <a:pt x="30040" y="-834"/>
                    <a:pt x="39079" y="7043"/>
                    <a:pt x="39926" y="17530"/>
                  </a:cubicBezTo>
                  <a:cubicBezTo>
                    <a:pt x="40784" y="28017"/>
                    <a:pt x="32964" y="37209"/>
                    <a:pt x="22477" y="38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9" name="자유형: 도형 908">
              <a:extLst>
                <a:ext uri="{FF2B5EF4-FFF2-40B4-BE49-F238E27FC236}">
                  <a16:creationId xmlns:a16="http://schemas.microsoft.com/office/drawing/2014/main" id="{763B68F4-B488-4231-AF4D-983A376B9E51}"/>
                </a:ext>
              </a:extLst>
            </p:cNvPr>
            <p:cNvSpPr/>
            <p:nvPr/>
          </p:nvSpPr>
          <p:spPr>
            <a:xfrm>
              <a:off x="13324539" y="1448234"/>
              <a:ext cx="40008" cy="38128"/>
            </a:xfrm>
            <a:custGeom>
              <a:avLst/>
              <a:gdLst>
                <a:gd name="connsiteX0" fmla="*/ 18775 w 40008"/>
                <a:gd name="connsiteY0" fmla="*/ 28 h 38128"/>
                <a:gd name="connsiteX1" fmla="*/ 20680 w 40008"/>
                <a:gd name="connsiteY1" fmla="*/ 0 h 38128"/>
                <a:gd name="connsiteX2" fmla="*/ 20966 w 40008"/>
                <a:gd name="connsiteY2" fmla="*/ 0 h 38128"/>
                <a:gd name="connsiteX3" fmla="*/ 40007 w 40008"/>
                <a:gd name="connsiteY3" fmla="*/ 18774 h 38128"/>
                <a:gd name="connsiteX4" fmla="*/ 21233 w 40008"/>
                <a:gd name="connsiteY4" fmla="*/ 38100 h 38128"/>
                <a:gd name="connsiteX5" fmla="*/ 19328 w 40008"/>
                <a:gd name="connsiteY5" fmla="*/ 38128 h 38128"/>
                <a:gd name="connsiteX6" fmla="*/ 19042 w 40008"/>
                <a:gd name="connsiteY6" fmla="*/ 38128 h 38128"/>
                <a:gd name="connsiteX7" fmla="*/ 2 w 40008"/>
                <a:gd name="connsiteY7" fmla="*/ 19355 h 38128"/>
                <a:gd name="connsiteX8" fmla="*/ 18775 w 40008"/>
                <a:gd name="connsiteY8" fmla="*/ 2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8">
                  <a:moveTo>
                    <a:pt x="18775" y="28"/>
                  </a:moveTo>
                  <a:lnTo>
                    <a:pt x="20680" y="0"/>
                  </a:lnTo>
                  <a:cubicBezTo>
                    <a:pt x="20776" y="0"/>
                    <a:pt x="20871" y="0"/>
                    <a:pt x="20966" y="0"/>
                  </a:cubicBezTo>
                  <a:cubicBezTo>
                    <a:pt x="31358" y="0"/>
                    <a:pt x="39845" y="8344"/>
                    <a:pt x="40007" y="18774"/>
                  </a:cubicBezTo>
                  <a:cubicBezTo>
                    <a:pt x="40159" y="29289"/>
                    <a:pt x="31758" y="37948"/>
                    <a:pt x="21233" y="38100"/>
                  </a:cubicBezTo>
                  <a:lnTo>
                    <a:pt x="19328" y="38128"/>
                  </a:lnTo>
                  <a:cubicBezTo>
                    <a:pt x="19233" y="38128"/>
                    <a:pt x="19138" y="38128"/>
                    <a:pt x="19042" y="38128"/>
                  </a:cubicBezTo>
                  <a:cubicBezTo>
                    <a:pt x="8650" y="38128"/>
                    <a:pt x="154" y="29785"/>
                    <a:pt x="2" y="19355"/>
                  </a:cubicBezTo>
                  <a:cubicBezTo>
                    <a:pt x="-141" y="8830"/>
                    <a:pt x="8250" y="181"/>
                    <a:pt x="18775" y="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0" name="자유형: 도형 909">
              <a:extLst>
                <a:ext uri="{FF2B5EF4-FFF2-40B4-BE49-F238E27FC236}">
                  <a16:creationId xmlns:a16="http://schemas.microsoft.com/office/drawing/2014/main" id="{1EF66B77-FDA2-4D89-B63A-19AF8F6F8D12}"/>
                </a:ext>
              </a:extLst>
            </p:cNvPr>
            <p:cNvSpPr/>
            <p:nvPr/>
          </p:nvSpPr>
          <p:spPr>
            <a:xfrm>
              <a:off x="13383607" y="1448486"/>
              <a:ext cx="26102" cy="33176"/>
            </a:xfrm>
            <a:custGeom>
              <a:avLst/>
              <a:gdLst>
                <a:gd name="connsiteX0" fmla="*/ 8 w 26102"/>
                <a:gd name="connsiteY0" fmla="*/ 18198 h 33176"/>
                <a:gd name="connsiteX1" fmla="*/ 19296 w 26102"/>
                <a:gd name="connsiteY1" fmla="*/ 6 h 33176"/>
                <a:gd name="connsiteX2" fmla="*/ 21163 w 26102"/>
                <a:gd name="connsiteY2" fmla="*/ 63 h 33176"/>
                <a:gd name="connsiteX3" fmla="*/ 26011 w 26102"/>
                <a:gd name="connsiteY3" fmla="*/ 929 h 33176"/>
                <a:gd name="connsiteX4" fmla="*/ 26087 w 26102"/>
                <a:gd name="connsiteY4" fmla="*/ 1120 h 33176"/>
                <a:gd name="connsiteX5" fmla="*/ 7037 w 26102"/>
                <a:gd name="connsiteY5" fmla="*/ 33114 h 33176"/>
                <a:gd name="connsiteX6" fmla="*/ 6847 w 26102"/>
                <a:gd name="connsiteY6" fmla="*/ 33143 h 33176"/>
                <a:gd name="connsiteX7" fmla="*/ 8 w 26102"/>
                <a:gd name="connsiteY7" fmla="*/ 18198 h 3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02" h="33176">
                  <a:moveTo>
                    <a:pt x="8" y="18198"/>
                  </a:moveTo>
                  <a:cubicBezTo>
                    <a:pt x="322" y="7845"/>
                    <a:pt x="9018" y="-242"/>
                    <a:pt x="19296" y="6"/>
                  </a:cubicBezTo>
                  <a:lnTo>
                    <a:pt x="21163" y="63"/>
                  </a:lnTo>
                  <a:cubicBezTo>
                    <a:pt x="22858" y="110"/>
                    <a:pt x="24458" y="453"/>
                    <a:pt x="26011" y="929"/>
                  </a:cubicBezTo>
                  <a:cubicBezTo>
                    <a:pt x="26087" y="958"/>
                    <a:pt x="26125" y="1044"/>
                    <a:pt x="26087" y="1120"/>
                  </a:cubicBezTo>
                  <a:cubicBezTo>
                    <a:pt x="19848" y="11855"/>
                    <a:pt x="13505" y="22532"/>
                    <a:pt x="7037" y="33114"/>
                  </a:cubicBezTo>
                  <a:cubicBezTo>
                    <a:pt x="6999" y="33181"/>
                    <a:pt x="6904" y="33200"/>
                    <a:pt x="6847" y="33143"/>
                  </a:cubicBezTo>
                  <a:cubicBezTo>
                    <a:pt x="2551" y="29580"/>
                    <a:pt x="-164" y="24208"/>
                    <a:pt x="8" y="181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1" name="자유형: 도형 910">
              <a:extLst>
                <a:ext uri="{FF2B5EF4-FFF2-40B4-BE49-F238E27FC236}">
                  <a16:creationId xmlns:a16="http://schemas.microsoft.com/office/drawing/2014/main" id="{8EC549D6-C347-4E6C-BF2D-8B856CCF68E0}"/>
                </a:ext>
              </a:extLst>
            </p:cNvPr>
            <p:cNvSpPr/>
            <p:nvPr/>
          </p:nvSpPr>
          <p:spPr>
            <a:xfrm>
              <a:off x="13265515" y="1450076"/>
              <a:ext cx="39995" cy="38182"/>
            </a:xfrm>
            <a:custGeom>
              <a:avLst/>
              <a:gdLst>
                <a:gd name="connsiteX0" fmla="*/ 18212 w 39995"/>
                <a:gd name="connsiteY0" fmla="*/ 101 h 38182"/>
                <a:gd name="connsiteX1" fmla="*/ 20107 w 39995"/>
                <a:gd name="connsiteY1" fmla="*/ 16 h 38182"/>
                <a:gd name="connsiteX2" fmla="*/ 39977 w 39995"/>
                <a:gd name="connsiteY2" fmla="*/ 18208 h 38182"/>
                <a:gd name="connsiteX3" fmla="*/ 21784 w 39995"/>
                <a:gd name="connsiteY3" fmla="*/ 38077 h 38182"/>
                <a:gd name="connsiteX4" fmla="*/ 19888 w 39995"/>
                <a:gd name="connsiteY4" fmla="*/ 38163 h 38182"/>
                <a:gd name="connsiteX5" fmla="*/ 19031 w 39995"/>
                <a:gd name="connsiteY5" fmla="*/ 38182 h 38182"/>
                <a:gd name="connsiteX6" fmla="*/ 19 w 39995"/>
                <a:gd name="connsiteY6" fmla="*/ 19970 h 38182"/>
                <a:gd name="connsiteX7" fmla="*/ 18212 w 39995"/>
                <a:gd name="connsiteY7" fmla="*/ 101 h 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95" h="38182">
                  <a:moveTo>
                    <a:pt x="18212" y="101"/>
                  </a:moveTo>
                  <a:lnTo>
                    <a:pt x="20107" y="16"/>
                  </a:lnTo>
                  <a:cubicBezTo>
                    <a:pt x="30261" y="-404"/>
                    <a:pt x="39510" y="7693"/>
                    <a:pt x="39977" y="18208"/>
                  </a:cubicBezTo>
                  <a:cubicBezTo>
                    <a:pt x="40443" y="28724"/>
                    <a:pt x="32290" y="37620"/>
                    <a:pt x="21784" y="38077"/>
                  </a:cubicBezTo>
                  <a:lnTo>
                    <a:pt x="19888" y="38163"/>
                  </a:lnTo>
                  <a:cubicBezTo>
                    <a:pt x="19603" y="38173"/>
                    <a:pt x="19317" y="38182"/>
                    <a:pt x="19031" y="38182"/>
                  </a:cubicBezTo>
                  <a:cubicBezTo>
                    <a:pt x="8906" y="38182"/>
                    <a:pt x="467" y="30200"/>
                    <a:pt x="19" y="19970"/>
                  </a:cubicBezTo>
                  <a:cubicBezTo>
                    <a:pt x="-448" y="9464"/>
                    <a:pt x="7696" y="568"/>
                    <a:pt x="18212" y="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2" name="자유형: 도형 911">
              <a:extLst>
                <a:ext uri="{FF2B5EF4-FFF2-40B4-BE49-F238E27FC236}">
                  <a16:creationId xmlns:a16="http://schemas.microsoft.com/office/drawing/2014/main" id="{FD88F868-E424-48FE-8855-FC4EC75D2C69}"/>
                </a:ext>
              </a:extLst>
            </p:cNvPr>
            <p:cNvSpPr/>
            <p:nvPr/>
          </p:nvSpPr>
          <p:spPr>
            <a:xfrm>
              <a:off x="13149823" y="1577975"/>
              <a:ext cx="39998" cy="38119"/>
            </a:xfrm>
            <a:custGeom>
              <a:avLst/>
              <a:gdLst>
                <a:gd name="connsiteX0" fmla="*/ 21232 w 39998"/>
                <a:gd name="connsiteY0" fmla="*/ 38100 h 38119"/>
                <a:gd name="connsiteX1" fmla="*/ 19194 w 39998"/>
                <a:gd name="connsiteY1" fmla="*/ 38119 h 38119"/>
                <a:gd name="connsiteX2" fmla="*/ 19051 w 39998"/>
                <a:gd name="connsiteY2" fmla="*/ 38119 h 38119"/>
                <a:gd name="connsiteX3" fmla="*/ 1 w 39998"/>
                <a:gd name="connsiteY3" fmla="*/ 19212 h 38119"/>
                <a:gd name="connsiteX4" fmla="*/ 18908 w 39998"/>
                <a:gd name="connsiteY4" fmla="*/ 19 h 38119"/>
                <a:gd name="connsiteX5" fmla="*/ 20670 w 39998"/>
                <a:gd name="connsiteY5" fmla="*/ 0 h 38119"/>
                <a:gd name="connsiteX6" fmla="*/ 20956 w 39998"/>
                <a:gd name="connsiteY6" fmla="*/ 0 h 38119"/>
                <a:gd name="connsiteX7" fmla="*/ 39996 w 39998"/>
                <a:gd name="connsiteY7" fmla="*/ 18774 h 38119"/>
                <a:gd name="connsiteX8" fmla="*/ 21232 w 39998"/>
                <a:gd name="connsiteY8" fmla="*/ 38100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8" h="38119">
                  <a:moveTo>
                    <a:pt x="21232" y="38100"/>
                  </a:moveTo>
                  <a:lnTo>
                    <a:pt x="19194" y="38119"/>
                  </a:lnTo>
                  <a:cubicBezTo>
                    <a:pt x="19146" y="38119"/>
                    <a:pt x="19098" y="38119"/>
                    <a:pt x="19051" y="38119"/>
                  </a:cubicBezTo>
                  <a:cubicBezTo>
                    <a:pt x="8592" y="38119"/>
                    <a:pt x="77" y="29680"/>
                    <a:pt x="1" y="19212"/>
                  </a:cubicBezTo>
                  <a:cubicBezTo>
                    <a:pt x="-76" y="8696"/>
                    <a:pt x="8392" y="105"/>
                    <a:pt x="18908" y="19"/>
                  </a:cubicBezTo>
                  <a:lnTo>
                    <a:pt x="20670" y="0"/>
                  </a:lnTo>
                  <a:cubicBezTo>
                    <a:pt x="20765" y="0"/>
                    <a:pt x="20860" y="0"/>
                    <a:pt x="20956" y="0"/>
                  </a:cubicBezTo>
                  <a:cubicBezTo>
                    <a:pt x="31347" y="0"/>
                    <a:pt x="39834" y="8344"/>
                    <a:pt x="39996" y="18774"/>
                  </a:cubicBezTo>
                  <a:cubicBezTo>
                    <a:pt x="40148" y="29289"/>
                    <a:pt x="31747" y="37938"/>
                    <a:pt x="21232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3" name="자유형: 도형 912">
              <a:extLst>
                <a:ext uri="{FF2B5EF4-FFF2-40B4-BE49-F238E27FC236}">
                  <a16:creationId xmlns:a16="http://schemas.microsoft.com/office/drawing/2014/main" id="{0CA1026B-4A86-4A34-9CF5-4E21313407BD}"/>
                </a:ext>
              </a:extLst>
            </p:cNvPr>
            <p:cNvSpPr/>
            <p:nvPr/>
          </p:nvSpPr>
          <p:spPr>
            <a:xfrm>
              <a:off x="13031733" y="1578717"/>
              <a:ext cx="40004" cy="38100"/>
            </a:xfrm>
            <a:custGeom>
              <a:avLst/>
              <a:gdLst>
                <a:gd name="connsiteX0" fmla="*/ 20955 w 40004"/>
                <a:gd name="connsiteY0" fmla="*/ 38100 h 38100"/>
                <a:gd name="connsiteX1" fmla="*/ 19050 w 40004"/>
                <a:gd name="connsiteY1" fmla="*/ 38100 h 38100"/>
                <a:gd name="connsiteX2" fmla="*/ 0 w 40004"/>
                <a:gd name="connsiteY2" fmla="*/ 19050 h 38100"/>
                <a:gd name="connsiteX3" fmla="*/ 19050 w 40004"/>
                <a:gd name="connsiteY3" fmla="*/ 0 h 38100"/>
                <a:gd name="connsiteX4" fmla="*/ 20955 w 40004"/>
                <a:gd name="connsiteY4" fmla="*/ 0 h 38100"/>
                <a:gd name="connsiteX5" fmla="*/ 40005 w 40004"/>
                <a:gd name="connsiteY5" fmla="*/ 19050 h 38100"/>
                <a:gd name="connsiteX6" fmla="*/ 20955 w 40004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4" h="38100">
                  <a:moveTo>
                    <a:pt x="20955" y="38100"/>
                  </a:moveTo>
                  <a:lnTo>
                    <a:pt x="19050" y="38100"/>
                  </a:lnTo>
                  <a:cubicBezTo>
                    <a:pt x="8534" y="38100"/>
                    <a:pt x="0" y="29566"/>
                    <a:pt x="0" y="19050"/>
                  </a:cubicBezTo>
                  <a:cubicBezTo>
                    <a:pt x="0" y="8534"/>
                    <a:pt x="8534" y="0"/>
                    <a:pt x="19050" y="0"/>
                  </a:cubicBezTo>
                  <a:lnTo>
                    <a:pt x="20955" y="0"/>
                  </a:lnTo>
                  <a:cubicBezTo>
                    <a:pt x="31470" y="0"/>
                    <a:pt x="40005" y="8534"/>
                    <a:pt x="40005" y="19050"/>
                  </a:cubicBezTo>
                  <a:cubicBezTo>
                    <a:pt x="40005" y="29566"/>
                    <a:pt x="31480" y="38100"/>
                    <a:pt x="2095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4" name="자유형: 도형 913">
              <a:extLst>
                <a:ext uri="{FF2B5EF4-FFF2-40B4-BE49-F238E27FC236}">
                  <a16:creationId xmlns:a16="http://schemas.microsoft.com/office/drawing/2014/main" id="{1164A958-C138-4531-83FB-36F9C8FE614A}"/>
                </a:ext>
              </a:extLst>
            </p:cNvPr>
            <p:cNvSpPr/>
            <p:nvPr/>
          </p:nvSpPr>
          <p:spPr>
            <a:xfrm>
              <a:off x="13266009" y="1576555"/>
              <a:ext cx="40007" cy="38118"/>
            </a:xfrm>
            <a:custGeom>
              <a:avLst/>
              <a:gdLst>
                <a:gd name="connsiteX0" fmla="*/ 18917 w 40007"/>
                <a:gd name="connsiteY0" fmla="*/ 19 h 38118"/>
                <a:gd name="connsiteX1" fmla="*/ 20679 w 40007"/>
                <a:gd name="connsiteY1" fmla="*/ 0 h 38118"/>
                <a:gd name="connsiteX2" fmla="*/ 20965 w 40007"/>
                <a:gd name="connsiteY2" fmla="*/ 0 h 38118"/>
                <a:gd name="connsiteX3" fmla="*/ 40006 w 40007"/>
                <a:gd name="connsiteY3" fmla="*/ 18774 h 38118"/>
                <a:gd name="connsiteX4" fmla="*/ 21232 w 40007"/>
                <a:gd name="connsiteY4" fmla="*/ 38100 h 38118"/>
                <a:gd name="connsiteX5" fmla="*/ 19193 w 40007"/>
                <a:gd name="connsiteY5" fmla="*/ 38119 h 38118"/>
                <a:gd name="connsiteX6" fmla="*/ 19050 w 40007"/>
                <a:gd name="connsiteY6" fmla="*/ 38119 h 38118"/>
                <a:gd name="connsiteX7" fmla="*/ 0 w 40007"/>
                <a:gd name="connsiteY7" fmla="*/ 19212 h 38118"/>
                <a:gd name="connsiteX8" fmla="*/ 18917 w 40007"/>
                <a:gd name="connsiteY8" fmla="*/ 19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7" h="38118">
                  <a:moveTo>
                    <a:pt x="18917" y="19"/>
                  </a:moveTo>
                  <a:lnTo>
                    <a:pt x="20679" y="0"/>
                  </a:lnTo>
                  <a:cubicBezTo>
                    <a:pt x="20774" y="0"/>
                    <a:pt x="20870" y="0"/>
                    <a:pt x="20965" y="0"/>
                  </a:cubicBezTo>
                  <a:cubicBezTo>
                    <a:pt x="31357" y="0"/>
                    <a:pt x="39844" y="8344"/>
                    <a:pt x="40006" y="18774"/>
                  </a:cubicBezTo>
                  <a:cubicBezTo>
                    <a:pt x="40158" y="29289"/>
                    <a:pt x="31757" y="37947"/>
                    <a:pt x="21232" y="38100"/>
                  </a:cubicBezTo>
                  <a:lnTo>
                    <a:pt x="19193" y="38119"/>
                  </a:lnTo>
                  <a:cubicBezTo>
                    <a:pt x="19146" y="38119"/>
                    <a:pt x="19098" y="38119"/>
                    <a:pt x="19050" y="38119"/>
                  </a:cubicBezTo>
                  <a:cubicBezTo>
                    <a:pt x="8592" y="38119"/>
                    <a:pt x="77" y="29680"/>
                    <a:pt x="0" y="19212"/>
                  </a:cubicBezTo>
                  <a:cubicBezTo>
                    <a:pt x="-66" y="8687"/>
                    <a:pt x="8392" y="95"/>
                    <a:pt x="18917" y="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5" name="자유형: 도형 914">
              <a:extLst>
                <a:ext uri="{FF2B5EF4-FFF2-40B4-BE49-F238E27FC236}">
                  <a16:creationId xmlns:a16="http://schemas.microsoft.com/office/drawing/2014/main" id="{33DD532D-4A94-44FD-83F6-FF3144E70D14}"/>
                </a:ext>
              </a:extLst>
            </p:cNvPr>
            <p:cNvSpPr/>
            <p:nvPr/>
          </p:nvSpPr>
          <p:spPr>
            <a:xfrm>
              <a:off x="13090797" y="1578508"/>
              <a:ext cx="39996" cy="38109"/>
            </a:xfrm>
            <a:custGeom>
              <a:avLst/>
              <a:gdLst>
                <a:gd name="connsiteX0" fmla="*/ 21089 w 39996"/>
                <a:gd name="connsiteY0" fmla="*/ 38100 h 38109"/>
                <a:gd name="connsiteX1" fmla="*/ 19194 w 39996"/>
                <a:gd name="connsiteY1" fmla="*/ 38110 h 38109"/>
                <a:gd name="connsiteX2" fmla="*/ 19051 w 39996"/>
                <a:gd name="connsiteY2" fmla="*/ 38110 h 38109"/>
                <a:gd name="connsiteX3" fmla="*/ 1 w 39996"/>
                <a:gd name="connsiteY3" fmla="*/ 19202 h 38109"/>
                <a:gd name="connsiteX4" fmla="*/ 18907 w 39996"/>
                <a:gd name="connsiteY4" fmla="*/ 10 h 38109"/>
                <a:gd name="connsiteX5" fmla="*/ 20803 w 39996"/>
                <a:gd name="connsiteY5" fmla="*/ 0 h 38109"/>
                <a:gd name="connsiteX6" fmla="*/ 20946 w 39996"/>
                <a:gd name="connsiteY6" fmla="*/ 0 h 38109"/>
                <a:gd name="connsiteX7" fmla="*/ 39996 w 39996"/>
                <a:gd name="connsiteY7" fmla="*/ 18907 h 38109"/>
                <a:gd name="connsiteX8" fmla="*/ 21089 w 39996"/>
                <a:gd name="connsiteY8" fmla="*/ 3810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96" h="38109">
                  <a:moveTo>
                    <a:pt x="21089" y="38100"/>
                  </a:moveTo>
                  <a:lnTo>
                    <a:pt x="19194" y="38110"/>
                  </a:lnTo>
                  <a:cubicBezTo>
                    <a:pt x="19146" y="38110"/>
                    <a:pt x="19098" y="38110"/>
                    <a:pt x="19051" y="38110"/>
                  </a:cubicBezTo>
                  <a:cubicBezTo>
                    <a:pt x="8592" y="38110"/>
                    <a:pt x="77" y="29670"/>
                    <a:pt x="1" y="19202"/>
                  </a:cubicBezTo>
                  <a:cubicBezTo>
                    <a:pt x="-76" y="8687"/>
                    <a:pt x="8392" y="95"/>
                    <a:pt x="18907" y="10"/>
                  </a:cubicBezTo>
                  <a:lnTo>
                    <a:pt x="20803" y="0"/>
                  </a:lnTo>
                  <a:cubicBezTo>
                    <a:pt x="20851" y="0"/>
                    <a:pt x="20898" y="0"/>
                    <a:pt x="20946" y="0"/>
                  </a:cubicBezTo>
                  <a:cubicBezTo>
                    <a:pt x="31404" y="0"/>
                    <a:pt x="39920" y="8439"/>
                    <a:pt x="39996" y="18907"/>
                  </a:cubicBezTo>
                  <a:cubicBezTo>
                    <a:pt x="40072" y="29432"/>
                    <a:pt x="31604" y="38024"/>
                    <a:pt x="21089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6" name="자유형: 도형 915">
              <a:extLst>
                <a:ext uri="{FF2B5EF4-FFF2-40B4-BE49-F238E27FC236}">
                  <a16:creationId xmlns:a16="http://schemas.microsoft.com/office/drawing/2014/main" id="{8FF8CC74-D202-43BC-B324-06BF3B8315ED}"/>
                </a:ext>
              </a:extLst>
            </p:cNvPr>
            <p:cNvSpPr/>
            <p:nvPr/>
          </p:nvSpPr>
          <p:spPr>
            <a:xfrm>
              <a:off x="13031469" y="1848623"/>
              <a:ext cx="39830" cy="37770"/>
            </a:xfrm>
            <a:custGeom>
              <a:avLst/>
              <a:gdLst>
                <a:gd name="connsiteX0" fmla="*/ 521 w 39830"/>
                <a:gd name="connsiteY0" fmla="*/ 14549 h 37770"/>
                <a:gd name="connsiteX1" fmla="*/ 20600 w 39830"/>
                <a:gd name="connsiteY1" fmla="*/ 13 h 37770"/>
                <a:gd name="connsiteX2" fmla="*/ 21667 w 39830"/>
                <a:gd name="connsiteY2" fmla="*/ 52 h 37770"/>
                <a:gd name="connsiteX3" fmla="*/ 39831 w 39830"/>
                <a:gd name="connsiteY3" fmla="*/ 17006 h 37770"/>
                <a:gd name="connsiteX4" fmla="*/ 39793 w 39830"/>
                <a:gd name="connsiteY4" fmla="*/ 17092 h 37770"/>
                <a:gd name="connsiteX5" fmla="*/ 16466 w 39830"/>
                <a:gd name="connsiteY5" fmla="*/ 37742 h 37770"/>
                <a:gd name="connsiteX6" fmla="*/ 16380 w 39830"/>
                <a:gd name="connsiteY6" fmla="*/ 37771 h 37770"/>
                <a:gd name="connsiteX7" fmla="*/ 521 w 39830"/>
                <a:gd name="connsiteY7" fmla="*/ 14549 h 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30" h="37770">
                  <a:moveTo>
                    <a:pt x="521" y="14549"/>
                  </a:moveTo>
                  <a:cubicBezTo>
                    <a:pt x="2607" y="5557"/>
                    <a:pt x="11370" y="-320"/>
                    <a:pt x="20600" y="13"/>
                  </a:cubicBezTo>
                  <a:lnTo>
                    <a:pt x="21667" y="52"/>
                  </a:lnTo>
                  <a:cubicBezTo>
                    <a:pt x="31239" y="404"/>
                    <a:pt x="38812" y="7767"/>
                    <a:pt x="39831" y="17006"/>
                  </a:cubicBezTo>
                  <a:cubicBezTo>
                    <a:pt x="39831" y="17035"/>
                    <a:pt x="39821" y="17073"/>
                    <a:pt x="39793" y="17092"/>
                  </a:cubicBezTo>
                  <a:cubicBezTo>
                    <a:pt x="32058" y="24026"/>
                    <a:pt x="24324" y="30951"/>
                    <a:pt x="16466" y="37742"/>
                  </a:cubicBezTo>
                  <a:cubicBezTo>
                    <a:pt x="16447" y="37761"/>
                    <a:pt x="16409" y="37771"/>
                    <a:pt x="16380" y="37771"/>
                  </a:cubicBezTo>
                  <a:cubicBezTo>
                    <a:pt x="5646" y="36256"/>
                    <a:pt x="-2127" y="25960"/>
                    <a:pt x="521" y="1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7" name="자유형: 도형 916">
              <a:extLst>
                <a:ext uri="{FF2B5EF4-FFF2-40B4-BE49-F238E27FC236}">
                  <a16:creationId xmlns:a16="http://schemas.microsoft.com/office/drawing/2014/main" id="{9B47AABB-2FB5-40B7-860D-661C65D763BC}"/>
                </a:ext>
              </a:extLst>
            </p:cNvPr>
            <p:cNvSpPr/>
            <p:nvPr/>
          </p:nvSpPr>
          <p:spPr>
            <a:xfrm>
              <a:off x="13031086" y="1714491"/>
              <a:ext cx="40004" cy="38181"/>
            </a:xfrm>
            <a:custGeom>
              <a:avLst/>
              <a:gdLst>
                <a:gd name="connsiteX0" fmla="*/ 19878 w 40004"/>
                <a:gd name="connsiteY0" fmla="*/ 15 h 38181"/>
                <a:gd name="connsiteX1" fmla="*/ 21793 w 40004"/>
                <a:gd name="connsiteY1" fmla="*/ 100 h 38181"/>
                <a:gd name="connsiteX2" fmla="*/ 39985 w 40004"/>
                <a:gd name="connsiteY2" fmla="*/ 19969 h 38181"/>
                <a:gd name="connsiteX3" fmla="*/ 20973 w 40004"/>
                <a:gd name="connsiteY3" fmla="*/ 38181 h 38181"/>
                <a:gd name="connsiteX4" fmla="*/ 20116 w 40004"/>
                <a:gd name="connsiteY4" fmla="*/ 38162 h 38181"/>
                <a:gd name="connsiteX5" fmla="*/ 18221 w 40004"/>
                <a:gd name="connsiteY5" fmla="*/ 38077 h 38181"/>
                <a:gd name="connsiteX6" fmla="*/ 18 w 40004"/>
                <a:gd name="connsiteY6" fmla="*/ 18217 h 38181"/>
                <a:gd name="connsiteX7" fmla="*/ 19878 w 40004"/>
                <a:gd name="connsiteY7" fmla="*/ 15 h 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4" h="38181">
                  <a:moveTo>
                    <a:pt x="19878" y="15"/>
                  </a:moveTo>
                  <a:lnTo>
                    <a:pt x="21793" y="100"/>
                  </a:lnTo>
                  <a:cubicBezTo>
                    <a:pt x="32308" y="567"/>
                    <a:pt x="40452" y="9463"/>
                    <a:pt x="39985" y="19969"/>
                  </a:cubicBezTo>
                  <a:cubicBezTo>
                    <a:pt x="39537" y="30190"/>
                    <a:pt x="31098" y="38181"/>
                    <a:pt x="20973" y="38181"/>
                  </a:cubicBezTo>
                  <a:cubicBezTo>
                    <a:pt x="20688" y="38181"/>
                    <a:pt x="20392" y="38181"/>
                    <a:pt x="20116" y="38162"/>
                  </a:cubicBezTo>
                  <a:lnTo>
                    <a:pt x="18221" y="38077"/>
                  </a:lnTo>
                  <a:cubicBezTo>
                    <a:pt x="7705" y="37620"/>
                    <a:pt x="-439" y="28733"/>
                    <a:pt x="18" y="18217"/>
                  </a:cubicBezTo>
                  <a:cubicBezTo>
                    <a:pt x="466" y="7711"/>
                    <a:pt x="9553" y="-395"/>
                    <a:pt x="19878" y="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8" name="자유형: 도형 917">
              <a:extLst>
                <a:ext uri="{FF2B5EF4-FFF2-40B4-BE49-F238E27FC236}">
                  <a16:creationId xmlns:a16="http://schemas.microsoft.com/office/drawing/2014/main" id="{14FEA424-BB4A-4F86-95EF-AA6AF63DB8DF}"/>
                </a:ext>
              </a:extLst>
            </p:cNvPr>
            <p:cNvSpPr/>
            <p:nvPr/>
          </p:nvSpPr>
          <p:spPr>
            <a:xfrm>
              <a:off x="13149118" y="1717506"/>
              <a:ext cx="40006" cy="38109"/>
            </a:xfrm>
            <a:custGeom>
              <a:avLst/>
              <a:gdLst>
                <a:gd name="connsiteX0" fmla="*/ 19051 w 40006"/>
                <a:gd name="connsiteY0" fmla="*/ 0 h 38109"/>
                <a:gd name="connsiteX1" fmla="*/ 19194 w 40006"/>
                <a:gd name="connsiteY1" fmla="*/ 0 h 38109"/>
                <a:gd name="connsiteX2" fmla="*/ 21099 w 40006"/>
                <a:gd name="connsiteY2" fmla="*/ 10 h 38109"/>
                <a:gd name="connsiteX3" fmla="*/ 40006 w 40006"/>
                <a:gd name="connsiteY3" fmla="*/ 19203 h 38109"/>
                <a:gd name="connsiteX4" fmla="*/ 20956 w 40006"/>
                <a:gd name="connsiteY4" fmla="*/ 38110 h 38109"/>
                <a:gd name="connsiteX5" fmla="*/ 20813 w 40006"/>
                <a:gd name="connsiteY5" fmla="*/ 38110 h 38109"/>
                <a:gd name="connsiteX6" fmla="*/ 18908 w 40006"/>
                <a:gd name="connsiteY6" fmla="*/ 38100 h 38109"/>
                <a:gd name="connsiteX7" fmla="*/ 1 w 40006"/>
                <a:gd name="connsiteY7" fmla="*/ 18907 h 38109"/>
                <a:gd name="connsiteX8" fmla="*/ 19051 w 40006"/>
                <a:gd name="connsiteY8" fmla="*/ 0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6" h="38109">
                  <a:moveTo>
                    <a:pt x="19051" y="0"/>
                  </a:moveTo>
                  <a:cubicBezTo>
                    <a:pt x="19098" y="0"/>
                    <a:pt x="19146" y="0"/>
                    <a:pt x="19194" y="0"/>
                  </a:cubicBezTo>
                  <a:lnTo>
                    <a:pt x="21099" y="10"/>
                  </a:lnTo>
                  <a:cubicBezTo>
                    <a:pt x="31614" y="86"/>
                    <a:pt x="40082" y="8677"/>
                    <a:pt x="40006" y="19203"/>
                  </a:cubicBezTo>
                  <a:cubicBezTo>
                    <a:pt x="39929" y="29680"/>
                    <a:pt x="31414" y="38110"/>
                    <a:pt x="20956" y="38110"/>
                  </a:cubicBezTo>
                  <a:cubicBezTo>
                    <a:pt x="20908" y="38110"/>
                    <a:pt x="20860" y="38110"/>
                    <a:pt x="20813" y="38110"/>
                  </a:cubicBezTo>
                  <a:lnTo>
                    <a:pt x="18908" y="38100"/>
                  </a:lnTo>
                  <a:cubicBezTo>
                    <a:pt x="8392" y="38024"/>
                    <a:pt x="-76" y="29433"/>
                    <a:pt x="1" y="18907"/>
                  </a:cubicBezTo>
                  <a:cubicBezTo>
                    <a:pt x="77" y="8439"/>
                    <a:pt x="8602" y="0"/>
                    <a:pt x="1905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9" name="자유형: 도형 918">
              <a:extLst>
                <a:ext uri="{FF2B5EF4-FFF2-40B4-BE49-F238E27FC236}">
                  <a16:creationId xmlns:a16="http://schemas.microsoft.com/office/drawing/2014/main" id="{E9F7B79A-78A5-4195-8BF6-577A5EBDD484}"/>
                </a:ext>
              </a:extLst>
            </p:cNvPr>
            <p:cNvSpPr/>
            <p:nvPr/>
          </p:nvSpPr>
          <p:spPr>
            <a:xfrm>
              <a:off x="13090094" y="1716556"/>
              <a:ext cx="40008" cy="38135"/>
            </a:xfrm>
            <a:custGeom>
              <a:avLst/>
              <a:gdLst>
                <a:gd name="connsiteX0" fmla="*/ 19592 w 40008"/>
                <a:gd name="connsiteY0" fmla="*/ 7 h 38135"/>
                <a:gd name="connsiteX1" fmla="*/ 21373 w 40008"/>
                <a:gd name="connsiteY1" fmla="*/ 45 h 38135"/>
                <a:gd name="connsiteX2" fmla="*/ 40004 w 40008"/>
                <a:gd name="connsiteY2" fmla="*/ 19505 h 38135"/>
                <a:gd name="connsiteX3" fmla="*/ 20964 w 40008"/>
                <a:gd name="connsiteY3" fmla="*/ 38136 h 38135"/>
                <a:gd name="connsiteX4" fmla="*/ 20535 w 40008"/>
                <a:gd name="connsiteY4" fmla="*/ 38136 h 38135"/>
                <a:gd name="connsiteX5" fmla="*/ 18497 w 40008"/>
                <a:gd name="connsiteY5" fmla="*/ 38088 h 38135"/>
                <a:gd name="connsiteX6" fmla="*/ 9 w 40008"/>
                <a:gd name="connsiteY6" fmla="*/ 18495 h 38135"/>
                <a:gd name="connsiteX7" fmla="*/ 19592 w 40008"/>
                <a:gd name="connsiteY7" fmla="*/ 7 h 3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8" h="38135">
                  <a:moveTo>
                    <a:pt x="19592" y="7"/>
                  </a:moveTo>
                  <a:lnTo>
                    <a:pt x="21373" y="45"/>
                  </a:lnTo>
                  <a:cubicBezTo>
                    <a:pt x="31889" y="274"/>
                    <a:pt x="40223" y="8989"/>
                    <a:pt x="40004" y="19505"/>
                  </a:cubicBezTo>
                  <a:cubicBezTo>
                    <a:pt x="39775" y="29878"/>
                    <a:pt x="31289" y="38136"/>
                    <a:pt x="20964" y="38136"/>
                  </a:cubicBezTo>
                  <a:cubicBezTo>
                    <a:pt x="20821" y="38136"/>
                    <a:pt x="20678" y="38136"/>
                    <a:pt x="20535" y="38136"/>
                  </a:cubicBezTo>
                  <a:lnTo>
                    <a:pt x="18497" y="38088"/>
                  </a:lnTo>
                  <a:cubicBezTo>
                    <a:pt x="7981" y="37783"/>
                    <a:pt x="-306" y="29011"/>
                    <a:pt x="9" y="18495"/>
                  </a:cubicBezTo>
                  <a:cubicBezTo>
                    <a:pt x="304" y="7989"/>
                    <a:pt x="9229" y="-279"/>
                    <a:pt x="19592" y="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0" name="자유형: 도형 919">
              <a:extLst>
                <a:ext uri="{FF2B5EF4-FFF2-40B4-BE49-F238E27FC236}">
                  <a16:creationId xmlns:a16="http://schemas.microsoft.com/office/drawing/2014/main" id="{D4912882-62E1-406F-BA43-4CB782B47588}"/>
                </a:ext>
              </a:extLst>
            </p:cNvPr>
            <p:cNvSpPr/>
            <p:nvPr/>
          </p:nvSpPr>
          <p:spPr>
            <a:xfrm>
              <a:off x="12925223" y="-696194"/>
              <a:ext cx="40008" cy="38128"/>
            </a:xfrm>
            <a:custGeom>
              <a:avLst/>
              <a:gdLst>
                <a:gd name="connsiteX0" fmla="*/ 19042 w 40008"/>
                <a:gd name="connsiteY0" fmla="*/ 38129 h 38128"/>
                <a:gd name="connsiteX1" fmla="*/ 19328 w 40008"/>
                <a:gd name="connsiteY1" fmla="*/ 38129 h 38128"/>
                <a:gd name="connsiteX2" fmla="*/ 20966 w 40008"/>
                <a:gd name="connsiteY2" fmla="*/ 38100 h 38128"/>
                <a:gd name="connsiteX3" fmla="*/ 21233 w 40008"/>
                <a:gd name="connsiteY3" fmla="*/ 38100 h 38128"/>
                <a:gd name="connsiteX4" fmla="*/ 40007 w 40008"/>
                <a:gd name="connsiteY4" fmla="*/ 18774 h 38128"/>
                <a:gd name="connsiteX5" fmla="*/ 20966 w 40008"/>
                <a:gd name="connsiteY5" fmla="*/ 0 h 38128"/>
                <a:gd name="connsiteX6" fmla="*/ 20966 w 40008"/>
                <a:gd name="connsiteY6" fmla="*/ 0 h 38128"/>
                <a:gd name="connsiteX7" fmla="*/ 20680 w 40008"/>
                <a:gd name="connsiteY7" fmla="*/ 0 h 38128"/>
                <a:gd name="connsiteX8" fmla="*/ 18776 w 40008"/>
                <a:gd name="connsiteY8" fmla="*/ 29 h 38128"/>
                <a:gd name="connsiteX9" fmla="*/ 2 w 40008"/>
                <a:gd name="connsiteY9" fmla="*/ 19355 h 38128"/>
                <a:gd name="connsiteX10" fmla="*/ 19042 w 40008"/>
                <a:gd name="connsiteY10" fmla="*/ 381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8" h="38128">
                  <a:moveTo>
                    <a:pt x="19042" y="38129"/>
                  </a:moveTo>
                  <a:cubicBezTo>
                    <a:pt x="19147" y="38129"/>
                    <a:pt x="19242" y="38129"/>
                    <a:pt x="19328" y="38129"/>
                  </a:cubicBezTo>
                  <a:lnTo>
                    <a:pt x="20966" y="38100"/>
                  </a:lnTo>
                  <a:lnTo>
                    <a:pt x="21233" y="38100"/>
                  </a:lnTo>
                  <a:cubicBezTo>
                    <a:pt x="31749" y="37938"/>
                    <a:pt x="40150" y="29289"/>
                    <a:pt x="40007" y="18774"/>
                  </a:cubicBezTo>
                  <a:cubicBezTo>
                    <a:pt x="39845" y="8353"/>
                    <a:pt x="31358" y="10"/>
                    <a:pt x="20966" y="0"/>
                  </a:cubicBezTo>
                  <a:lnTo>
                    <a:pt x="20966" y="0"/>
                  </a:lnTo>
                  <a:cubicBezTo>
                    <a:pt x="20862" y="0"/>
                    <a:pt x="20766" y="0"/>
                    <a:pt x="20680" y="0"/>
                  </a:cubicBezTo>
                  <a:lnTo>
                    <a:pt x="18776" y="29"/>
                  </a:lnTo>
                  <a:cubicBezTo>
                    <a:pt x="8260" y="181"/>
                    <a:pt x="-141" y="8830"/>
                    <a:pt x="2" y="19355"/>
                  </a:cubicBezTo>
                  <a:cubicBezTo>
                    <a:pt x="145" y="29785"/>
                    <a:pt x="8650" y="38129"/>
                    <a:pt x="19042" y="38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1" name="자유형: 도형 920">
              <a:extLst>
                <a:ext uri="{FF2B5EF4-FFF2-40B4-BE49-F238E27FC236}">
                  <a16:creationId xmlns:a16="http://schemas.microsoft.com/office/drawing/2014/main" id="{14926636-7B8D-4D7C-BE09-3B78F4CFE4DB}"/>
                </a:ext>
              </a:extLst>
            </p:cNvPr>
            <p:cNvSpPr/>
            <p:nvPr/>
          </p:nvSpPr>
          <p:spPr>
            <a:xfrm>
              <a:off x="12925240" y="-559556"/>
              <a:ext cx="40002" cy="38164"/>
            </a:xfrm>
            <a:custGeom>
              <a:avLst/>
              <a:gdLst>
                <a:gd name="connsiteX0" fmla="*/ 21654 w 40002"/>
                <a:gd name="connsiteY0" fmla="*/ 93 h 38164"/>
                <a:gd name="connsiteX1" fmla="*/ 20949 w 40002"/>
                <a:gd name="connsiteY1" fmla="*/ 64 h 38164"/>
                <a:gd name="connsiteX2" fmla="*/ 19748 w 40002"/>
                <a:gd name="connsiteY2" fmla="*/ 17 h 38164"/>
                <a:gd name="connsiteX3" fmla="*/ 13 w 40002"/>
                <a:gd name="connsiteY3" fmla="*/ 18352 h 38164"/>
                <a:gd name="connsiteX4" fmla="*/ 18358 w 40002"/>
                <a:gd name="connsiteY4" fmla="*/ 38088 h 38164"/>
                <a:gd name="connsiteX5" fmla="*/ 20253 w 40002"/>
                <a:gd name="connsiteY5" fmla="*/ 38155 h 38164"/>
                <a:gd name="connsiteX6" fmla="*/ 20949 w 40002"/>
                <a:gd name="connsiteY6" fmla="*/ 38164 h 38164"/>
                <a:gd name="connsiteX7" fmla="*/ 20958 w 40002"/>
                <a:gd name="connsiteY7" fmla="*/ 38164 h 38164"/>
                <a:gd name="connsiteX8" fmla="*/ 39989 w 40002"/>
                <a:gd name="connsiteY8" fmla="*/ 19810 h 38164"/>
                <a:gd name="connsiteX9" fmla="*/ 21654 w 40002"/>
                <a:gd name="connsiteY9" fmla="*/ 93 h 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2" h="38164">
                  <a:moveTo>
                    <a:pt x="21654" y="93"/>
                  </a:moveTo>
                  <a:lnTo>
                    <a:pt x="20949" y="64"/>
                  </a:lnTo>
                  <a:lnTo>
                    <a:pt x="19748" y="17"/>
                  </a:lnTo>
                  <a:cubicBezTo>
                    <a:pt x="9071" y="-421"/>
                    <a:pt x="403" y="7846"/>
                    <a:pt x="13" y="18352"/>
                  </a:cubicBezTo>
                  <a:cubicBezTo>
                    <a:pt x="-368" y="28868"/>
                    <a:pt x="7833" y="37698"/>
                    <a:pt x="18358" y="38088"/>
                  </a:cubicBezTo>
                  <a:lnTo>
                    <a:pt x="20253" y="38155"/>
                  </a:lnTo>
                  <a:cubicBezTo>
                    <a:pt x="20482" y="38164"/>
                    <a:pt x="20720" y="38164"/>
                    <a:pt x="20949" y="38164"/>
                  </a:cubicBezTo>
                  <a:cubicBezTo>
                    <a:pt x="20949" y="38164"/>
                    <a:pt x="20958" y="38164"/>
                    <a:pt x="20958" y="38164"/>
                  </a:cubicBezTo>
                  <a:cubicBezTo>
                    <a:pt x="31160" y="38164"/>
                    <a:pt x="39608" y="30087"/>
                    <a:pt x="39989" y="19810"/>
                  </a:cubicBezTo>
                  <a:cubicBezTo>
                    <a:pt x="40380" y="9313"/>
                    <a:pt x="32169" y="483"/>
                    <a:pt x="21654" y="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2" name="자유형: 도형 921">
              <a:extLst>
                <a:ext uri="{FF2B5EF4-FFF2-40B4-BE49-F238E27FC236}">
                  <a16:creationId xmlns:a16="http://schemas.microsoft.com/office/drawing/2014/main" id="{9A110070-7DA3-4E65-95C9-B7C90F5EAF5A}"/>
                </a:ext>
              </a:extLst>
            </p:cNvPr>
            <p:cNvSpPr/>
            <p:nvPr/>
          </p:nvSpPr>
          <p:spPr>
            <a:xfrm>
              <a:off x="12925226" y="-429086"/>
              <a:ext cx="40009" cy="38281"/>
            </a:xfrm>
            <a:custGeom>
              <a:avLst/>
              <a:gdLst>
                <a:gd name="connsiteX0" fmla="*/ 16972 w 40009"/>
                <a:gd name="connsiteY0" fmla="*/ 37968 h 38281"/>
                <a:gd name="connsiteX1" fmla="*/ 19010 w 40009"/>
                <a:gd name="connsiteY1" fmla="*/ 38177 h 38281"/>
                <a:gd name="connsiteX2" fmla="*/ 20963 w 40009"/>
                <a:gd name="connsiteY2" fmla="*/ 38282 h 38281"/>
                <a:gd name="connsiteX3" fmla="*/ 20963 w 40009"/>
                <a:gd name="connsiteY3" fmla="*/ 38282 h 38281"/>
                <a:gd name="connsiteX4" fmla="*/ 20992 w 40009"/>
                <a:gd name="connsiteY4" fmla="*/ 38282 h 38281"/>
                <a:gd name="connsiteX5" fmla="*/ 39908 w 40009"/>
                <a:gd name="connsiteY5" fmla="*/ 21185 h 38281"/>
                <a:gd name="connsiteX6" fmla="*/ 22916 w 40009"/>
                <a:gd name="connsiteY6" fmla="*/ 287 h 38281"/>
                <a:gd name="connsiteX7" fmla="*/ 20953 w 40009"/>
                <a:gd name="connsiteY7" fmla="*/ 96 h 38281"/>
                <a:gd name="connsiteX8" fmla="*/ 113 w 40009"/>
                <a:gd name="connsiteY8" fmla="*/ 16946 h 38281"/>
                <a:gd name="connsiteX9" fmla="*/ 16972 w 40009"/>
                <a:gd name="connsiteY9" fmla="*/ 37968 h 3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9" h="38281">
                  <a:moveTo>
                    <a:pt x="16972" y="37968"/>
                  </a:moveTo>
                  <a:lnTo>
                    <a:pt x="19010" y="38177"/>
                  </a:lnTo>
                  <a:cubicBezTo>
                    <a:pt x="19668" y="38244"/>
                    <a:pt x="20315" y="38272"/>
                    <a:pt x="20963" y="38282"/>
                  </a:cubicBezTo>
                  <a:lnTo>
                    <a:pt x="20963" y="38282"/>
                  </a:lnTo>
                  <a:cubicBezTo>
                    <a:pt x="20972" y="38282"/>
                    <a:pt x="20982" y="38282"/>
                    <a:pt x="20992" y="38282"/>
                  </a:cubicBezTo>
                  <a:cubicBezTo>
                    <a:pt x="30631" y="38282"/>
                    <a:pt x="38908" y="30986"/>
                    <a:pt x="39908" y="21185"/>
                  </a:cubicBezTo>
                  <a:cubicBezTo>
                    <a:pt x="40985" y="10717"/>
                    <a:pt x="33374" y="1363"/>
                    <a:pt x="22916" y="287"/>
                  </a:cubicBezTo>
                  <a:lnTo>
                    <a:pt x="20953" y="96"/>
                  </a:lnTo>
                  <a:cubicBezTo>
                    <a:pt x="10495" y="-942"/>
                    <a:pt x="1275" y="6545"/>
                    <a:pt x="113" y="16946"/>
                  </a:cubicBezTo>
                  <a:cubicBezTo>
                    <a:pt x="-1021" y="27404"/>
                    <a:pt x="6523" y="36815"/>
                    <a:pt x="16972" y="37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3" name="자유형: 도형 922">
              <a:extLst>
                <a:ext uri="{FF2B5EF4-FFF2-40B4-BE49-F238E27FC236}">
                  <a16:creationId xmlns:a16="http://schemas.microsoft.com/office/drawing/2014/main" id="{B75A0D4B-8FEA-480F-885D-5A86004B305E}"/>
                </a:ext>
              </a:extLst>
            </p:cNvPr>
            <p:cNvSpPr/>
            <p:nvPr/>
          </p:nvSpPr>
          <p:spPr>
            <a:xfrm>
              <a:off x="12925224" y="-297159"/>
              <a:ext cx="40018" cy="38237"/>
            </a:xfrm>
            <a:custGeom>
              <a:avLst/>
              <a:gdLst>
                <a:gd name="connsiteX0" fmla="*/ 17679 w 40018"/>
                <a:gd name="connsiteY0" fmla="*/ 38057 h 38237"/>
                <a:gd name="connsiteX1" fmla="*/ 19708 w 40018"/>
                <a:gd name="connsiteY1" fmla="*/ 38200 h 38237"/>
                <a:gd name="connsiteX2" fmla="*/ 20965 w 40018"/>
                <a:gd name="connsiteY2" fmla="*/ 38238 h 38237"/>
                <a:gd name="connsiteX3" fmla="*/ 20984 w 40018"/>
                <a:gd name="connsiteY3" fmla="*/ 38238 h 38237"/>
                <a:gd name="connsiteX4" fmla="*/ 39977 w 40018"/>
                <a:gd name="connsiteY4" fmla="*/ 20445 h 38237"/>
                <a:gd name="connsiteX5" fmla="*/ 22223 w 40018"/>
                <a:gd name="connsiteY5" fmla="*/ 186 h 38237"/>
                <a:gd name="connsiteX6" fmla="*/ 20432 w 40018"/>
                <a:gd name="connsiteY6" fmla="*/ 62 h 38237"/>
                <a:gd name="connsiteX7" fmla="*/ 48 w 40018"/>
                <a:gd name="connsiteY7" fmla="*/ 17683 h 38237"/>
                <a:gd name="connsiteX8" fmla="*/ 17679 w 40018"/>
                <a:gd name="connsiteY8" fmla="*/ 38057 h 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8" h="38237">
                  <a:moveTo>
                    <a:pt x="17679" y="38057"/>
                  </a:moveTo>
                  <a:lnTo>
                    <a:pt x="19708" y="38200"/>
                  </a:lnTo>
                  <a:cubicBezTo>
                    <a:pt x="20127" y="38229"/>
                    <a:pt x="20556" y="38238"/>
                    <a:pt x="20965" y="38238"/>
                  </a:cubicBezTo>
                  <a:cubicBezTo>
                    <a:pt x="20975" y="38238"/>
                    <a:pt x="20975" y="38238"/>
                    <a:pt x="20984" y="38238"/>
                  </a:cubicBezTo>
                  <a:cubicBezTo>
                    <a:pt x="30929" y="38238"/>
                    <a:pt x="39310" y="30513"/>
                    <a:pt x="39977" y="20445"/>
                  </a:cubicBezTo>
                  <a:cubicBezTo>
                    <a:pt x="40663" y="9949"/>
                    <a:pt x="32719" y="872"/>
                    <a:pt x="22223" y="186"/>
                  </a:cubicBezTo>
                  <a:lnTo>
                    <a:pt x="20432" y="62"/>
                  </a:lnTo>
                  <a:cubicBezTo>
                    <a:pt x="10021" y="-786"/>
                    <a:pt x="801" y="7187"/>
                    <a:pt x="48" y="17683"/>
                  </a:cubicBezTo>
                  <a:cubicBezTo>
                    <a:pt x="-695" y="28180"/>
                    <a:pt x="7192" y="37305"/>
                    <a:pt x="17679" y="38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4" name="자유형: 도형 923">
              <a:extLst>
                <a:ext uri="{FF2B5EF4-FFF2-40B4-BE49-F238E27FC236}">
                  <a16:creationId xmlns:a16="http://schemas.microsoft.com/office/drawing/2014/main" id="{333E87E6-5F0D-431D-A770-5B38B01B141D}"/>
                </a:ext>
              </a:extLst>
            </p:cNvPr>
            <p:cNvSpPr/>
            <p:nvPr/>
          </p:nvSpPr>
          <p:spPr>
            <a:xfrm>
              <a:off x="12925291" y="-193914"/>
              <a:ext cx="40001" cy="38167"/>
            </a:xfrm>
            <a:custGeom>
              <a:avLst/>
              <a:gdLst>
                <a:gd name="connsiteX0" fmla="*/ 20898 w 40001"/>
                <a:gd name="connsiteY0" fmla="*/ 58 h 38167"/>
                <a:gd name="connsiteX1" fmla="*/ 20898 w 40001"/>
                <a:gd name="connsiteY1" fmla="*/ 58 h 38167"/>
                <a:gd name="connsiteX2" fmla="*/ 19974 w 40001"/>
                <a:gd name="connsiteY2" fmla="*/ 1 h 38167"/>
                <a:gd name="connsiteX3" fmla="*/ 18212 w 40001"/>
                <a:gd name="connsiteY3" fmla="*/ 87 h 38167"/>
                <a:gd name="connsiteX4" fmla="*/ 19 w 40001"/>
                <a:gd name="connsiteY4" fmla="*/ 19956 h 38167"/>
                <a:gd name="connsiteX5" fmla="*/ 19031 w 40001"/>
                <a:gd name="connsiteY5" fmla="*/ 38168 h 38167"/>
                <a:gd name="connsiteX6" fmla="*/ 19888 w 40001"/>
                <a:gd name="connsiteY6" fmla="*/ 38148 h 38167"/>
                <a:gd name="connsiteX7" fmla="*/ 20888 w 40001"/>
                <a:gd name="connsiteY7" fmla="*/ 38101 h 38167"/>
                <a:gd name="connsiteX8" fmla="*/ 21926 w 40001"/>
                <a:gd name="connsiteY8" fmla="*/ 38053 h 38167"/>
                <a:gd name="connsiteX9" fmla="*/ 39977 w 40001"/>
                <a:gd name="connsiteY9" fmla="*/ 18041 h 38167"/>
                <a:gd name="connsiteX10" fmla="*/ 20898 w 40001"/>
                <a:gd name="connsiteY10" fmla="*/ 58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1" h="38167">
                  <a:moveTo>
                    <a:pt x="20898" y="58"/>
                  </a:moveTo>
                  <a:lnTo>
                    <a:pt x="20898" y="58"/>
                  </a:lnTo>
                  <a:cubicBezTo>
                    <a:pt x="20593" y="58"/>
                    <a:pt x="20288" y="-9"/>
                    <a:pt x="19974" y="1"/>
                  </a:cubicBezTo>
                  <a:lnTo>
                    <a:pt x="18212" y="87"/>
                  </a:lnTo>
                  <a:cubicBezTo>
                    <a:pt x="7696" y="553"/>
                    <a:pt x="-448" y="9450"/>
                    <a:pt x="19" y="19956"/>
                  </a:cubicBezTo>
                  <a:cubicBezTo>
                    <a:pt x="467" y="30176"/>
                    <a:pt x="8906" y="38168"/>
                    <a:pt x="19031" y="38168"/>
                  </a:cubicBezTo>
                  <a:cubicBezTo>
                    <a:pt x="19317" y="38168"/>
                    <a:pt x="19612" y="38168"/>
                    <a:pt x="19888" y="38148"/>
                  </a:cubicBezTo>
                  <a:lnTo>
                    <a:pt x="20888" y="38101"/>
                  </a:lnTo>
                  <a:lnTo>
                    <a:pt x="21926" y="38053"/>
                  </a:lnTo>
                  <a:cubicBezTo>
                    <a:pt x="32442" y="37510"/>
                    <a:pt x="40510" y="28557"/>
                    <a:pt x="39977" y="18041"/>
                  </a:cubicBezTo>
                  <a:cubicBezTo>
                    <a:pt x="39462" y="7849"/>
                    <a:pt x="30880" y="134"/>
                    <a:pt x="20898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5" name="자유형: 도형 924">
              <a:extLst>
                <a:ext uri="{FF2B5EF4-FFF2-40B4-BE49-F238E27FC236}">
                  <a16:creationId xmlns:a16="http://schemas.microsoft.com/office/drawing/2014/main" id="{A2384821-554F-4FEB-B3E0-1A5F8017E658}"/>
                </a:ext>
              </a:extLst>
            </p:cNvPr>
            <p:cNvSpPr/>
            <p:nvPr/>
          </p:nvSpPr>
          <p:spPr>
            <a:xfrm>
              <a:off x="12925232" y="69225"/>
              <a:ext cx="40008" cy="38137"/>
            </a:xfrm>
            <a:custGeom>
              <a:avLst/>
              <a:gdLst>
                <a:gd name="connsiteX0" fmla="*/ 21243 w 40008"/>
                <a:gd name="connsiteY0" fmla="*/ 37 h 38137"/>
                <a:gd name="connsiteX1" fmla="*/ 20957 w 40008"/>
                <a:gd name="connsiteY1" fmla="*/ 37 h 38137"/>
                <a:gd name="connsiteX2" fmla="*/ 19328 w 40008"/>
                <a:gd name="connsiteY2" fmla="*/ 9 h 38137"/>
                <a:gd name="connsiteX3" fmla="*/ 2 w 40008"/>
                <a:gd name="connsiteY3" fmla="*/ 18783 h 38137"/>
                <a:gd name="connsiteX4" fmla="*/ 18776 w 40008"/>
                <a:gd name="connsiteY4" fmla="*/ 38109 h 38137"/>
                <a:gd name="connsiteX5" fmla="*/ 20681 w 40008"/>
                <a:gd name="connsiteY5" fmla="*/ 38137 h 38137"/>
                <a:gd name="connsiteX6" fmla="*/ 20681 w 40008"/>
                <a:gd name="connsiteY6" fmla="*/ 38137 h 38137"/>
                <a:gd name="connsiteX7" fmla="*/ 20957 w 40008"/>
                <a:gd name="connsiteY7" fmla="*/ 38137 h 38137"/>
                <a:gd name="connsiteX8" fmla="*/ 20966 w 40008"/>
                <a:gd name="connsiteY8" fmla="*/ 38137 h 38137"/>
                <a:gd name="connsiteX9" fmla="*/ 20966 w 40008"/>
                <a:gd name="connsiteY9" fmla="*/ 38137 h 38137"/>
                <a:gd name="connsiteX10" fmla="*/ 40007 w 40008"/>
                <a:gd name="connsiteY10" fmla="*/ 19364 h 38137"/>
                <a:gd name="connsiteX11" fmla="*/ 21243 w 40008"/>
                <a:gd name="connsiteY11" fmla="*/ 37 h 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37">
                  <a:moveTo>
                    <a:pt x="21243" y="37"/>
                  </a:moveTo>
                  <a:lnTo>
                    <a:pt x="20957" y="37"/>
                  </a:lnTo>
                  <a:lnTo>
                    <a:pt x="19328" y="9"/>
                  </a:lnTo>
                  <a:cubicBezTo>
                    <a:pt x="9136" y="-315"/>
                    <a:pt x="154" y="8267"/>
                    <a:pt x="2" y="18783"/>
                  </a:cubicBezTo>
                  <a:cubicBezTo>
                    <a:pt x="-151" y="29298"/>
                    <a:pt x="8251" y="37956"/>
                    <a:pt x="18776" y="38109"/>
                  </a:cubicBezTo>
                  <a:lnTo>
                    <a:pt x="20681" y="38137"/>
                  </a:lnTo>
                  <a:lnTo>
                    <a:pt x="20681" y="38137"/>
                  </a:lnTo>
                  <a:cubicBezTo>
                    <a:pt x="20766" y="38137"/>
                    <a:pt x="20862" y="38137"/>
                    <a:pt x="20957" y="38137"/>
                  </a:cubicBezTo>
                  <a:cubicBezTo>
                    <a:pt x="20957" y="38137"/>
                    <a:pt x="20966" y="38137"/>
                    <a:pt x="20966" y="38137"/>
                  </a:cubicBezTo>
                  <a:lnTo>
                    <a:pt x="20966" y="38137"/>
                  </a:lnTo>
                  <a:cubicBezTo>
                    <a:pt x="31358" y="38137"/>
                    <a:pt x="39845" y="29794"/>
                    <a:pt x="40007" y="19364"/>
                  </a:cubicBezTo>
                  <a:cubicBezTo>
                    <a:pt x="40159" y="8848"/>
                    <a:pt x="31758" y="199"/>
                    <a:pt x="21243" y="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6" name="자유형: 도형 925">
              <a:extLst>
                <a:ext uri="{FF2B5EF4-FFF2-40B4-BE49-F238E27FC236}">
                  <a16:creationId xmlns:a16="http://schemas.microsoft.com/office/drawing/2014/main" id="{A582691F-C812-426A-857A-9C7E650D61B6}"/>
                </a:ext>
              </a:extLst>
            </p:cNvPr>
            <p:cNvSpPr/>
            <p:nvPr/>
          </p:nvSpPr>
          <p:spPr>
            <a:xfrm>
              <a:off x="12925232" y="-64117"/>
              <a:ext cx="40008" cy="38129"/>
            </a:xfrm>
            <a:custGeom>
              <a:avLst/>
              <a:gdLst>
                <a:gd name="connsiteX0" fmla="*/ 21243 w 40008"/>
                <a:gd name="connsiteY0" fmla="*/ 30 h 38129"/>
                <a:gd name="connsiteX1" fmla="*/ 19328 w 40008"/>
                <a:gd name="connsiteY1" fmla="*/ 1 h 38129"/>
                <a:gd name="connsiteX2" fmla="*/ 2 w 40008"/>
                <a:gd name="connsiteY2" fmla="*/ 18775 h 38129"/>
                <a:gd name="connsiteX3" fmla="*/ 18776 w 40008"/>
                <a:gd name="connsiteY3" fmla="*/ 38101 h 38129"/>
                <a:gd name="connsiteX4" fmla="*/ 20957 w 40008"/>
                <a:gd name="connsiteY4" fmla="*/ 38130 h 38129"/>
                <a:gd name="connsiteX5" fmla="*/ 20966 w 40008"/>
                <a:gd name="connsiteY5" fmla="*/ 38130 h 38129"/>
                <a:gd name="connsiteX6" fmla="*/ 20966 w 40008"/>
                <a:gd name="connsiteY6" fmla="*/ 38130 h 38129"/>
                <a:gd name="connsiteX7" fmla="*/ 40007 w 40008"/>
                <a:gd name="connsiteY7" fmla="*/ 19356 h 38129"/>
                <a:gd name="connsiteX8" fmla="*/ 21243 w 40008"/>
                <a:gd name="connsiteY8" fmla="*/ 30 h 3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8" h="38129">
                  <a:moveTo>
                    <a:pt x="21243" y="30"/>
                  </a:moveTo>
                  <a:lnTo>
                    <a:pt x="19328" y="1"/>
                  </a:lnTo>
                  <a:cubicBezTo>
                    <a:pt x="9136" y="-113"/>
                    <a:pt x="154" y="8259"/>
                    <a:pt x="2" y="18775"/>
                  </a:cubicBezTo>
                  <a:cubicBezTo>
                    <a:pt x="-151" y="29291"/>
                    <a:pt x="8251" y="37949"/>
                    <a:pt x="18776" y="38101"/>
                  </a:cubicBezTo>
                  <a:cubicBezTo>
                    <a:pt x="18776" y="38101"/>
                    <a:pt x="20871" y="38130"/>
                    <a:pt x="20957" y="38130"/>
                  </a:cubicBezTo>
                  <a:cubicBezTo>
                    <a:pt x="20957" y="38130"/>
                    <a:pt x="20966" y="38130"/>
                    <a:pt x="20966" y="38130"/>
                  </a:cubicBezTo>
                  <a:lnTo>
                    <a:pt x="20966" y="38130"/>
                  </a:lnTo>
                  <a:cubicBezTo>
                    <a:pt x="31358" y="38130"/>
                    <a:pt x="39845" y="29786"/>
                    <a:pt x="40007" y="19356"/>
                  </a:cubicBezTo>
                  <a:cubicBezTo>
                    <a:pt x="40159" y="8840"/>
                    <a:pt x="31758" y="192"/>
                    <a:pt x="21243" y="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7" name="자유형: 도형 926">
              <a:extLst>
                <a:ext uri="{FF2B5EF4-FFF2-40B4-BE49-F238E27FC236}">
                  <a16:creationId xmlns:a16="http://schemas.microsoft.com/office/drawing/2014/main" id="{10CD17B2-2D70-4D9F-9CA3-D68254860F40}"/>
                </a:ext>
              </a:extLst>
            </p:cNvPr>
            <p:cNvSpPr/>
            <p:nvPr/>
          </p:nvSpPr>
          <p:spPr>
            <a:xfrm>
              <a:off x="12925178" y="187866"/>
              <a:ext cx="40017" cy="38167"/>
            </a:xfrm>
            <a:custGeom>
              <a:avLst/>
              <a:gdLst>
                <a:gd name="connsiteX0" fmla="*/ 19030 w 40017"/>
                <a:gd name="connsiteY0" fmla="*/ 38168 h 38167"/>
                <a:gd name="connsiteX1" fmla="*/ 19878 w 40017"/>
                <a:gd name="connsiteY1" fmla="*/ 38149 h 38167"/>
                <a:gd name="connsiteX2" fmla="*/ 21011 w 40017"/>
                <a:gd name="connsiteY2" fmla="*/ 38101 h 38167"/>
                <a:gd name="connsiteX3" fmla="*/ 21659 w 40017"/>
                <a:gd name="connsiteY3" fmla="*/ 38072 h 38167"/>
                <a:gd name="connsiteX4" fmla="*/ 40004 w 40017"/>
                <a:gd name="connsiteY4" fmla="*/ 18337 h 38167"/>
                <a:gd name="connsiteX5" fmla="*/ 21011 w 40017"/>
                <a:gd name="connsiteY5" fmla="*/ 49 h 38167"/>
                <a:gd name="connsiteX6" fmla="*/ 21011 w 40017"/>
                <a:gd name="connsiteY6" fmla="*/ 49 h 38167"/>
                <a:gd name="connsiteX7" fmla="*/ 20259 w 40017"/>
                <a:gd name="connsiteY7" fmla="*/ 1 h 38167"/>
                <a:gd name="connsiteX8" fmla="*/ 18220 w 40017"/>
                <a:gd name="connsiteY8" fmla="*/ 77 h 38167"/>
                <a:gd name="connsiteX9" fmla="*/ 18 w 40017"/>
                <a:gd name="connsiteY9" fmla="*/ 19937 h 38167"/>
                <a:gd name="connsiteX10" fmla="*/ 19030 w 40017"/>
                <a:gd name="connsiteY10" fmla="*/ 38168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7" h="38167">
                  <a:moveTo>
                    <a:pt x="19030" y="38168"/>
                  </a:moveTo>
                  <a:cubicBezTo>
                    <a:pt x="19316" y="38168"/>
                    <a:pt x="19602" y="38168"/>
                    <a:pt x="19878" y="38149"/>
                  </a:cubicBezTo>
                  <a:lnTo>
                    <a:pt x="21011" y="38101"/>
                  </a:lnTo>
                  <a:lnTo>
                    <a:pt x="21659" y="38072"/>
                  </a:lnTo>
                  <a:cubicBezTo>
                    <a:pt x="32175" y="37682"/>
                    <a:pt x="40385" y="28852"/>
                    <a:pt x="40004" y="18337"/>
                  </a:cubicBezTo>
                  <a:cubicBezTo>
                    <a:pt x="39623" y="8078"/>
                    <a:pt x="31193" y="153"/>
                    <a:pt x="21011" y="49"/>
                  </a:cubicBezTo>
                  <a:lnTo>
                    <a:pt x="21011" y="49"/>
                  </a:lnTo>
                  <a:cubicBezTo>
                    <a:pt x="20754" y="49"/>
                    <a:pt x="20516" y="-9"/>
                    <a:pt x="20259" y="1"/>
                  </a:cubicBezTo>
                  <a:lnTo>
                    <a:pt x="18220" y="77"/>
                  </a:lnTo>
                  <a:cubicBezTo>
                    <a:pt x="7705" y="534"/>
                    <a:pt x="-439" y="9421"/>
                    <a:pt x="18" y="19937"/>
                  </a:cubicBezTo>
                  <a:cubicBezTo>
                    <a:pt x="466" y="30176"/>
                    <a:pt x="8895" y="38168"/>
                    <a:pt x="19030" y="38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8" name="자유형: 도형 927">
              <a:extLst>
                <a:ext uri="{FF2B5EF4-FFF2-40B4-BE49-F238E27FC236}">
                  <a16:creationId xmlns:a16="http://schemas.microsoft.com/office/drawing/2014/main" id="{4871E97C-598A-4455-AB8D-B3B4A8E5E3B4}"/>
                </a:ext>
              </a:extLst>
            </p:cNvPr>
            <p:cNvSpPr/>
            <p:nvPr/>
          </p:nvSpPr>
          <p:spPr>
            <a:xfrm>
              <a:off x="12925222" y="443756"/>
              <a:ext cx="40011" cy="38129"/>
            </a:xfrm>
            <a:custGeom>
              <a:avLst/>
              <a:gdLst>
                <a:gd name="connsiteX0" fmla="*/ 40007 w 40011"/>
                <a:gd name="connsiteY0" fmla="*/ 19508 h 38129"/>
                <a:gd name="connsiteX1" fmla="*/ 21376 w 40011"/>
                <a:gd name="connsiteY1" fmla="*/ 48 h 38129"/>
                <a:gd name="connsiteX2" fmla="*/ 20976 w 40011"/>
                <a:gd name="connsiteY2" fmla="*/ 38 h 38129"/>
                <a:gd name="connsiteX3" fmla="*/ 19328 w 40011"/>
                <a:gd name="connsiteY3" fmla="*/ 0 h 38129"/>
                <a:gd name="connsiteX4" fmla="*/ 2 w 40011"/>
                <a:gd name="connsiteY4" fmla="*/ 18774 h 38129"/>
                <a:gd name="connsiteX5" fmla="*/ 18776 w 40011"/>
                <a:gd name="connsiteY5" fmla="*/ 38100 h 38129"/>
                <a:gd name="connsiteX6" fmla="*/ 20547 w 40011"/>
                <a:gd name="connsiteY6" fmla="*/ 38129 h 38129"/>
                <a:gd name="connsiteX7" fmla="*/ 20976 w 40011"/>
                <a:gd name="connsiteY7" fmla="*/ 38129 h 38129"/>
                <a:gd name="connsiteX8" fmla="*/ 20986 w 40011"/>
                <a:gd name="connsiteY8" fmla="*/ 38129 h 38129"/>
                <a:gd name="connsiteX9" fmla="*/ 20986 w 40011"/>
                <a:gd name="connsiteY9" fmla="*/ 38129 h 38129"/>
                <a:gd name="connsiteX10" fmla="*/ 40007 w 40011"/>
                <a:gd name="connsiteY10" fmla="*/ 19508 h 3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1" h="38129">
                  <a:moveTo>
                    <a:pt x="40007" y="19508"/>
                  </a:moveTo>
                  <a:cubicBezTo>
                    <a:pt x="40226" y="8992"/>
                    <a:pt x="31892" y="277"/>
                    <a:pt x="21376" y="48"/>
                  </a:cubicBezTo>
                  <a:lnTo>
                    <a:pt x="20976" y="38"/>
                  </a:lnTo>
                  <a:lnTo>
                    <a:pt x="19328" y="0"/>
                  </a:lnTo>
                  <a:cubicBezTo>
                    <a:pt x="9156" y="-66"/>
                    <a:pt x="154" y="8259"/>
                    <a:pt x="2" y="18774"/>
                  </a:cubicBezTo>
                  <a:cubicBezTo>
                    <a:pt x="-150" y="29290"/>
                    <a:pt x="8251" y="37948"/>
                    <a:pt x="18776" y="38100"/>
                  </a:cubicBezTo>
                  <a:lnTo>
                    <a:pt x="20547" y="38129"/>
                  </a:lnTo>
                  <a:cubicBezTo>
                    <a:pt x="20690" y="38129"/>
                    <a:pt x="20833" y="38129"/>
                    <a:pt x="20976" y="38129"/>
                  </a:cubicBezTo>
                  <a:cubicBezTo>
                    <a:pt x="20976" y="38129"/>
                    <a:pt x="20986" y="38129"/>
                    <a:pt x="20986" y="38129"/>
                  </a:cubicBezTo>
                  <a:lnTo>
                    <a:pt x="20986" y="38129"/>
                  </a:lnTo>
                  <a:cubicBezTo>
                    <a:pt x="31292" y="38129"/>
                    <a:pt x="39769" y="29880"/>
                    <a:pt x="40007" y="1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9" name="자유형: 도형 928">
              <a:extLst>
                <a:ext uri="{FF2B5EF4-FFF2-40B4-BE49-F238E27FC236}">
                  <a16:creationId xmlns:a16="http://schemas.microsoft.com/office/drawing/2014/main" id="{64123A64-D383-4BE3-BFB1-29527BA3449B}"/>
                </a:ext>
              </a:extLst>
            </p:cNvPr>
            <p:cNvSpPr/>
            <p:nvPr/>
          </p:nvSpPr>
          <p:spPr>
            <a:xfrm>
              <a:off x="12925232" y="582545"/>
              <a:ext cx="40008" cy="38128"/>
            </a:xfrm>
            <a:custGeom>
              <a:avLst/>
              <a:gdLst>
                <a:gd name="connsiteX0" fmla="*/ 21243 w 40008"/>
                <a:gd name="connsiteY0" fmla="*/ 29 h 38128"/>
                <a:gd name="connsiteX1" fmla="*/ 20957 w 40008"/>
                <a:gd name="connsiteY1" fmla="*/ 29 h 38128"/>
                <a:gd name="connsiteX2" fmla="*/ 19328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9 h 38128"/>
                <a:gd name="connsiteX6" fmla="*/ 20681 w 40008"/>
                <a:gd name="connsiteY6" fmla="*/ 38129 h 38128"/>
                <a:gd name="connsiteX7" fmla="*/ 20957 w 40008"/>
                <a:gd name="connsiteY7" fmla="*/ 38129 h 38128"/>
                <a:gd name="connsiteX8" fmla="*/ 20966 w 40008"/>
                <a:gd name="connsiteY8" fmla="*/ 38129 h 38128"/>
                <a:gd name="connsiteX9" fmla="*/ 20966 w 40008"/>
                <a:gd name="connsiteY9" fmla="*/ 38129 h 38128"/>
                <a:gd name="connsiteX10" fmla="*/ 40007 w 40008"/>
                <a:gd name="connsiteY10" fmla="*/ 19355 h 38128"/>
                <a:gd name="connsiteX11" fmla="*/ 21243 w 40008"/>
                <a:gd name="connsiteY11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28">
                  <a:moveTo>
                    <a:pt x="21243" y="29"/>
                  </a:moveTo>
                  <a:lnTo>
                    <a:pt x="20957" y="29"/>
                  </a:lnTo>
                  <a:lnTo>
                    <a:pt x="19328" y="0"/>
                  </a:lnTo>
                  <a:cubicBezTo>
                    <a:pt x="9136" y="38"/>
                    <a:pt x="154" y="8258"/>
                    <a:pt x="2" y="18774"/>
                  </a:cubicBezTo>
                  <a:cubicBezTo>
                    <a:pt x="-151" y="29289"/>
                    <a:pt x="8251" y="37948"/>
                    <a:pt x="18776" y="38100"/>
                  </a:cubicBezTo>
                  <a:lnTo>
                    <a:pt x="20681" y="38129"/>
                  </a:lnTo>
                  <a:lnTo>
                    <a:pt x="20681" y="38129"/>
                  </a:lnTo>
                  <a:cubicBezTo>
                    <a:pt x="20766" y="38129"/>
                    <a:pt x="20862" y="38129"/>
                    <a:pt x="20957" y="38129"/>
                  </a:cubicBezTo>
                  <a:cubicBezTo>
                    <a:pt x="20957" y="38129"/>
                    <a:pt x="20966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45" y="29785"/>
                    <a:pt x="40007" y="19355"/>
                  </a:cubicBezTo>
                  <a:cubicBezTo>
                    <a:pt x="40159" y="8839"/>
                    <a:pt x="31758" y="191"/>
                    <a:pt x="2124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0" name="자유형: 도형 929">
              <a:extLst>
                <a:ext uri="{FF2B5EF4-FFF2-40B4-BE49-F238E27FC236}">
                  <a16:creationId xmlns:a16="http://schemas.microsoft.com/office/drawing/2014/main" id="{C29EA1F9-8818-4268-B72F-1496D8A73511}"/>
                </a:ext>
              </a:extLst>
            </p:cNvPr>
            <p:cNvSpPr/>
            <p:nvPr/>
          </p:nvSpPr>
          <p:spPr>
            <a:xfrm>
              <a:off x="12925220" y="682437"/>
              <a:ext cx="40013" cy="38201"/>
            </a:xfrm>
            <a:custGeom>
              <a:avLst/>
              <a:gdLst>
                <a:gd name="connsiteX0" fmla="*/ 22217 w 40013"/>
                <a:gd name="connsiteY0" fmla="*/ 38021 h 38201"/>
                <a:gd name="connsiteX1" fmla="*/ 39971 w 40013"/>
                <a:gd name="connsiteY1" fmla="*/ 17761 h 38201"/>
                <a:gd name="connsiteX2" fmla="*/ 20969 w 40013"/>
                <a:gd name="connsiteY2" fmla="*/ 45 h 38201"/>
                <a:gd name="connsiteX3" fmla="*/ 20969 w 40013"/>
                <a:gd name="connsiteY3" fmla="*/ 54 h 38201"/>
                <a:gd name="connsiteX4" fmla="*/ 19693 w 40013"/>
                <a:gd name="connsiteY4" fmla="*/ 6 h 38201"/>
                <a:gd name="connsiteX5" fmla="*/ 17654 w 40013"/>
                <a:gd name="connsiteY5" fmla="*/ 149 h 38201"/>
                <a:gd name="connsiteX6" fmla="*/ 52 w 40013"/>
                <a:gd name="connsiteY6" fmla="*/ 20542 h 38201"/>
                <a:gd name="connsiteX7" fmla="*/ 19026 w 40013"/>
                <a:gd name="connsiteY7" fmla="*/ 38202 h 38201"/>
                <a:gd name="connsiteX8" fmla="*/ 20436 w 40013"/>
                <a:gd name="connsiteY8" fmla="*/ 38154 h 38201"/>
                <a:gd name="connsiteX9" fmla="*/ 20959 w 40013"/>
                <a:gd name="connsiteY9" fmla="*/ 38116 h 38201"/>
                <a:gd name="connsiteX10" fmla="*/ 20959 w 40013"/>
                <a:gd name="connsiteY10" fmla="*/ 38116 h 38201"/>
                <a:gd name="connsiteX11" fmla="*/ 22217 w 40013"/>
                <a:gd name="connsiteY11" fmla="*/ 38021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3" h="38201">
                  <a:moveTo>
                    <a:pt x="22217" y="38021"/>
                  </a:moveTo>
                  <a:cubicBezTo>
                    <a:pt x="32723" y="37325"/>
                    <a:pt x="40667" y="28258"/>
                    <a:pt x="39971" y="17761"/>
                  </a:cubicBezTo>
                  <a:cubicBezTo>
                    <a:pt x="39305" y="7684"/>
                    <a:pt x="31065" y="6"/>
                    <a:pt x="20969" y="45"/>
                  </a:cubicBezTo>
                  <a:lnTo>
                    <a:pt x="20969" y="54"/>
                  </a:lnTo>
                  <a:cubicBezTo>
                    <a:pt x="20540" y="54"/>
                    <a:pt x="20131" y="-22"/>
                    <a:pt x="19693" y="6"/>
                  </a:cubicBezTo>
                  <a:lnTo>
                    <a:pt x="17654" y="149"/>
                  </a:lnTo>
                  <a:cubicBezTo>
                    <a:pt x="7158" y="921"/>
                    <a:pt x="-719" y="10055"/>
                    <a:pt x="52" y="20542"/>
                  </a:cubicBezTo>
                  <a:cubicBezTo>
                    <a:pt x="786" y="30563"/>
                    <a:pt x="9139" y="38202"/>
                    <a:pt x="19026" y="38202"/>
                  </a:cubicBezTo>
                  <a:cubicBezTo>
                    <a:pt x="19493" y="38202"/>
                    <a:pt x="19969" y="38192"/>
                    <a:pt x="20436" y="38154"/>
                  </a:cubicBezTo>
                  <a:lnTo>
                    <a:pt x="20959" y="38116"/>
                  </a:lnTo>
                  <a:lnTo>
                    <a:pt x="20959" y="38116"/>
                  </a:lnTo>
                  <a:lnTo>
                    <a:pt x="22217" y="38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1" name="자유형: 도형 930">
              <a:extLst>
                <a:ext uri="{FF2B5EF4-FFF2-40B4-BE49-F238E27FC236}">
                  <a16:creationId xmlns:a16="http://schemas.microsoft.com/office/drawing/2014/main" id="{0C80AE14-0C7C-4851-B444-9D1EB2798953}"/>
                </a:ext>
              </a:extLst>
            </p:cNvPr>
            <p:cNvSpPr/>
            <p:nvPr/>
          </p:nvSpPr>
          <p:spPr>
            <a:xfrm>
              <a:off x="12925197" y="815773"/>
              <a:ext cx="40008" cy="38139"/>
            </a:xfrm>
            <a:custGeom>
              <a:avLst/>
              <a:gdLst>
                <a:gd name="connsiteX0" fmla="*/ 20992 w 40008"/>
                <a:gd name="connsiteY0" fmla="*/ 30 h 38139"/>
                <a:gd name="connsiteX1" fmla="*/ 20992 w 40008"/>
                <a:gd name="connsiteY1" fmla="*/ 30 h 38139"/>
                <a:gd name="connsiteX2" fmla="*/ 20535 w 40008"/>
                <a:gd name="connsiteY2" fmla="*/ 2 h 38139"/>
                <a:gd name="connsiteX3" fmla="*/ 18497 w 40008"/>
                <a:gd name="connsiteY3" fmla="*/ 49 h 38139"/>
                <a:gd name="connsiteX4" fmla="*/ 9 w 40008"/>
                <a:gd name="connsiteY4" fmla="*/ 19642 h 38139"/>
                <a:gd name="connsiteX5" fmla="*/ 19040 w 40008"/>
                <a:gd name="connsiteY5" fmla="*/ 38140 h 38139"/>
                <a:gd name="connsiteX6" fmla="*/ 19602 w 40008"/>
                <a:gd name="connsiteY6" fmla="*/ 38130 h 38139"/>
                <a:gd name="connsiteX7" fmla="*/ 20992 w 40008"/>
                <a:gd name="connsiteY7" fmla="*/ 38102 h 38139"/>
                <a:gd name="connsiteX8" fmla="*/ 20992 w 40008"/>
                <a:gd name="connsiteY8" fmla="*/ 38102 h 38139"/>
                <a:gd name="connsiteX9" fmla="*/ 21383 w 40008"/>
                <a:gd name="connsiteY9" fmla="*/ 38092 h 38139"/>
                <a:gd name="connsiteX10" fmla="*/ 40004 w 40008"/>
                <a:gd name="connsiteY10" fmla="*/ 18632 h 38139"/>
                <a:gd name="connsiteX11" fmla="*/ 20992 w 40008"/>
                <a:gd name="connsiteY11" fmla="*/ 30 h 3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39">
                  <a:moveTo>
                    <a:pt x="20992" y="30"/>
                  </a:moveTo>
                  <a:lnTo>
                    <a:pt x="20992" y="30"/>
                  </a:lnTo>
                  <a:cubicBezTo>
                    <a:pt x="20840" y="30"/>
                    <a:pt x="20697" y="-8"/>
                    <a:pt x="20535" y="2"/>
                  </a:cubicBezTo>
                  <a:lnTo>
                    <a:pt x="18497" y="49"/>
                  </a:lnTo>
                  <a:cubicBezTo>
                    <a:pt x="7981" y="354"/>
                    <a:pt x="-306" y="9127"/>
                    <a:pt x="9" y="19642"/>
                  </a:cubicBezTo>
                  <a:cubicBezTo>
                    <a:pt x="304" y="29967"/>
                    <a:pt x="8772" y="38140"/>
                    <a:pt x="19040" y="38140"/>
                  </a:cubicBezTo>
                  <a:cubicBezTo>
                    <a:pt x="19230" y="38140"/>
                    <a:pt x="19411" y="38140"/>
                    <a:pt x="19602" y="38130"/>
                  </a:cubicBezTo>
                  <a:lnTo>
                    <a:pt x="20992" y="38102"/>
                  </a:lnTo>
                  <a:lnTo>
                    <a:pt x="20992" y="38102"/>
                  </a:lnTo>
                  <a:lnTo>
                    <a:pt x="21383" y="38092"/>
                  </a:lnTo>
                  <a:cubicBezTo>
                    <a:pt x="31899" y="37863"/>
                    <a:pt x="40233" y="29148"/>
                    <a:pt x="40004" y="18632"/>
                  </a:cubicBezTo>
                  <a:cubicBezTo>
                    <a:pt x="39785" y="8260"/>
                    <a:pt x="31603" y="-56"/>
                    <a:pt x="20992" y="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2" name="자유형: 도형 931">
              <a:extLst>
                <a:ext uri="{FF2B5EF4-FFF2-40B4-BE49-F238E27FC236}">
                  <a16:creationId xmlns:a16="http://schemas.microsoft.com/office/drawing/2014/main" id="{DC6C5769-B108-449D-8BF7-FF4FB6865C21}"/>
                </a:ext>
              </a:extLst>
            </p:cNvPr>
            <p:cNvSpPr/>
            <p:nvPr/>
          </p:nvSpPr>
          <p:spPr>
            <a:xfrm>
              <a:off x="12925235" y="327807"/>
              <a:ext cx="39993" cy="38149"/>
            </a:xfrm>
            <a:custGeom>
              <a:avLst/>
              <a:gdLst>
                <a:gd name="connsiteX0" fmla="*/ 21516 w 39993"/>
                <a:gd name="connsiteY0" fmla="*/ 59 h 38149"/>
                <a:gd name="connsiteX1" fmla="*/ 20954 w 39993"/>
                <a:gd name="connsiteY1" fmla="*/ 40 h 38149"/>
                <a:gd name="connsiteX2" fmla="*/ 19611 w 39993"/>
                <a:gd name="connsiteY2" fmla="*/ 2 h 38149"/>
                <a:gd name="connsiteX3" fmla="*/ 8 w 39993"/>
                <a:gd name="connsiteY3" fmla="*/ 18480 h 38149"/>
                <a:gd name="connsiteX4" fmla="*/ 18487 w 39993"/>
                <a:gd name="connsiteY4" fmla="*/ 38083 h 38149"/>
                <a:gd name="connsiteX5" fmla="*/ 20382 w 39993"/>
                <a:gd name="connsiteY5" fmla="*/ 38140 h 38149"/>
                <a:gd name="connsiteX6" fmla="*/ 20944 w 39993"/>
                <a:gd name="connsiteY6" fmla="*/ 38149 h 38149"/>
                <a:gd name="connsiteX7" fmla="*/ 20954 w 39993"/>
                <a:gd name="connsiteY7" fmla="*/ 38149 h 38149"/>
                <a:gd name="connsiteX8" fmla="*/ 39985 w 39993"/>
                <a:gd name="connsiteY8" fmla="*/ 19661 h 38149"/>
                <a:gd name="connsiteX9" fmla="*/ 21516 w 39993"/>
                <a:gd name="connsiteY9" fmla="*/ 59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93" h="38149">
                  <a:moveTo>
                    <a:pt x="21516" y="59"/>
                  </a:moveTo>
                  <a:lnTo>
                    <a:pt x="20954" y="40"/>
                  </a:lnTo>
                  <a:lnTo>
                    <a:pt x="19611" y="2"/>
                  </a:lnTo>
                  <a:cubicBezTo>
                    <a:pt x="9247" y="-132"/>
                    <a:pt x="332" y="7965"/>
                    <a:pt x="8" y="18480"/>
                  </a:cubicBezTo>
                  <a:cubicBezTo>
                    <a:pt x="-296" y="28996"/>
                    <a:pt x="7971" y="37768"/>
                    <a:pt x="18487" y="38083"/>
                  </a:cubicBezTo>
                  <a:lnTo>
                    <a:pt x="20382" y="38140"/>
                  </a:lnTo>
                  <a:cubicBezTo>
                    <a:pt x="20573" y="38140"/>
                    <a:pt x="20763" y="38149"/>
                    <a:pt x="20944" y="38149"/>
                  </a:cubicBezTo>
                  <a:cubicBezTo>
                    <a:pt x="20944" y="38149"/>
                    <a:pt x="20954" y="38149"/>
                    <a:pt x="20954" y="38149"/>
                  </a:cubicBezTo>
                  <a:cubicBezTo>
                    <a:pt x="31212" y="38149"/>
                    <a:pt x="39680" y="29986"/>
                    <a:pt x="39985" y="19661"/>
                  </a:cubicBezTo>
                  <a:cubicBezTo>
                    <a:pt x="40309" y="9136"/>
                    <a:pt x="32041" y="364"/>
                    <a:pt x="21516" y="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3" name="자유형: 도형 932">
              <a:extLst>
                <a:ext uri="{FF2B5EF4-FFF2-40B4-BE49-F238E27FC236}">
                  <a16:creationId xmlns:a16="http://schemas.microsoft.com/office/drawing/2014/main" id="{29EE9078-F677-4C92-9636-F814CF774E98}"/>
                </a:ext>
              </a:extLst>
            </p:cNvPr>
            <p:cNvSpPr/>
            <p:nvPr/>
          </p:nvSpPr>
          <p:spPr>
            <a:xfrm>
              <a:off x="12925257" y="958602"/>
              <a:ext cx="39994" cy="38213"/>
            </a:xfrm>
            <a:custGeom>
              <a:avLst/>
              <a:gdLst>
                <a:gd name="connsiteX0" fmla="*/ 17922 w 39994"/>
                <a:gd name="connsiteY0" fmla="*/ 38061 h 38213"/>
                <a:gd name="connsiteX1" fmla="*/ 19684 w 39994"/>
                <a:gd name="connsiteY1" fmla="*/ 38176 h 38213"/>
                <a:gd name="connsiteX2" fmla="*/ 20941 w 39994"/>
                <a:gd name="connsiteY2" fmla="*/ 38214 h 38213"/>
                <a:gd name="connsiteX3" fmla="*/ 20960 w 39994"/>
                <a:gd name="connsiteY3" fmla="*/ 38214 h 38213"/>
                <a:gd name="connsiteX4" fmla="*/ 39953 w 39994"/>
                <a:gd name="connsiteY4" fmla="*/ 20421 h 38213"/>
                <a:gd name="connsiteX5" fmla="*/ 22198 w 39994"/>
                <a:gd name="connsiteY5" fmla="*/ 161 h 38213"/>
                <a:gd name="connsiteX6" fmla="*/ 20941 w 39994"/>
                <a:gd name="connsiteY6" fmla="*/ 85 h 38213"/>
                <a:gd name="connsiteX7" fmla="*/ 20160 w 39994"/>
                <a:gd name="connsiteY7" fmla="*/ 38 h 38213"/>
                <a:gd name="connsiteX8" fmla="*/ 34 w 39994"/>
                <a:gd name="connsiteY8" fmla="*/ 17935 h 38213"/>
                <a:gd name="connsiteX9" fmla="*/ 17922 w 39994"/>
                <a:gd name="connsiteY9" fmla="*/ 38061 h 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994" h="38213">
                  <a:moveTo>
                    <a:pt x="17922" y="38061"/>
                  </a:moveTo>
                  <a:lnTo>
                    <a:pt x="19684" y="38176"/>
                  </a:lnTo>
                  <a:cubicBezTo>
                    <a:pt x="20103" y="38204"/>
                    <a:pt x="20532" y="38214"/>
                    <a:pt x="20941" y="38214"/>
                  </a:cubicBezTo>
                  <a:cubicBezTo>
                    <a:pt x="20951" y="38214"/>
                    <a:pt x="20951" y="38214"/>
                    <a:pt x="20960" y="38214"/>
                  </a:cubicBezTo>
                  <a:cubicBezTo>
                    <a:pt x="30904" y="38214"/>
                    <a:pt x="39286" y="30489"/>
                    <a:pt x="39953" y="20421"/>
                  </a:cubicBezTo>
                  <a:cubicBezTo>
                    <a:pt x="40639" y="9924"/>
                    <a:pt x="32695" y="847"/>
                    <a:pt x="22198" y="161"/>
                  </a:cubicBezTo>
                  <a:lnTo>
                    <a:pt x="20941" y="85"/>
                  </a:lnTo>
                  <a:lnTo>
                    <a:pt x="20160" y="38"/>
                  </a:lnTo>
                  <a:cubicBezTo>
                    <a:pt x="9702" y="-620"/>
                    <a:pt x="653" y="7429"/>
                    <a:pt x="34" y="17935"/>
                  </a:cubicBezTo>
                  <a:cubicBezTo>
                    <a:pt x="-586" y="28441"/>
                    <a:pt x="7415" y="37442"/>
                    <a:pt x="17922" y="38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4" name="자유형: 도형 933">
              <a:extLst>
                <a:ext uri="{FF2B5EF4-FFF2-40B4-BE49-F238E27FC236}">
                  <a16:creationId xmlns:a16="http://schemas.microsoft.com/office/drawing/2014/main" id="{9A8C0921-FCBD-44D1-A7E9-548B288C153D}"/>
                </a:ext>
              </a:extLst>
            </p:cNvPr>
            <p:cNvSpPr/>
            <p:nvPr/>
          </p:nvSpPr>
          <p:spPr>
            <a:xfrm>
              <a:off x="12925213" y="1075455"/>
              <a:ext cx="40018" cy="38128"/>
            </a:xfrm>
            <a:custGeom>
              <a:avLst/>
              <a:gdLst>
                <a:gd name="connsiteX0" fmla="*/ 19042 w 40018"/>
                <a:gd name="connsiteY0" fmla="*/ 38128 h 38128"/>
                <a:gd name="connsiteX1" fmla="*/ 19042 w 40018"/>
                <a:gd name="connsiteY1" fmla="*/ 38128 h 38128"/>
                <a:gd name="connsiteX2" fmla="*/ 19328 w 40018"/>
                <a:gd name="connsiteY2" fmla="*/ 38128 h 38128"/>
                <a:gd name="connsiteX3" fmla="*/ 20976 w 40018"/>
                <a:gd name="connsiteY3" fmla="*/ 38100 h 38128"/>
                <a:gd name="connsiteX4" fmla="*/ 21243 w 40018"/>
                <a:gd name="connsiteY4" fmla="*/ 38100 h 38128"/>
                <a:gd name="connsiteX5" fmla="*/ 40016 w 40018"/>
                <a:gd name="connsiteY5" fmla="*/ 18774 h 38128"/>
                <a:gd name="connsiteX6" fmla="*/ 20976 w 40018"/>
                <a:gd name="connsiteY6" fmla="*/ 0 h 38128"/>
                <a:gd name="connsiteX7" fmla="*/ 20976 w 40018"/>
                <a:gd name="connsiteY7" fmla="*/ 0 h 38128"/>
                <a:gd name="connsiteX8" fmla="*/ 20966 w 40018"/>
                <a:gd name="connsiteY8" fmla="*/ 0 h 38128"/>
                <a:gd name="connsiteX9" fmla="*/ 20680 w 40018"/>
                <a:gd name="connsiteY9" fmla="*/ 0 h 38128"/>
                <a:gd name="connsiteX10" fmla="*/ 20680 w 40018"/>
                <a:gd name="connsiteY10" fmla="*/ 0 h 38128"/>
                <a:gd name="connsiteX11" fmla="*/ 18776 w 40018"/>
                <a:gd name="connsiteY11" fmla="*/ 28 h 38128"/>
                <a:gd name="connsiteX12" fmla="*/ 2 w 40018"/>
                <a:gd name="connsiteY12" fmla="*/ 19355 h 38128"/>
                <a:gd name="connsiteX13" fmla="*/ 19042 w 40018"/>
                <a:gd name="connsiteY13" fmla="*/ 3812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18" h="38128">
                  <a:moveTo>
                    <a:pt x="19042" y="38128"/>
                  </a:moveTo>
                  <a:lnTo>
                    <a:pt x="19042" y="38128"/>
                  </a:lnTo>
                  <a:cubicBezTo>
                    <a:pt x="19147" y="38128"/>
                    <a:pt x="19242" y="38128"/>
                    <a:pt x="19328" y="38128"/>
                  </a:cubicBezTo>
                  <a:lnTo>
                    <a:pt x="20976" y="38100"/>
                  </a:lnTo>
                  <a:lnTo>
                    <a:pt x="21243" y="38100"/>
                  </a:lnTo>
                  <a:cubicBezTo>
                    <a:pt x="31758" y="37938"/>
                    <a:pt x="40159" y="29289"/>
                    <a:pt x="40016" y="18774"/>
                  </a:cubicBezTo>
                  <a:cubicBezTo>
                    <a:pt x="39854" y="8353"/>
                    <a:pt x="31368" y="10"/>
                    <a:pt x="20976" y="0"/>
                  </a:cubicBezTo>
                  <a:lnTo>
                    <a:pt x="20976" y="0"/>
                  </a:lnTo>
                  <a:cubicBezTo>
                    <a:pt x="20976" y="0"/>
                    <a:pt x="20976" y="0"/>
                    <a:pt x="20966" y="0"/>
                  </a:cubicBezTo>
                  <a:cubicBezTo>
                    <a:pt x="20862" y="0"/>
                    <a:pt x="20776" y="0"/>
                    <a:pt x="20680" y="0"/>
                  </a:cubicBezTo>
                  <a:lnTo>
                    <a:pt x="20680" y="0"/>
                  </a:lnTo>
                  <a:lnTo>
                    <a:pt x="18776" y="28"/>
                  </a:lnTo>
                  <a:cubicBezTo>
                    <a:pt x="8260" y="181"/>
                    <a:pt x="-141" y="8830"/>
                    <a:pt x="2" y="19355"/>
                  </a:cubicBezTo>
                  <a:cubicBezTo>
                    <a:pt x="154" y="29785"/>
                    <a:pt x="8650" y="38128"/>
                    <a:pt x="19042" y="381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5" name="자유형: 도형 934">
              <a:extLst>
                <a:ext uri="{FF2B5EF4-FFF2-40B4-BE49-F238E27FC236}">
                  <a16:creationId xmlns:a16="http://schemas.microsoft.com/office/drawing/2014/main" id="{2962607F-88FF-4F28-BB77-DBFF5D2B6188}"/>
                </a:ext>
              </a:extLst>
            </p:cNvPr>
            <p:cNvSpPr/>
            <p:nvPr/>
          </p:nvSpPr>
          <p:spPr>
            <a:xfrm>
              <a:off x="12925231" y="1212088"/>
              <a:ext cx="40010" cy="38179"/>
            </a:xfrm>
            <a:custGeom>
              <a:avLst/>
              <a:gdLst>
                <a:gd name="connsiteX0" fmla="*/ 18367 w 40010"/>
                <a:gd name="connsiteY0" fmla="*/ 38103 h 38179"/>
                <a:gd name="connsiteX1" fmla="*/ 20262 w 40010"/>
                <a:gd name="connsiteY1" fmla="*/ 38170 h 38179"/>
                <a:gd name="connsiteX2" fmla="*/ 20958 w 40010"/>
                <a:gd name="connsiteY2" fmla="*/ 38179 h 38179"/>
                <a:gd name="connsiteX3" fmla="*/ 20967 w 40010"/>
                <a:gd name="connsiteY3" fmla="*/ 38179 h 38179"/>
                <a:gd name="connsiteX4" fmla="*/ 39998 w 40010"/>
                <a:gd name="connsiteY4" fmla="*/ 19825 h 38179"/>
                <a:gd name="connsiteX5" fmla="*/ 21653 w 40010"/>
                <a:gd name="connsiteY5" fmla="*/ 89 h 38179"/>
                <a:gd name="connsiteX6" fmla="*/ 20948 w 40010"/>
                <a:gd name="connsiteY6" fmla="*/ 60 h 38179"/>
                <a:gd name="connsiteX7" fmla="*/ 19748 w 40010"/>
                <a:gd name="connsiteY7" fmla="*/ 13 h 38179"/>
                <a:gd name="connsiteX8" fmla="*/ 12 w 40010"/>
                <a:gd name="connsiteY8" fmla="*/ 18348 h 38179"/>
                <a:gd name="connsiteX9" fmla="*/ 18367 w 40010"/>
                <a:gd name="connsiteY9" fmla="*/ 38103 h 3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10" h="38179">
                  <a:moveTo>
                    <a:pt x="18367" y="38103"/>
                  </a:moveTo>
                  <a:lnTo>
                    <a:pt x="20262" y="38170"/>
                  </a:lnTo>
                  <a:cubicBezTo>
                    <a:pt x="20491" y="38179"/>
                    <a:pt x="20729" y="38179"/>
                    <a:pt x="20958" y="38179"/>
                  </a:cubicBezTo>
                  <a:cubicBezTo>
                    <a:pt x="20958" y="38179"/>
                    <a:pt x="20967" y="38179"/>
                    <a:pt x="20967" y="38179"/>
                  </a:cubicBezTo>
                  <a:cubicBezTo>
                    <a:pt x="31169" y="38179"/>
                    <a:pt x="39617" y="30102"/>
                    <a:pt x="39998" y="19825"/>
                  </a:cubicBezTo>
                  <a:cubicBezTo>
                    <a:pt x="40379" y="9309"/>
                    <a:pt x="32178" y="479"/>
                    <a:pt x="21653" y="89"/>
                  </a:cubicBezTo>
                  <a:lnTo>
                    <a:pt x="20948" y="60"/>
                  </a:lnTo>
                  <a:lnTo>
                    <a:pt x="19748" y="13"/>
                  </a:lnTo>
                  <a:cubicBezTo>
                    <a:pt x="9071" y="-368"/>
                    <a:pt x="403" y="7833"/>
                    <a:pt x="12" y="18348"/>
                  </a:cubicBezTo>
                  <a:cubicBezTo>
                    <a:pt x="-359" y="28883"/>
                    <a:pt x="7842" y="37712"/>
                    <a:pt x="18367" y="3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6" name="자유형: 도형 935">
              <a:extLst>
                <a:ext uri="{FF2B5EF4-FFF2-40B4-BE49-F238E27FC236}">
                  <a16:creationId xmlns:a16="http://schemas.microsoft.com/office/drawing/2014/main" id="{BAEE9612-08ED-4C22-864A-A26EF6A94680}"/>
                </a:ext>
              </a:extLst>
            </p:cNvPr>
            <p:cNvSpPr/>
            <p:nvPr/>
          </p:nvSpPr>
          <p:spPr>
            <a:xfrm>
              <a:off x="12925232" y="1342565"/>
              <a:ext cx="40005" cy="38279"/>
            </a:xfrm>
            <a:custGeom>
              <a:avLst/>
              <a:gdLst>
                <a:gd name="connsiteX0" fmla="*/ 22919 w 40005"/>
                <a:gd name="connsiteY0" fmla="*/ 285 h 38279"/>
                <a:gd name="connsiteX1" fmla="*/ 21157 w 40005"/>
                <a:gd name="connsiteY1" fmla="*/ 94 h 38279"/>
                <a:gd name="connsiteX2" fmla="*/ 20957 w 40005"/>
                <a:gd name="connsiteY2" fmla="*/ 94 h 38279"/>
                <a:gd name="connsiteX3" fmla="*/ 20957 w 40005"/>
                <a:gd name="connsiteY3" fmla="*/ 94 h 38279"/>
                <a:gd name="connsiteX4" fmla="*/ 116 w 40005"/>
                <a:gd name="connsiteY4" fmla="*/ 16944 h 38279"/>
                <a:gd name="connsiteX5" fmla="*/ 16966 w 40005"/>
                <a:gd name="connsiteY5" fmla="*/ 37966 h 38279"/>
                <a:gd name="connsiteX6" fmla="*/ 19004 w 40005"/>
                <a:gd name="connsiteY6" fmla="*/ 38175 h 38279"/>
                <a:gd name="connsiteX7" fmla="*/ 20957 w 40005"/>
                <a:gd name="connsiteY7" fmla="*/ 38280 h 38279"/>
                <a:gd name="connsiteX8" fmla="*/ 20957 w 40005"/>
                <a:gd name="connsiteY8" fmla="*/ 38280 h 38279"/>
                <a:gd name="connsiteX9" fmla="*/ 20986 w 40005"/>
                <a:gd name="connsiteY9" fmla="*/ 38280 h 38279"/>
                <a:gd name="connsiteX10" fmla="*/ 39902 w 40005"/>
                <a:gd name="connsiteY10" fmla="*/ 21183 h 38279"/>
                <a:gd name="connsiteX11" fmla="*/ 22919 w 40005"/>
                <a:gd name="connsiteY11" fmla="*/ 285 h 3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" h="38279">
                  <a:moveTo>
                    <a:pt x="22919" y="285"/>
                  </a:moveTo>
                  <a:lnTo>
                    <a:pt x="21157" y="94"/>
                  </a:lnTo>
                  <a:cubicBezTo>
                    <a:pt x="21090" y="85"/>
                    <a:pt x="21024" y="94"/>
                    <a:pt x="20957" y="94"/>
                  </a:cubicBezTo>
                  <a:lnTo>
                    <a:pt x="20957" y="94"/>
                  </a:lnTo>
                  <a:cubicBezTo>
                    <a:pt x="10499" y="-934"/>
                    <a:pt x="1278" y="6552"/>
                    <a:pt x="116" y="16944"/>
                  </a:cubicBezTo>
                  <a:cubicBezTo>
                    <a:pt x="-1036" y="27402"/>
                    <a:pt x="6507" y="36813"/>
                    <a:pt x="16966" y="37966"/>
                  </a:cubicBezTo>
                  <a:lnTo>
                    <a:pt x="19004" y="38175"/>
                  </a:lnTo>
                  <a:cubicBezTo>
                    <a:pt x="19662" y="38242"/>
                    <a:pt x="20309" y="38271"/>
                    <a:pt x="20957" y="38280"/>
                  </a:cubicBezTo>
                  <a:lnTo>
                    <a:pt x="20957" y="38280"/>
                  </a:lnTo>
                  <a:cubicBezTo>
                    <a:pt x="20966" y="38280"/>
                    <a:pt x="20976" y="38280"/>
                    <a:pt x="20986" y="38280"/>
                  </a:cubicBezTo>
                  <a:cubicBezTo>
                    <a:pt x="30625" y="38280"/>
                    <a:pt x="38902" y="30984"/>
                    <a:pt x="39902" y="21183"/>
                  </a:cubicBezTo>
                  <a:cubicBezTo>
                    <a:pt x="40988" y="10724"/>
                    <a:pt x="33378" y="1361"/>
                    <a:pt x="22919" y="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7" name="자유형: 도형 936">
              <a:extLst>
                <a:ext uri="{FF2B5EF4-FFF2-40B4-BE49-F238E27FC236}">
                  <a16:creationId xmlns:a16="http://schemas.microsoft.com/office/drawing/2014/main" id="{41C98733-7F5B-4FBB-A9DB-9EA4B856DB94}"/>
                </a:ext>
              </a:extLst>
            </p:cNvPr>
            <p:cNvSpPr/>
            <p:nvPr/>
          </p:nvSpPr>
          <p:spPr>
            <a:xfrm>
              <a:off x="12925232" y="1474499"/>
              <a:ext cx="40019" cy="38229"/>
            </a:xfrm>
            <a:custGeom>
              <a:avLst/>
              <a:gdLst>
                <a:gd name="connsiteX0" fmla="*/ 22224 w 40019"/>
                <a:gd name="connsiteY0" fmla="*/ 177 h 38229"/>
                <a:gd name="connsiteX1" fmla="*/ 20967 w 40019"/>
                <a:gd name="connsiteY1" fmla="*/ 91 h 38229"/>
                <a:gd name="connsiteX2" fmla="*/ 20433 w 40019"/>
                <a:gd name="connsiteY2" fmla="*/ 53 h 38229"/>
                <a:gd name="connsiteX3" fmla="*/ 50 w 40019"/>
                <a:gd name="connsiteY3" fmla="*/ 17675 h 38229"/>
                <a:gd name="connsiteX4" fmla="*/ 17681 w 40019"/>
                <a:gd name="connsiteY4" fmla="*/ 38049 h 38229"/>
                <a:gd name="connsiteX5" fmla="*/ 19709 w 40019"/>
                <a:gd name="connsiteY5" fmla="*/ 38191 h 38229"/>
                <a:gd name="connsiteX6" fmla="*/ 20967 w 40019"/>
                <a:gd name="connsiteY6" fmla="*/ 38229 h 38229"/>
                <a:gd name="connsiteX7" fmla="*/ 20986 w 40019"/>
                <a:gd name="connsiteY7" fmla="*/ 38229 h 38229"/>
                <a:gd name="connsiteX8" fmla="*/ 39979 w 40019"/>
                <a:gd name="connsiteY8" fmla="*/ 20437 h 38229"/>
                <a:gd name="connsiteX9" fmla="*/ 22224 w 40019"/>
                <a:gd name="connsiteY9" fmla="*/ 177 h 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19" h="38229">
                  <a:moveTo>
                    <a:pt x="22224" y="177"/>
                  </a:moveTo>
                  <a:lnTo>
                    <a:pt x="20967" y="91"/>
                  </a:lnTo>
                  <a:lnTo>
                    <a:pt x="20433" y="53"/>
                  </a:lnTo>
                  <a:cubicBezTo>
                    <a:pt x="10023" y="-728"/>
                    <a:pt x="802" y="7178"/>
                    <a:pt x="50" y="17675"/>
                  </a:cubicBezTo>
                  <a:cubicBezTo>
                    <a:pt x="-703" y="28171"/>
                    <a:pt x="7184" y="37296"/>
                    <a:pt x="17681" y="38049"/>
                  </a:cubicBezTo>
                  <a:lnTo>
                    <a:pt x="19709" y="38191"/>
                  </a:lnTo>
                  <a:cubicBezTo>
                    <a:pt x="20128" y="38220"/>
                    <a:pt x="20557" y="38229"/>
                    <a:pt x="20967" y="38229"/>
                  </a:cubicBezTo>
                  <a:cubicBezTo>
                    <a:pt x="20976" y="38229"/>
                    <a:pt x="20976" y="38229"/>
                    <a:pt x="20986" y="38229"/>
                  </a:cubicBezTo>
                  <a:cubicBezTo>
                    <a:pt x="30930" y="38229"/>
                    <a:pt x="39312" y="30505"/>
                    <a:pt x="39979" y="20437"/>
                  </a:cubicBezTo>
                  <a:cubicBezTo>
                    <a:pt x="40664" y="9940"/>
                    <a:pt x="32721" y="872"/>
                    <a:pt x="22224" y="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8" name="자유형: 도형 937">
              <a:extLst>
                <a:ext uri="{FF2B5EF4-FFF2-40B4-BE49-F238E27FC236}">
                  <a16:creationId xmlns:a16="http://schemas.microsoft.com/office/drawing/2014/main" id="{88C800FF-8E6C-4562-BCF3-0D531C21DD4B}"/>
                </a:ext>
              </a:extLst>
            </p:cNvPr>
            <p:cNvSpPr/>
            <p:nvPr/>
          </p:nvSpPr>
          <p:spPr>
            <a:xfrm>
              <a:off x="12925291" y="1577735"/>
              <a:ext cx="40001" cy="38167"/>
            </a:xfrm>
            <a:custGeom>
              <a:avLst/>
              <a:gdLst>
                <a:gd name="connsiteX0" fmla="*/ 20898 w 40001"/>
                <a:gd name="connsiteY0" fmla="*/ 58 h 38167"/>
                <a:gd name="connsiteX1" fmla="*/ 20898 w 40001"/>
                <a:gd name="connsiteY1" fmla="*/ 58 h 38167"/>
                <a:gd name="connsiteX2" fmla="*/ 19974 w 40001"/>
                <a:gd name="connsiteY2" fmla="*/ 1 h 38167"/>
                <a:gd name="connsiteX3" fmla="*/ 18212 w 40001"/>
                <a:gd name="connsiteY3" fmla="*/ 87 h 38167"/>
                <a:gd name="connsiteX4" fmla="*/ 19 w 40001"/>
                <a:gd name="connsiteY4" fmla="*/ 19956 h 38167"/>
                <a:gd name="connsiteX5" fmla="*/ 19031 w 40001"/>
                <a:gd name="connsiteY5" fmla="*/ 38168 h 38167"/>
                <a:gd name="connsiteX6" fmla="*/ 19888 w 40001"/>
                <a:gd name="connsiteY6" fmla="*/ 38149 h 38167"/>
                <a:gd name="connsiteX7" fmla="*/ 20888 w 40001"/>
                <a:gd name="connsiteY7" fmla="*/ 38101 h 38167"/>
                <a:gd name="connsiteX8" fmla="*/ 21926 w 40001"/>
                <a:gd name="connsiteY8" fmla="*/ 38053 h 38167"/>
                <a:gd name="connsiteX9" fmla="*/ 39977 w 40001"/>
                <a:gd name="connsiteY9" fmla="*/ 18041 h 38167"/>
                <a:gd name="connsiteX10" fmla="*/ 20898 w 40001"/>
                <a:gd name="connsiteY10" fmla="*/ 58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1" h="38167">
                  <a:moveTo>
                    <a:pt x="20898" y="58"/>
                  </a:moveTo>
                  <a:lnTo>
                    <a:pt x="20898" y="58"/>
                  </a:lnTo>
                  <a:cubicBezTo>
                    <a:pt x="20593" y="58"/>
                    <a:pt x="20288" y="-9"/>
                    <a:pt x="19974" y="1"/>
                  </a:cubicBezTo>
                  <a:lnTo>
                    <a:pt x="18212" y="87"/>
                  </a:lnTo>
                  <a:cubicBezTo>
                    <a:pt x="7696" y="553"/>
                    <a:pt x="-448" y="9450"/>
                    <a:pt x="19" y="19956"/>
                  </a:cubicBezTo>
                  <a:cubicBezTo>
                    <a:pt x="467" y="30176"/>
                    <a:pt x="8906" y="38168"/>
                    <a:pt x="19031" y="38168"/>
                  </a:cubicBezTo>
                  <a:cubicBezTo>
                    <a:pt x="19317" y="38168"/>
                    <a:pt x="19612" y="38168"/>
                    <a:pt x="19888" y="38149"/>
                  </a:cubicBezTo>
                  <a:lnTo>
                    <a:pt x="20888" y="38101"/>
                  </a:lnTo>
                  <a:lnTo>
                    <a:pt x="21926" y="38053"/>
                  </a:lnTo>
                  <a:cubicBezTo>
                    <a:pt x="32442" y="37510"/>
                    <a:pt x="40510" y="28557"/>
                    <a:pt x="39977" y="18041"/>
                  </a:cubicBezTo>
                  <a:cubicBezTo>
                    <a:pt x="39462" y="7850"/>
                    <a:pt x="30880" y="134"/>
                    <a:pt x="20898" y="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9" name="자유형: 도형 938">
              <a:extLst>
                <a:ext uri="{FF2B5EF4-FFF2-40B4-BE49-F238E27FC236}">
                  <a16:creationId xmlns:a16="http://schemas.microsoft.com/office/drawing/2014/main" id="{5B7313CF-E40E-49E1-BB13-C3775C4951A6}"/>
                </a:ext>
              </a:extLst>
            </p:cNvPr>
            <p:cNvSpPr/>
            <p:nvPr/>
          </p:nvSpPr>
          <p:spPr>
            <a:xfrm>
              <a:off x="12925232" y="1707532"/>
              <a:ext cx="40008" cy="38130"/>
            </a:xfrm>
            <a:custGeom>
              <a:avLst/>
              <a:gdLst>
                <a:gd name="connsiteX0" fmla="*/ 21243 w 40008"/>
                <a:gd name="connsiteY0" fmla="*/ 30 h 38130"/>
                <a:gd name="connsiteX1" fmla="*/ 20957 w 40008"/>
                <a:gd name="connsiteY1" fmla="*/ 30 h 38130"/>
                <a:gd name="connsiteX2" fmla="*/ 19328 w 40008"/>
                <a:gd name="connsiteY2" fmla="*/ 1 h 38130"/>
                <a:gd name="connsiteX3" fmla="*/ 2 w 40008"/>
                <a:gd name="connsiteY3" fmla="*/ 18775 h 38130"/>
                <a:gd name="connsiteX4" fmla="*/ 18776 w 40008"/>
                <a:gd name="connsiteY4" fmla="*/ 38101 h 38130"/>
                <a:gd name="connsiteX5" fmla="*/ 20681 w 40008"/>
                <a:gd name="connsiteY5" fmla="*/ 38130 h 38130"/>
                <a:gd name="connsiteX6" fmla="*/ 20681 w 40008"/>
                <a:gd name="connsiteY6" fmla="*/ 38130 h 38130"/>
                <a:gd name="connsiteX7" fmla="*/ 20957 w 40008"/>
                <a:gd name="connsiteY7" fmla="*/ 38130 h 38130"/>
                <a:gd name="connsiteX8" fmla="*/ 20966 w 40008"/>
                <a:gd name="connsiteY8" fmla="*/ 38130 h 38130"/>
                <a:gd name="connsiteX9" fmla="*/ 20966 w 40008"/>
                <a:gd name="connsiteY9" fmla="*/ 38130 h 38130"/>
                <a:gd name="connsiteX10" fmla="*/ 40007 w 40008"/>
                <a:gd name="connsiteY10" fmla="*/ 19356 h 38130"/>
                <a:gd name="connsiteX11" fmla="*/ 21243 w 40008"/>
                <a:gd name="connsiteY11" fmla="*/ 30 h 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30">
                  <a:moveTo>
                    <a:pt x="21243" y="30"/>
                  </a:moveTo>
                  <a:lnTo>
                    <a:pt x="20957" y="30"/>
                  </a:lnTo>
                  <a:lnTo>
                    <a:pt x="19328" y="1"/>
                  </a:lnTo>
                  <a:cubicBezTo>
                    <a:pt x="9136" y="-122"/>
                    <a:pt x="154" y="8260"/>
                    <a:pt x="2" y="18775"/>
                  </a:cubicBezTo>
                  <a:cubicBezTo>
                    <a:pt x="-151" y="29291"/>
                    <a:pt x="8251" y="37949"/>
                    <a:pt x="18776" y="38101"/>
                  </a:cubicBezTo>
                  <a:lnTo>
                    <a:pt x="20681" y="38130"/>
                  </a:lnTo>
                  <a:lnTo>
                    <a:pt x="20681" y="38130"/>
                  </a:lnTo>
                  <a:cubicBezTo>
                    <a:pt x="20766" y="38130"/>
                    <a:pt x="20862" y="38130"/>
                    <a:pt x="20957" y="38130"/>
                  </a:cubicBezTo>
                  <a:cubicBezTo>
                    <a:pt x="20957" y="38130"/>
                    <a:pt x="20966" y="38130"/>
                    <a:pt x="20966" y="38130"/>
                  </a:cubicBezTo>
                  <a:lnTo>
                    <a:pt x="20966" y="38130"/>
                  </a:lnTo>
                  <a:cubicBezTo>
                    <a:pt x="31358" y="38130"/>
                    <a:pt x="39845" y="29786"/>
                    <a:pt x="40007" y="19356"/>
                  </a:cubicBezTo>
                  <a:cubicBezTo>
                    <a:pt x="40159" y="8841"/>
                    <a:pt x="31758" y="192"/>
                    <a:pt x="21243" y="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0" name="자유형: 도형 939">
              <a:extLst>
                <a:ext uri="{FF2B5EF4-FFF2-40B4-BE49-F238E27FC236}">
                  <a16:creationId xmlns:a16="http://schemas.microsoft.com/office/drawing/2014/main" id="{2D73CE1B-C2E6-4519-B035-675BCC46B522}"/>
                </a:ext>
              </a:extLst>
            </p:cNvPr>
            <p:cNvSpPr/>
            <p:nvPr/>
          </p:nvSpPr>
          <p:spPr>
            <a:xfrm>
              <a:off x="12925232" y="1840883"/>
              <a:ext cx="40008" cy="38128"/>
            </a:xfrm>
            <a:custGeom>
              <a:avLst/>
              <a:gdLst>
                <a:gd name="connsiteX0" fmla="*/ 21243 w 40008"/>
                <a:gd name="connsiteY0" fmla="*/ 29 h 38128"/>
                <a:gd name="connsiteX1" fmla="*/ 20957 w 40008"/>
                <a:gd name="connsiteY1" fmla="*/ 29 h 38128"/>
                <a:gd name="connsiteX2" fmla="*/ 19328 w 40008"/>
                <a:gd name="connsiteY2" fmla="*/ 0 h 38128"/>
                <a:gd name="connsiteX3" fmla="*/ 2 w 40008"/>
                <a:gd name="connsiteY3" fmla="*/ 18774 h 38128"/>
                <a:gd name="connsiteX4" fmla="*/ 18776 w 40008"/>
                <a:gd name="connsiteY4" fmla="*/ 38100 h 38128"/>
                <a:gd name="connsiteX5" fmla="*/ 20681 w 40008"/>
                <a:gd name="connsiteY5" fmla="*/ 38129 h 38128"/>
                <a:gd name="connsiteX6" fmla="*/ 20681 w 40008"/>
                <a:gd name="connsiteY6" fmla="*/ 38129 h 38128"/>
                <a:gd name="connsiteX7" fmla="*/ 20957 w 40008"/>
                <a:gd name="connsiteY7" fmla="*/ 38129 h 38128"/>
                <a:gd name="connsiteX8" fmla="*/ 20966 w 40008"/>
                <a:gd name="connsiteY8" fmla="*/ 38129 h 38128"/>
                <a:gd name="connsiteX9" fmla="*/ 20966 w 40008"/>
                <a:gd name="connsiteY9" fmla="*/ 38129 h 38128"/>
                <a:gd name="connsiteX10" fmla="*/ 40007 w 40008"/>
                <a:gd name="connsiteY10" fmla="*/ 19355 h 38128"/>
                <a:gd name="connsiteX11" fmla="*/ 21243 w 40008"/>
                <a:gd name="connsiteY11" fmla="*/ 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28">
                  <a:moveTo>
                    <a:pt x="21243" y="29"/>
                  </a:moveTo>
                  <a:lnTo>
                    <a:pt x="20957" y="29"/>
                  </a:lnTo>
                  <a:lnTo>
                    <a:pt x="19328" y="0"/>
                  </a:lnTo>
                  <a:cubicBezTo>
                    <a:pt x="9136" y="191"/>
                    <a:pt x="154" y="8258"/>
                    <a:pt x="2" y="18774"/>
                  </a:cubicBezTo>
                  <a:cubicBezTo>
                    <a:pt x="-151" y="29289"/>
                    <a:pt x="8251" y="37948"/>
                    <a:pt x="18776" y="38100"/>
                  </a:cubicBezTo>
                  <a:lnTo>
                    <a:pt x="20681" y="38129"/>
                  </a:lnTo>
                  <a:lnTo>
                    <a:pt x="20681" y="38129"/>
                  </a:lnTo>
                  <a:cubicBezTo>
                    <a:pt x="20766" y="38129"/>
                    <a:pt x="20862" y="38129"/>
                    <a:pt x="20957" y="38129"/>
                  </a:cubicBezTo>
                  <a:cubicBezTo>
                    <a:pt x="20957" y="38129"/>
                    <a:pt x="20966" y="38129"/>
                    <a:pt x="20966" y="38129"/>
                  </a:cubicBezTo>
                  <a:lnTo>
                    <a:pt x="20966" y="38129"/>
                  </a:lnTo>
                  <a:cubicBezTo>
                    <a:pt x="31358" y="38129"/>
                    <a:pt x="39845" y="29785"/>
                    <a:pt x="40007" y="19355"/>
                  </a:cubicBezTo>
                  <a:cubicBezTo>
                    <a:pt x="40159" y="8839"/>
                    <a:pt x="31758" y="191"/>
                    <a:pt x="21243" y="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1" name="자유형: 도형 940">
              <a:extLst>
                <a:ext uri="{FF2B5EF4-FFF2-40B4-BE49-F238E27FC236}">
                  <a16:creationId xmlns:a16="http://schemas.microsoft.com/office/drawing/2014/main" id="{C6395A20-280D-405C-AED3-3ED996E046D2}"/>
                </a:ext>
              </a:extLst>
            </p:cNvPr>
            <p:cNvSpPr/>
            <p:nvPr/>
          </p:nvSpPr>
          <p:spPr>
            <a:xfrm>
              <a:off x="10944202" y="-559547"/>
              <a:ext cx="40001" cy="38184"/>
            </a:xfrm>
            <a:custGeom>
              <a:avLst/>
              <a:gdLst>
                <a:gd name="connsiteX0" fmla="*/ 20253 w 40001"/>
                <a:gd name="connsiteY0" fmla="*/ 17 h 38184"/>
                <a:gd name="connsiteX1" fmla="*/ 19053 w 40001"/>
                <a:gd name="connsiteY1" fmla="*/ 65 h 38184"/>
                <a:gd name="connsiteX2" fmla="*/ 18358 w 40001"/>
                <a:gd name="connsiteY2" fmla="*/ 94 h 38184"/>
                <a:gd name="connsiteX3" fmla="*/ 13 w 40001"/>
                <a:gd name="connsiteY3" fmla="*/ 19829 h 38184"/>
                <a:gd name="connsiteX4" fmla="*/ 19044 w 40001"/>
                <a:gd name="connsiteY4" fmla="*/ 38184 h 38184"/>
                <a:gd name="connsiteX5" fmla="*/ 19053 w 40001"/>
                <a:gd name="connsiteY5" fmla="*/ 38184 h 38184"/>
                <a:gd name="connsiteX6" fmla="*/ 19749 w 40001"/>
                <a:gd name="connsiteY6" fmla="*/ 38175 h 38184"/>
                <a:gd name="connsiteX7" fmla="*/ 21644 w 40001"/>
                <a:gd name="connsiteY7" fmla="*/ 38108 h 38184"/>
                <a:gd name="connsiteX8" fmla="*/ 39989 w 40001"/>
                <a:gd name="connsiteY8" fmla="*/ 18372 h 38184"/>
                <a:gd name="connsiteX9" fmla="*/ 20253 w 40001"/>
                <a:gd name="connsiteY9" fmla="*/ 17 h 3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1" h="38184">
                  <a:moveTo>
                    <a:pt x="20253" y="17"/>
                  </a:moveTo>
                  <a:lnTo>
                    <a:pt x="19053" y="65"/>
                  </a:lnTo>
                  <a:lnTo>
                    <a:pt x="18358" y="94"/>
                  </a:lnTo>
                  <a:cubicBezTo>
                    <a:pt x="7842" y="484"/>
                    <a:pt x="-368" y="9314"/>
                    <a:pt x="13" y="19829"/>
                  </a:cubicBezTo>
                  <a:cubicBezTo>
                    <a:pt x="394" y="30107"/>
                    <a:pt x="8842" y="38184"/>
                    <a:pt x="19044" y="38184"/>
                  </a:cubicBezTo>
                  <a:cubicBezTo>
                    <a:pt x="19044" y="38184"/>
                    <a:pt x="19053" y="38184"/>
                    <a:pt x="19053" y="38184"/>
                  </a:cubicBezTo>
                  <a:cubicBezTo>
                    <a:pt x="19282" y="38184"/>
                    <a:pt x="19520" y="38184"/>
                    <a:pt x="19749" y="38175"/>
                  </a:cubicBezTo>
                  <a:lnTo>
                    <a:pt x="21644" y="38108"/>
                  </a:lnTo>
                  <a:cubicBezTo>
                    <a:pt x="32160" y="37717"/>
                    <a:pt x="40370" y="28888"/>
                    <a:pt x="39989" y="18372"/>
                  </a:cubicBezTo>
                  <a:cubicBezTo>
                    <a:pt x="39608" y="7847"/>
                    <a:pt x="30931" y="-430"/>
                    <a:pt x="20253" y="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2" name="자유형: 도형 941">
              <a:extLst>
                <a:ext uri="{FF2B5EF4-FFF2-40B4-BE49-F238E27FC236}">
                  <a16:creationId xmlns:a16="http://schemas.microsoft.com/office/drawing/2014/main" id="{5A4E53D4-7420-44FA-812B-2D2047736A45}"/>
                </a:ext>
              </a:extLst>
            </p:cNvPr>
            <p:cNvSpPr/>
            <p:nvPr/>
          </p:nvSpPr>
          <p:spPr>
            <a:xfrm>
              <a:off x="10944199" y="-429076"/>
              <a:ext cx="40003" cy="38281"/>
            </a:xfrm>
            <a:custGeom>
              <a:avLst/>
              <a:gdLst>
                <a:gd name="connsiteX0" fmla="*/ 19056 w 40003"/>
                <a:gd name="connsiteY0" fmla="*/ 96 h 38281"/>
                <a:gd name="connsiteX1" fmla="*/ 19056 w 40003"/>
                <a:gd name="connsiteY1" fmla="*/ 96 h 38281"/>
                <a:gd name="connsiteX2" fmla="*/ 18856 w 40003"/>
                <a:gd name="connsiteY2" fmla="*/ 96 h 38281"/>
                <a:gd name="connsiteX3" fmla="*/ 17094 w 40003"/>
                <a:gd name="connsiteY3" fmla="*/ 287 h 38281"/>
                <a:gd name="connsiteX4" fmla="*/ 102 w 40003"/>
                <a:gd name="connsiteY4" fmla="*/ 21184 h 38281"/>
                <a:gd name="connsiteX5" fmla="*/ 19018 w 40003"/>
                <a:gd name="connsiteY5" fmla="*/ 38282 h 38281"/>
                <a:gd name="connsiteX6" fmla="*/ 19047 w 40003"/>
                <a:gd name="connsiteY6" fmla="*/ 38282 h 38281"/>
                <a:gd name="connsiteX7" fmla="*/ 19047 w 40003"/>
                <a:gd name="connsiteY7" fmla="*/ 38282 h 38281"/>
                <a:gd name="connsiteX8" fmla="*/ 20999 w 40003"/>
                <a:gd name="connsiteY8" fmla="*/ 38177 h 38281"/>
                <a:gd name="connsiteX9" fmla="*/ 23038 w 40003"/>
                <a:gd name="connsiteY9" fmla="*/ 37968 h 38281"/>
                <a:gd name="connsiteX10" fmla="*/ 39887 w 40003"/>
                <a:gd name="connsiteY10" fmla="*/ 16946 h 38281"/>
                <a:gd name="connsiteX11" fmla="*/ 19056 w 40003"/>
                <a:gd name="connsiteY11" fmla="*/ 96 h 3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3" h="38281">
                  <a:moveTo>
                    <a:pt x="19056" y="96"/>
                  </a:moveTo>
                  <a:lnTo>
                    <a:pt x="19056" y="96"/>
                  </a:lnTo>
                  <a:cubicBezTo>
                    <a:pt x="18990" y="106"/>
                    <a:pt x="18923" y="87"/>
                    <a:pt x="18856" y="96"/>
                  </a:cubicBezTo>
                  <a:lnTo>
                    <a:pt x="17094" y="287"/>
                  </a:lnTo>
                  <a:cubicBezTo>
                    <a:pt x="6626" y="1363"/>
                    <a:pt x="-975" y="10716"/>
                    <a:pt x="102" y="21184"/>
                  </a:cubicBezTo>
                  <a:cubicBezTo>
                    <a:pt x="1102" y="30986"/>
                    <a:pt x="9388" y="38282"/>
                    <a:pt x="19018" y="38282"/>
                  </a:cubicBezTo>
                  <a:cubicBezTo>
                    <a:pt x="19028" y="38282"/>
                    <a:pt x="19037" y="38282"/>
                    <a:pt x="19047" y="38282"/>
                  </a:cubicBezTo>
                  <a:lnTo>
                    <a:pt x="19047" y="38282"/>
                  </a:lnTo>
                  <a:cubicBezTo>
                    <a:pt x="19695" y="38282"/>
                    <a:pt x="20342" y="38253"/>
                    <a:pt x="20999" y="38177"/>
                  </a:cubicBezTo>
                  <a:lnTo>
                    <a:pt x="23038" y="37968"/>
                  </a:lnTo>
                  <a:cubicBezTo>
                    <a:pt x="33496" y="36815"/>
                    <a:pt x="41040" y="27404"/>
                    <a:pt x="39887" y="16946"/>
                  </a:cubicBezTo>
                  <a:cubicBezTo>
                    <a:pt x="38735" y="6545"/>
                    <a:pt x="29515" y="-942"/>
                    <a:pt x="19056" y="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3" name="자유형: 도형 942">
              <a:extLst>
                <a:ext uri="{FF2B5EF4-FFF2-40B4-BE49-F238E27FC236}">
                  <a16:creationId xmlns:a16="http://schemas.microsoft.com/office/drawing/2014/main" id="{E17649CD-23A0-4E3B-9BB5-6914B34F3064}"/>
                </a:ext>
              </a:extLst>
            </p:cNvPr>
            <p:cNvSpPr/>
            <p:nvPr/>
          </p:nvSpPr>
          <p:spPr>
            <a:xfrm>
              <a:off x="10944232" y="-696194"/>
              <a:ext cx="40009" cy="38128"/>
            </a:xfrm>
            <a:custGeom>
              <a:avLst/>
              <a:gdLst>
                <a:gd name="connsiteX0" fmla="*/ 18766 w 40009"/>
                <a:gd name="connsiteY0" fmla="*/ 38100 h 38128"/>
                <a:gd name="connsiteX1" fmla="*/ 19033 w 40009"/>
                <a:gd name="connsiteY1" fmla="*/ 38100 h 38128"/>
                <a:gd name="connsiteX2" fmla="*/ 20681 w 40009"/>
                <a:gd name="connsiteY2" fmla="*/ 38129 h 38128"/>
                <a:gd name="connsiteX3" fmla="*/ 20967 w 40009"/>
                <a:gd name="connsiteY3" fmla="*/ 38129 h 38128"/>
                <a:gd name="connsiteX4" fmla="*/ 40007 w 40009"/>
                <a:gd name="connsiteY4" fmla="*/ 19355 h 38128"/>
                <a:gd name="connsiteX5" fmla="*/ 21233 w 40009"/>
                <a:gd name="connsiteY5" fmla="*/ 29 h 38128"/>
                <a:gd name="connsiteX6" fmla="*/ 19328 w 40009"/>
                <a:gd name="connsiteY6" fmla="*/ 0 h 38128"/>
                <a:gd name="connsiteX7" fmla="*/ 19043 w 40009"/>
                <a:gd name="connsiteY7" fmla="*/ 0 h 38128"/>
                <a:gd name="connsiteX8" fmla="*/ 19033 w 40009"/>
                <a:gd name="connsiteY8" fmla="*/ 0 h 38128"/>
                <a:gd name="connsiteX9" fmla="*/ 2 w 40009"/>
                <a:gd name="connsiteY9" fmla="*/ 18774 h 38128"/>
                <a:gd name="connsiteX10" fmla="*/ 18766 w 40009"/>
                <a:gd name="connsiteY10" fmla="*/ 3810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9" h="38128">
                  <a:moveTo>
                    <a:pt x="18766" y="38100"/>
                  </a:moveTo>
                  <a:lnTo>
                    <a:pt x="19033" y="38100"/>
                  </a:lnTo>
                  <a:lnTo>
                    <a:pt x="20681" y="38129"/>
                  </a:lnTo>
                  <a:cubicBezTo>
                    <a:pt x="20776" y="38129"/>
                    <a:pt x="20872" y="38129"/>
                    <a:pt x="20967" y="38129"/>
                  </a:cubicBezTo>
                  <a:cubicBezTo>
                    <a:pt x="31359" y="38129"/>
                    <a:pt x="39855" y="29785"/>
                    <a:pt x="40007" y="19355"/>
                  </a:cubicBezTo>
                  <a:cubicBezTo>
                    <a:pt x="40160" y="8839"/>
                    <a:pt x="31759" y="181"/>
                    <a:pt x="21233" y="29"/>
                  </a:cubicBezTo>
                  <a:lnTo>
                    <a:pt x="19328" y="0"/>
                  </a:lnTo>
                  <a:cubicBezTo>
                    <a:pt x="19233" y="0"/>
                    <a:pt x="19138" y="0"/>
                    <a:pt x="19043" y="0"/>
                  </a:cubicBezTo>
                  <a:cubicBezTo>
                    <a:pt x="19043" y="0"/>
                    <a:pt x="19043" y="0"/>
                    <a:pt x="19033" y="0"/>
                  </a:cubicBezTo>
                  <a:cubicBezTo>
                    <a:pt x="8641" y="0"/>
                    <a:pt x="155" y="8344"/>
                    <a:pt x="2" y="18774"/>
                  </a:cubicBezTo>
                  <a:cubicBezTo>
                    <a:pt x="-160" y="29289"/>
                    <a:pt x="8241" y="37948"/>
                    <a:pt x="18766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4" name="자유형: 도형 943">
              <a:extLst>
                <a:ext uri="{FF2B5EF4-FFF2-40B4-BE49-F238E27FC236}">
                  <a16:creationId xmlns:a16="http://schemas.microsoft.com/office/drawing/2014/main" id="{77B66E49-ABE9-434E-950C-4DE52B66A10A}"/>
                </a:ext>
              </a:extLst>
            </p:cNvPr>
            <p:cNvSpPr/>
            <p:nvPr/>
          </p:nvSpPr>
          <p:spPr>
            <a:xfrm>
              <a:off x="10944259" y="187876"/>
              <a:ext cx="40016" cy="38167"/>
            </a:xfrm>
            <a:custGeom>
              <a:avLst/>
              <a:gdLst>
                <a:gd name="connsiteX0" fmla="*/ 21787 w 40016"/>
                <a:gd name="connsiteY0" fmla="*/ 77 h 38167"/>
                <a:gd name="connsiteX1" fmla="*/ 19748 w 40016"/>
                <a:gd name="connsiteY1" fmla="*/ 1 h 38167"/>
                <a:gd name="connsiteX2" fmla="*/ 18996 w 40016"/>
                <a:gd name="connsiteY2" fmla="*/ 49 h 38167"/>
                <a:gd name="connsiteX3" fmla="*/ 18996 w 40016"/>
                <a:gd name="connsiteY3" fmla="*/ 49 h 38167"/>
                <a:gd name="connsiteX4" fmla="*/ 13 w 40016"/>
                <a:gd name="connsiteY4" fmla="*/ 18337 h 38167"/>
                <a:gd name="connsiteX5" fmla="*/ 18358 w 40016"/>
                <a:gd name="connsiteY5" fmla="*/ 38072 h 38167"/>
                <a:gd name="connsiteX6" fmla="*/ 19005 w 40016"/>
                <a:gd name="connsiteY6" fmla="*/ 38101 h 38167"/>
                <a:gd name="connsiteX7" fmla="*/ 20139 w 40016"/>
                <a:gd name="connsiteY7" fmla="*/ 38149 h 38167"/>
                <a:gd name="connsiteX8" fmla="*/ 20987 w 40016"/>
                <a:gd name="connsiteY8" fmla="*/ 38168 h 38167"/>
                <a:gd name="connsiteX9" fmla="*/ 39999 w 40016"/>
                <a:gd name="connsiteY9" fmla="*/ 19946 h 38167"/>
                <a:gd name="connsiteX10" fmla="*/ 21787 w 40016"/>
                <a:gd name="connsiteY10" fmla="*/ 77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6" h="38167">
                  <a:moveTo>
                    <a:pt x="21787" y="77"/>
                  </a:moveTo>
                  <a:lnTo>
                    <a:pt x="19748" y="1"/>
                  </a:lnTo>
                  <a:cubicBezTo>
                    <a:pt x="19491" y="-8"/>
                    <a:pt x="19253" y="49"/>
                    <a:pt x="18996" y="49"/>
                  </a:cubicBezTo>
                  <a:lnTo>
                    <a:pt x="18996" y="49"/>
                  </a:lnTo>
                  <a:cubicBezTo>
                    <a:pt x="8814" y="154"/>
                    <a:pt x="394" y="8078"/>
                    <a:pt x="13" y="18337"/>
                  </a:cubicBezTo>
                  <a:cubicBezTo>
                    <a:pt x="-368" y="28852"/>
                    <a:pt x="7833" y="37682"/>
                    <a:pt x="18358" y="38072"/>
                  </a:cubicBezTo>
                  <a:lnTo>
                    <a:pt x="19005" y="38101"/>
                  </a:lnTo>
                  <a:lnTo>
                    <a:pt x="20139" y="38149"/>
                  </a:lnTo>
                  <a:cubicBezTo>
                    <a:pt x="20415" y="38158"/>
                    <a:pt x="20701" y="38168"/>
                    <a:pt x="20987" y="38168"/>
                  </a:cubicBezTo>
                  <a:cubicBezTo>
                    <a:pt x="31121" y="38168"/>
                    <a:pt x="39551" y="30176"/>
                    <a:pt x="39999" y="19946"/>
                  </a:cubicBezTo>
                  <a:cubicBezTo>
                    <a:pt x="40446" y="9431"/>
                    <a:pt x="32303" y="534"/>
                    <a:pt x="21787" y="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5" name="자유형: 도형 944">
              <a:extLst>
                <a:ext uri="{FF2B5EF4-FFF2-40B4-BE49-F238E27FC236}">
                  <a16:creationId xmlns:a16="http://schemas.microsoft.com/office/drawing/2014/main" id="{7663C51E-1467-45AC-B8CB-5A662382B5C9}"/>
                </a:ext>
              </a:extLst>
            </p:cNvPr>
            <p:cNvSpPr/>
            <p:nvPr/>
          </p:nvSpPr>
          <p:spPr>
            <a:xfrm>
              <a:off x="10944220" y="443756"/>
              <a:ext cx="40020" cy="38138"/>
            </a:xfrm>
            <a:custGeom>
              <a:avLst/>
              <a:gdLst>
                <a:gd name="connsiteX0" fmla="*/ 20683 w 40020"/>
                <a:gd name="connsiteY0" fmla="*/ 0 h 38138"/>
                <a:gd name="connsiteX1" fmla="*/ 19035 w 40020"/>
                <a:gd name="connsiteY1" fmla="*/ 38 h 38138"/>
                <a:gd name="connsiteX2" fmla="*/ 18635 w 40020"/>
                <a:gd name="connsiteY2" fmla="*/ 48 h 38138"/>
                <a:gd name="connsiteX3" fmla="*/ 4 w 40020"/>
                <a:gd name="connsiteY3" fmla="*/ 19508 h 38138"/>
                <a:gd name="connsiteX4" fmla="*/ 19035 w 40020"/>
                <a:gd name="connsiteY4" fmla="*/ 38138 h 38138"/>
                <a:gd name="connsiteX5" fmla="*/ 19035 w 40020"/>
                <a:gd name="connsiteY5" fmla="*/ 38138 h 38138"/>
                <a:gd name="connsiteX6" fmla="*/ 19045 w 40020"/>
                <a:gd name="connsiteY6" fmla="*/ 38138 h 38138"/>
                <a:gd name="connsiteX7" fmla="*/ 19473 w 40020"/>
                <a:gd name="connsiteY7" fmla="*/ 38138 h 38138"/>
                <a:gd name="connsiteX8" fmla="*/ 21245 w 40020"/>
                <a:gd name="connsiteY8" fmla="*/ 38110 h 38138"/>
                <a:gd name="connsiteX9" fmla="*/ 40019 w 40020"/>
                <a:gd name="connsiteY9" fmla="*/ 18784 h 38138"/>
                <a:gd name="connsiteX10" fmla="*/ 20683 w 40020"/>
                <a:gd name="connsiteY10" fmla="*/ 0 h 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20" h="38138">
                  <a:moveTo>
                    <a:pt x="20683" y="0"/>
                  </a:moveTo>
                  <a:lnTo>
                    <a:pt x="19035" y="38"/>
                  </a:lnTo>
                  <a:lnTo>
                    <a:pt x="18635" y="48"/>
                  </a:lnTo>
                  <a:cubicBezTo>
                    <a:pt x="8120" y="277"/>
                    <a:pt x="-215" y="8992"/>
                    <a:pt x="4" y="19508"/>
                  </a:cubicBezTo>
                  <a:cubicBezTo>
                    <a:pt x="233" y="29880"/>
                    <a:pt x="8720" y="38138"/>
                    <a:pt x="19035" y="38138"/>
                  </a:cubicBezTo>
                  <a:lnTo>
                    <a:pt x="19035" y="38138"/>
                  </a:lnTo>
                  <a:cubicBezTo>
                    <a:pt x="19035" y="38138"/>
                    <a:pt x="19045" y="38138"/>
                    <a:pt x="19045" y="38138"/>
                  </a:cubicBezTo>
                  <a:cubicBezTo>
                    <a:pt x="19188" y="38138"/>
                    <a:pt x="19331" y="38138"/>
                    <a:pt x="19473" y="38138"/>
                  </a:cubicBezTo>
                  <a:lnTo>
                    <a:pt x="21245" y="38110"/>
                  </a:lnTo>
                  <a:cubicBezTo>
                    <a:pt x="31761" y="37958"/>
                    <a:pt x="40162" y="29309"/>
                    <a:pt x="40019" y="18784"/>
                  </a:cubicBezTo>
                  <a:cubicBezTo>
                    <a:pt x="39857" y="8259"/>
                    <a:pt x="30865" y="-66"/>
                    <a:pt x="206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6" name="자유형: 도형 945">
              <a:extLst>
                <a:ext uri="{FF2B5EF4-FFF2-40B4-BE49-F238E27FC236}">
                  <a16:creationId xmlns:a16="http://schemas.microsoft.com/office/drawing/2014/main" id="{12215D1C-7026-402E-9BAD-F258C3FBFB7D}"/>
                </a:ext>
              </a:extLst>
            </p:cNvPr>
            <p:cNvSpPr/>
            <p:nvPr/>
          </p:nvSpPr>
          <p:spPr>
            <a:xfrm>
              <a:off x="10944194" y="-64107"/>
              <a:ext cx="40008" cy="38129"/>
            </a:xfrm>
            <a:custGeom>
              <a:avLst/>
              <a:gdLst>
                <a:gd name="connsiteX0" fmla="*/ 20690 w 40008"/>
                <a:gd name="connsiteY0" fmla="*/ 1 h 38129"/>
                <a:gd name="connsiteX1" fmla="*/ 19061 w 40008"/>
                <a:gd name="connsiteY1" fmla="*/ 30 h 38129"/>
                <a:gd name="connsiteX2" fmla="*/ 18776 w 40008"/>
                <a:gd name="connsiteY2" fmla="*/ 30 h 38129"/>
                <a:gd name="connsiteX3" fmla="*/ 2 w 40008"/>
                <a:gd name="connsiteY3" fmla="*/ 19356 h 38129"/>
                <a:gd name="connsiteX4" fmla="*/ 19042 w 40008"/>
                <a:gd name="connsiteY4" fmla="*/ 38130 h 38129"/>
                <a:gd name="connsiteX5" fmla="*/ 19042 w 40008"/>
                <a:gd name="connsiteY5" fmla="*/ 38130 h 38129"/>
                <a:gd name="connsiteX6" fmla="*/ 19052 w 40008"/>
                <a:gd name="connsiteY6" fmla="*/ 38130 h 38129"/>
                <a:gd name="connsiteX7" fmla="*/ 19328 w 40008"/>
                <a:gd name="connsiteY7" fmla="*/ 38130 h 38129"/>
                <a:gd name="connsiteX8" fmla="*/ 19328 w 40008"/>
                <a:gd name="connsiteY8" fmla="*/ 38130 h 38129"/>
                <a:gd name="connsiteX9" fmla="*/ 21233 w 40008"/>
                <a:gd name="connsiteY9" fmla="*/ 38101 h 38129"/>
                <a:gd name="connsiteX10" fmla="*/ 40007 w 40008"/>
                <a:gd name="connsiteY10" fmla="*/ 18775 h 38129"/>
                <a:gd name="connsiteX11" fmla="*/ 20690 w 40008"/>
                <a:gd name="connsiteY11" fmla="*/ 1 h 3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29">
                  <a:moveTo>
                    <a:pt x="20690" y="1"/>
                  </a:moveTo>
                  <a:lnTo>
                    <a:pt x="19061" y="30"/>
                  </a:lnTo>
                  <a:lnTo>
                    <a:pt x="18776" y="30"/>
                  </a:lnTo>
                  <a:cubicBezTo>
                    <a:pt x="8260" y="192"/>
                    <a:pt x="-141" y="8840"/>
                    <a:pt x="2" y="19356"/>
                  </a:cubicBezTo>
                  <a:cubicBezTo>
                    <a:pt x="164" y="29786"/>
                    <a:pt x="8651" y="38130"/>
                    <a:pt x="19042" y="38130"/>
                  </a:cubicBezTo>
                  <a:lnTo>
                    <a:pt x="19042" y="38130"/>
                  </a:lnTo>
                  <a:cubicBezTo>
                    <a:pt x="19042" y="38130"/>
                    <a:pt x="19052" y="38130"/>
                    <a:pt x="19052" y="38130"/>
                  </a:cubicBezTo>
                  <a:cubicBezTo>
                    <a:pt x="19147" y="38130"/>
                    <a:pt x="19242" y="38130"/>
                    <a:pt x="19328" y="38130"/>
                  </a:cubicBezTo>
                  <a:lnTo>
                    <a:pt x="19328" y="38130"/>
                  </a:lnTo>
                  <a:lnTo>
                    <a:pt x="21233" y="38101"/>
                  </a:lnTo>
                  <a:cubicBezTo>
                    <a:pt x="31749" y="37949"/>
                    <a:pt x="40150" y="29300"/>
                    <a:pt x="40007" y="18775"/>
                  </a:cubicBezTo>
                  <a:cubicBezTo>
                    <a:pt x="39864" y="8250"/>
                    <a:pt x="30891" y="-113"/>
                    <a:pt x="20690" y="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7" name="자유형: 도형 946">
              <a:extLst>
                <a:ext uri="{FF2B5EF4-FFF2-40B4-BE49-F238E27FC236}">
                  <a16:creationId xmlns:a16="http://schemas.microsoft.com/office/drawing/2014/main" id="{01B8C629-8C9C-4F59-86D7-A951FCDB0906}"/>
                </a:ext>
              </a:extLst>
            </p:cNvPr>
            <p:cNvSpPr/>
            <p:nvPr/>
          </p:nvSpPr>
          <p:spPr>
            <a:xfrm>
              <a:off x="10944201" y="-297159"/>
              <a:ext cx="40020" cy="38237"/>
            </a:xfrm>
            <a:custGeom>
              <a:avLst/>
              <a:gdLst>
                <a:gd name="connsiteX0" fmla="*/ 19035 w 40020"/>
                <a:gd name="connsiteY0" fmla="*/ 38238 h 38237"/>
                <a:gd name="connsiteX1" fmla="*/ 19054 w 40020"/>
                <a:gd name="connsiteY1" fmla="*/ 38238 h 38237"/>
                <a:gd name="connsiteX2" fmla="*/ 20312 w 40020"/>
                <a:gd name="connsiteY2" fmla="*/ 38200 h 38237"/>
                <a:gd name="connsiteX3" fmla="*/ 22340 w 40020"/>
                <a:gd name="connsiteY3" fmla="*/ 38057 h 38237"/>
                <a:gd name="connsiteX4" fmla="*/ 39971 w 40020"/>
                <a:gd name="connsiteY4" fmla="*/ 17683 h 38237"/>
                <a:gd name="connsiteX5" fmla="*/ 19588 w 40020"/>
                <a:gd name="connsiteY5" fmla="*/ 62 h 38237"/>
                <a:gd name="connsiteX6" fmla="*/ 19054 w 40020"/>
                <a:gd name="connsiteY6" fmla="*/ 100 h 38237"/>
                <a:gd name="connsiteX7" fmla="*/ 17797 w 40020"/>
                <a:gd name="connsiteY7" fmla="*/ 186 h 38237"/>
                <a:gd name="connsiteX8" fmla="*/ 42 w 40020"/>
                <a:gd name="connsiteY8" fmla="*/ 20445 h 38237"/>
                <a:gd name="connsiteX9" fmla="*/ 19035 w 40020"/>
                <a:gd name="connsiteY9" fmla="*/ 38238 h 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237">
                  <a:moveTo>
                    <a:pt x="19035" y="38238"/>
                  </a:moveTo>
                  <a:cubicBezTo>
                    <a:pt x="19045" y="38238"/>
                    <a:pt x="19045" y="38238"/>
                    <a:pt x="19054" y="38238"/>
                  </a:cubicBezTo>
                  <a:cubicBezTo>
                    <a:pt x="19464" y="38238"/>
                    <a:pt x="19892" y="38229"/>
                    <a:pt x="20312" y="38200"/>
                  </a:cubicBezTo>
                  <a:lnTo>
                    <a:pt x="22340" y="38057"/>
                  </a:lnTo>
                  <a:cubicBezTo>
                    <a:pt x="32837" y="37295"/>
                    <a:pt x="40724" y="28170"/>
                    <a:pt x="39971" y="17683"/>
                  </a:cubicBezTo>
                  <a:cubicBezTo>
                    <a:pt x="39219" y="7187"/>
                    <a:pt x="29999" y="-786"/>
                    <a:pt x="19588" y="62"/>
                  </a:cubicBezTo>
                  <a:lnTo>
                    <a:pt x="19054" y="100"/>
                  </a:lnTo>
                  <a:lnTo>
                    <a:pt x="17797" y="186"/>
                  </a:lnTo>
                  <a:cubicBezTo>
                    <a:pt x="7291" y="881"/>
                    <a:pt x="-653" y="9949"/>
                    <a:pt x="42" y="20445"/>
                  </a:cubicBezTo>
                  <a:cubicBezTo>
                    <a:pt x="709" y="30523"/>
                    <a:pt x="9091" y="38238"/>
                    <a:pt x="19035" y="38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8" name="자유형: 도형 947">
              <a:extLst>
                <a:ext uri="{FF2B5EF4-FFF2-40B4-BE49-F238E27FC236}">
                  <a16:creationId xmlns:a16="http://schemas.microsoft.com/office/drawing/2014/main" id="{8CDE157E-028E-40BB-9D35-438C34DD1BB9}"/>
                </a:ext>
              </a:extLst>
            </p:cNvPr>
            <p:cNvSpPr/>
            <p:nvPr/>
          </p:nvSpPr>
          <p:spPr>
            <a:xfrm>
              <a:off x="10944151" y="-193914"/>
              <a:ext cx="40002" cy="38167"/>
            </a:xfrm>
            <a:custGeom>
              <a:avLst/>
              <a:gdLst>
                <a:gd name="connsiteX0" fmla="*/ 18076 w 40002"/>
                <a:gd name="connsiteY0" fmla="*/ 38053 h 38167"/>
                <a:gd name="connsiteX1" fmla="*/ 19114 w 40002"/>
                <a:gd name="connsiteY1" fmla="*/ 38101 h 38167"/>
                <a:gd name="connsiteX2" fmla="*/ 20114 w 40002"/>
                <a:gd name="connsiteY2" fmla="*/ 38148 h 38167"/>
                <a:gd name="connsiteX3" fmla="*/ 20971 w 40002"/>
                <a:gd name="connsiteY3" fmla="*/ 38168 h 38167"/>
                <a:gd name="connsiteX4" fmla="*/ 39983 w 40002"/>
                <a:gd name="connsiteY4" fmla="*/ 19956 h 38167"/>
                <a:gd name="connsiteX5" fmla="*/ 21790 w 40002"/>
                <a:gd name="connsiteY5" fmla="*/ 87 h 38167"/>
                <a:gd name="connsiteX6" fmla="*/ 20028 w 40002"/>
                <a:gd name="connsiteY6" fmla="*/ 1 h 38167"/>
                <a:gd name="connsiteX7" fmla="*/ 19104 w 40002"/>
                <a:gd name="connsiteY7" fmla="*/ 58 h 38167"/>
                <a:gd name="connsiteX8" fmla="*/ 19104 w 40002"/>
                <a:gd name="connsiteY8" fmla="*/ 58 h 38167"/>
                <a:gd name="connsiteX9" fmla="*/ 26 w 40002"/>
                <a:gd name="connsiteY9" fmla="*/ 18051 h 38167"/>
                <a:gd name="connsiteX10" fmla="*/ 18076 w 40002"/>
                <a:gd name="connsiteY10" fmla="*/ 38053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2" h="38167">
                  <a:moveTo>
                    <a:pt x="18076" y="38053"/>
                  </a:moveTo>
                  <a:lnTo>
                    <a:pt x="19114" y="38101"/>
                  </a:lnTo>
                  <a:lnTo>
                    <a:pt x="20114" y="38148"/>
                  </a:lnTo>
                  <a:cubicBezTo>
                    <a:pt x="20390" y="38158"/>
                    <a:pt x="20686" y="38168"/>
                    <a:pt x="20971" y="38168"/>
                  </a:cubicBezTo>
                  <a:cubicBezTo>
                    <a:pt x="31096" y="38168"/>
                    <a:pt x="39536" y="30186"/>
                    <a:pt x="39983" y="19956"/>
                  </a:cubicBezTo>
                  <a:cubicBezTo>
                    <a:pt x="40450" y="9440"/>
                    <a:pt x="32297" y="544"/>
                    <a:pt x="21790" y="87"/>
                  </a:cubicBezTo>
                  <a:lnTo>
                    <a:pt x="20028" y="1"/>
                  </a:lnTo>
                  <a:cubicBezTo>
                    <a:pt x="19714" y="-9"/>
                    <a:pt x="19419" y="58"/>
                    <a:pt x="19104" y="58"/>
                  </a:cubicBezTo>
                  <a:lnTo>
                    <a:pt x="19104" y="58"/>
                  </a:lnTo>
                  <a:cubicBezTo>
                    <a:pt x="9122" y="144"/>
                    <a:pt x="540" y="7859"/>
                    <a:pt x="26" y="18051"/>
                  </a:cubicBezTo>
                  <a:cubicBezTo>
                    <a:pt x="-517" y="28557"/>
                    <a:pt x="7560" y="37510"/>
                    <a:pt x="18076" y="380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9" name="자유형: 도형 948">
              <a:extLst>
                <a:ext uri="{FF2B5EF4-FFF2-40B4-BE49-F238E27FC236}">
                  <a16:creationId xmlns:a16="http://schemas.microsoft.com/office/drawing/2014/main" id="{FF0861B3-5E91-4893-8541-4EB2179E2CF0}"/>
                </a:ext>
              </a:extLst>
            </p:cNvPr>
            <p:cNvSpPr/>
            <p:nvPr/>
          </p:nvSpPr>
          <p:spPr>
            <a:xfrm>
              <a:off x="10944194" y="69225"/>
              <a:ext cx="40018" cy="38137"/>
            </a:xfrm>
            <a:custGeom>
              <a:avLst/>
              <a:gdLst>
                <a:gd name="connsiteX0" fmla="*/ 19052 w 40018"/>
                <a:gd name="connsiteY0" fmla="*/ 38137 h 38137"/>
                <a:gd name="connsiteX1" fmla="*/ 19052 w 40018"/>
                <a:gd name="connsiteY1" fmla="*/ 38137 h 38137"/>
                <a:gd name="connsiteX2" fmla="*/ 19061 w 40018"/>
                <a:gd name="connsiteY2" fmla="*/ 38137 h 38137"/>
                <a:gd name="connsiteX3" fmla="*/ 19338 w 40018"/>
                <a:gd name="connsiteY3" fmla="*/ 38137 h 38137"/>
                <a:gd name="connsiteX4" fmla="*/ 19338 w 40018"/>
                <a:gd name="connsiteY4" fmla="*/ 38137 h 38137"/>
                <a:gd name="connsiteX5" fmla="*/ 21243 w 40018"/>
                <a:gd name="connsiteY5" fmla="*/ 38109 h 38137"/>
                <a:gd name="connsiteX6" fmla="*/ 40016 w 40018"/>
                <a:gd name="connsiteY6" fmla="*/ 18783 h 38137"/>
                <a:gd name="connsiteX7" fmla="*/ 20690 w 40018"/>
                <a:gd name="connsiteY7" fmla="*/ 9 h 38137"/>
                <a:gd name="connsiteX8" fmla="*/ 19061 w 40018"/>
                <a:gd name="connsiteY8" fmla="*/ 37 h 38137"/>
                <a:gd name="connsiteX9" fmla="*/ 18776 w 40018"/>
                <a:gd name="connsiteY9" fmla="*/ 37 h 38137"/>
                <a:gd name="connsiteX10" fmla="*/ 2 w 40018"/>
                <a:gd name="connsiteY10" fmla="*/ 19364 h 38137"/>
                <a:gd name="connsiteX11" fmla="*/ 19052 w 40018"/>
                <a:gd name="connsiteY11" fmla="*/ 38137 h 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8" h="38137">
                  <a:moveTo>
                    <a:pt x="19052" y="38137"/>
                  </a:moveTo>
                  <a:lnTo>
                    <a:pt x="19052" y="38137"/>
                  </a:lnTo>
                  <a:cubicBezTo>
                    <a:pt x="19052" y="38137"/>
                    <a:pt x="19061" y="38137"/>
                    <a:pt x="19061" y="38137"/>
                  </a:cubicBezTo>
                  <a:cubicBezTo>
                    <a:pt x="19157" y="38137"/>
                    <a:pt x="19252" y="38137"/>
                    <a:pt x="19338" y="38137"/>
                  </a:cubicBezTo>
                  <a:lnTo>
                    <a:pt x="19338" y="38137"/>
                  </a:lnTo>
                  <a:lnTo>
                    <a:pt x="21243" y="38109"/>
                  </a:lnTo>
                  <a:cubicBezTo>
                    <a:pt x="31758" y="37956"/>
                    <a:pt x="40159" y="29308"/>
                    <a:pt x="40016" y="18783"/>
                  </a:cubicBezTo>
                  <a:cubicBezTo>
                    <a:pt x="39854" y="8267"/>
                    <a:pt x="30882" y="-315"/>
                    <a:pt x="20690" y="9"/>
                  </a:cubicBezTo>
                  <a:lnTo>
                    <a:pt x="19061" y="37"/>
                  </a:lnTo>
                  <a:lnTo>
                    <a:pt x="18776" y="37"/>
                  </a:lnTo>
                  <a:cubicBezTo>
                    <a:pt x="8260" y="199"/>
                    <a:pt x="-141" y="8848"/>
                    <a:pt x="2" y="19364"/>
                  </a:cubicBezTo>
                  <a:cubicBezTo>
                    <a:pt x="173" y="29794"/>
                    <a:pt x="8660" y="38137"/>
                    <a:pt x="19052" y="38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0" name="자유형: 도형 949">
              <a:extLst>
                <a:ext uri="{FF2B5EF4-FFF2-40B4-BE49-F238E27FC236}">
                  <a16:creationId xmlns:a16="http://schemas.microsoft.com/office/drawing/2014/main" id="{26AD637A-BDA7-420D-AEE9-008DE3EBE0C8}"/>
                </a:ext>
              </a:extLst>
            </p:cNvPr>
            <p:cNvSpPr/>
            <p:nvPr/>
          </p:nvSpPr>
          <p:spPr>
            <a:xfrm>
              <a:off x="10944197" y="327807"/>
              <a:ext cx="40003" cy="38149"/>
            </a:xfrm>
            <a:custGeom>
              <a:avLst/>
              <a:gdLst>
                <a:gd name="connsiteX0" fmla="*/ 19049 w 40003"/>
                <a:gd name="connsiteY0" fmla="*/ 38150 h 38149"/>
                <a:gd name="connsiteX1" fmla="*/ 19059 w 40003"/>
                <a:gd name="connsiteY1" fmla="*/ 38150 h 38149"/>
                <a:gd name="connsiteX2" fmla="*/ 19621 w 40003"/>
                <a:gd name="connsiteY2" fmla="*/ 38140 h 38149"/>
                <a:gd name="connsiteX3" fmla="*/ 21516 w 40003"/>
                <a:gd name="connsiteY3" fmla="*/ 38083 h 38149"/>
                <a:gd name="connsiteX4" fmla="*/ 39995 w 40003"/>
                <a:gd name="connsiteY4" fmla="*/ 18480 h 38149"/>
                <a:gd name="connsiteX5" fmla="*/ 20392 w 40003"/>
                <a:gd name="connsiteY5" fmla="*/ 2 h 38149"/>
                <a:gd name="connsiteX6" fmla="*/ 19049 w 40003"/>
                <a:gd name="connsiteY6" fmla="*/ 40 h 38149"/>
                <a:gd name="connsiteX7" fmla="*/ 18487 w 40003"/>
                <a:gd name="connsiteY7" fmla="*/ 59 h 38149"/>
                <a:gd name="connsiteX8" fmla="*/ 9 w 40003"/>
                <a:gd name="connsiteY8" fmla="*/ 19662 h 38149"/>
                <a:gd name="connsiteX9" fmla="*/ 19049 w 40003"/>
                <a:gd name="connsiteY9" fmla="*/ 38150 h 3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3" h="38149">
                  <a:moveTo>
                    <a:pt x="19049" y="38150"/>
                  </a:moveTo>
                  <a:cubicBezTo>
                    <a:pt x="19049" y="38150"/>
                    <a:pt x="19059" y="38150"/>
                    <a:pt x="19059" y="38150"/>
                  </a:cubicBezTo>
                  <a:cubicBezTo>
                    <a:pt x="19240" y="38150"/>
                    <a:pt x="19430" y="38150"/>
                    <a:pt x="19621" y="38140"/>
                  </a:cubicBezTo>
                  <a:lnTo>
                    <a:pt x="21516" y="38083"/>
                  </a:lnTo>
                  <a:cubicBezTo>
                    <a:pt x="32032" y="37778"/>
                    <a:pt x="40309" y="28996"/>
                    <a:pt x="39995" y="18480"/>
                  </a:cubicBezTo>
                  <a:cubicBezTo>
                    <a:pt x="39680" y="7965"/>
                    <a:pt x="30755" y="-141"/>
                    <a:pt x="20392" y="2"/>
                  </a:cubicBezTo>
                  <a:lnTo>
                    <a:pt x="19049" y="40"/>
                  </a:lnTo>
                  <a:lnTo>
                    <a:pt x="18487" y="59"/>
                  </a:lnTo>
                  <a:cubicBezTo>
                    <a:pt x="7972" y="364"/>
                    <a:pt x="-306" y="9146"/>
                    <a:pt x="9" y="19662"/>
                  </a:cubicBezTo>
                  <a:cubicBezTo>
                    <a:pt x="323" y="29987"/>
                    <a:pt x="8791" y="38150"/>
                    <a:pt x="19049" y="3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1" name="자유형: 도형 950">
              <a:extLst>
                <a:ext uri="{FF2B5EF4-FFF2-40B4-BE49-F238E27FC236}">
                  <a16:creationId xmlns:a16="http://schemas.microsoft.com/office/drawing/2014/main" id="{13ADC01E-ACC5-402D-B8C6-3AF79B68CD84}"/>
                </a:ext>
              </a:extLst>
            </p:cNvPr>
            <p:cNvSpPr/>
            <p:nvPr/>
          </p:nvSpPr>
          <p:spPr>
            <a:xfrm>
              <a:off x="10944249" y="815773"/>
              <a:ext cx="39999" cy="38139"/>
            </a:xfrm>
            <a:custGeom>
              <a:avLst/>
              <a:gdLst>
                <a:gd name="connsiteX0" fmla="*/ 21502 w 39999"/>
                <a:gd name="connsiteY0" fmla="*/ 49 h 38139"/>
                <a:gd name="connsiteX1" fmla="*/ 19464 w 39999"/>
                <a:gd name="connsiteY1" fmla="*/ 2 h 38139"/>
                <a:gd name="connsiteX2" fmla="*/ 19007 w 39999"/>
                <a:gd name="connsiteY2" fmla="*/ 30 h 38139"/>
                <a:gd name="connsiteX3" fmla="*/ 19007 w 39999"/>
                <a:gd name="connsiteY3" fmla="*/ 40 h 38139"/>
                <a:gd name="connsiteX4" fmla="*/ 5 w 39999"/>
                <a:gd name="connsiteY4" fmla="*/ 18632 h 38139"/>
                <a:gd name="connsiteX5" fmla="*/ 18626 w 39999"/>
                <a:gd name="connsiteY5" fmla="*/ 38092 h 38139"/>
                <a:gd name="connsiteX6" fmla="*/ 19007 w 39999"/>
                <a:gd name="connsiteY6" fmla="*/ 38102 h 38139"/>
                <a:gd name="connsiteX7" fmla="*/ 19007 w 39999"/>
                <a:gd name="connsiteY7" fmla="*/ 38102 h 38139"/>
                <a:gd name="connsiteX8" fmla="*/ 20398 w 39999"/>
                <a:gd name="connsiteY8" fmla="*/ 38130 h 38139"/>
                <a:gd name="connsiteX9" fmla="*/ 20960 w 39999"/>
                <a:gd name="connsiteY9" fmla="*/ 38140 h 38139"/>
                <a:gd name="connsiteX10" fmla="*/ 39991 w 39999"/>
                <a:gd name="connsiteY10" fmla="*/ 19642 h 38139"/>
                <a:gd name="connsiteX11" fmla="*/ 21502 w 39999"/>
                <a:gd name="connsiteY11" fmla="*/ 49 h 3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99" h="38139">
                  <a:moveTo>
                    <a:pt x="21502" y="49"/>
                  </a:moveTo>
                  <a:lnTo>
                    <a:pt x="19464" y="2"/>
                  </a:lnTo>
                  <a:cubicBezTo>
                    <a:pt x="19312" y="-8"/>
                    <a:pt x="19169" y="30"/>
                    <a:pt x="19007" y="30"/>
                  </a:cubicBezTo>
                  <a:lnTo>
                    <a:pt x="19007" y="40"/>
                  </a:lnTo>
                  <a:cubicBezTo>
                    <a:pt x="8396" y="-56"/>
                    <a:pt x="224" y="8269"/>
                    <a:pt x="5" y="18632"/>
                  </a:cubicBezTo>
                  <a:cubicBezTo>
                    <a:pt x="-224" y="29148"/>
                    <a:pt x="8110" y="37863"/>
                    <a:pt x="18626" y="38092"/>
                  </a:cubicBezTo>
                  <a:lnTo>
                    <a:pt x="19007" y="38102"/>
                  </a:lnTo>
                  <a:lnTo>
                    <a:pt x="19007" y="38102"/>
                  </a:lnTo>
                  <a:lnTo>
                    <a:pt x="20398" y="38130"/>
                  </a:lnTo>
                  <a:cubicBezTo>
                    <a:pt x="20588" y="38130"/>
                    <a:pt x="20769" y="38140"/>
                    <a:pt x="20960" y="38140"/>
                  </a:cubicBezTo>
                  <a:cubicBezTo>
                    <a:pt x="31228" y="38140"/>
                    <a:pt x="39695" y="29967"/>
                    <a:pt x="39991" y="19642"/>
                  </a:cubicBezTo>
                  <a:cubicBezTo>
                    <a:pt x="40305" y="9127"/>
                    <a:pt x="32028" y="354"/>
                    <a:pt x="21502" y="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2" name="자유형: 도형 951">
              <a:extLst>
                <a:ext uri="{FF2B5EF4-FFF2-40B4-BE49-F238E27FC236}">
                  <a16:creationId xmlns:a16="http://schemas.microsoft.com/office/drawing/2014/main" id="{011FD047-1349-46C7-A715-D45B83578911}"/>
                </a:ext>
              </a:extLst>
            </p:cNvPr>
            <p:cNvSpPr/>
            <p:nvPr/>
          </p:nvSpPr>
          <p:spPr>
            <a:xfrm>
              <a:off x="10944201" y="958593"/>
              <a:ext cx="40004" cy="38213"/>
            </a:xfrm>
            <a:custGeom>
              <a:avLst/>
              <a:gdLst>
                <a:gd name="connsiteX0" fmla="*/ 19835 w 40004"/>
                <a:gd name="connsiteY0" fmla="*/ 38 h 38213"/>
                <a:gd name="connsiteX1" fmla="*/ 19054 w 40004"/>
                <a:gd name="connsiteY1" fmla="*/ 85 h 38213"/>
                <a:gd name="connsiteX2" fmla="*/ 17797 w 40004"/>
                <a:gd name="connsiteY2" fmla="*/ 161 h 38213"/>
                <a:gd name="connsiteX3" fmla="*/ 42 w 40004"/>
                <a:gd name="connsiteY3" fmla="*/ 20421 h 38213"/>
                <a:gd name="connsiteX4" fmla="*/ 19035 w 40004"/>
                <a:gd name="connsiteY4" fmla="*/ 38214 h 38213"/>
                <a:gd name="connsiteX5" fmla="*/ 19054 w 40004"/>
                <a:gd name="connsiteY5" fmla="*/ 38214 h 38213"/>
                <a:gd name="connsiteX6" fmla="*/ 20312 w 40004"/>
                <a:gd name="connsiteY6" fmla="*/ 38176 h 38213"/>
                <a:gd name="connsiteX7" fmla="*/ 22074 w 40004"/>
                <a:gd name="connsiteY7" fmla="*/ 38061 h 38213"/>
                <a:gd name="connsiteX8" fmla="*/ 39971 w 40004"/>
                <a:gd name="connsiteY8" fmla="*/ 17926 h 38213"/>
                <a:gd name="connsiteX9" fmla="*/ 19835 w 40004"/>
                <a:gd name="connsiteY9" fmla="*/ 38 h 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4" h="38213">
                  <a:moveTo>
                    <a:pt x="19835" y="38"/>
                  </a:moveTo>
                  <a:lnTo>
                    <a:pt x="19054" y="85"/>
                  </a:lnTo>
                  <a:lnTo>
                    <a:pt x="17797" y="161"/>
                  </a:lnTo>
                  <a:cubicBezTo>
                    <a:pt x="7291" y="857"/>
                    <a:pt x="-653" y="9925"/>
                    <a:pt x="42" y="20421"/>
                  </a:cubicBezTo>
                  <a:cubicBezTo>
                    <a:pt x="709" y="30499"/>
                    <a:pt x="9091" y="38214"/>
                    <a:pt x="19035" y="38214"/>
                  </a:cubicBezTo>
                  <a:cubicBezTo>
                    <a:pt x="19045" y="38214"/>
                    <a:pt x="19045" y="38214"/>
                    <a:pt x="19054" y="38214"/>
                  </a:cubicBezTo>
                  <a:cubicBezTo>
                    <a:pt x="19464" y="38214"/>
                    <a:pt x="19892" y="38204"/>
                    <a:pt x="20312" y="38176"/>
                  </a:cubicBezTo>
                  <a:lnTo>
                    <a:pt x="22074" y="38061"/>
                  </a:lnTo>
                  <a:cubicBezTo>
                    <a:pt x="32580" y="37442"/>
                    <a:pt x="40590" y="28432"/>
                    <a:pt x="39971" y="17926"/>
                  </a:cubicBezTo>
                  <a:cubicBezTo>
                    <a:pt x="39352" y="7420"/>
                    <a:pt x="30294" y="-620"/>
                    <a:pt x="19835" y="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3" name="자유형: 도형 952">
              <a:extLst>
                <a:ext uri="{FF2B5EF4-FFF2-40B4-BE49-F238E27FC236}">
                  <a16:creationId xmlns:a16="http://schemas.microsoft.com/office/drawing/2014/main" id="{984CE253-152E-4872-A9FE-91EE370E7850}"/>
                </a:ext>
              </a:extLst>
            </p:cNvPr>
            <p:cNvSpPr/>
            <p:nvPr/>
          </p:nvSpPr>
          <p:spPr>
            <a:xfrm>
              <a:off x="10944232" y="1075455"/>
              <a:ext cx="40018" cy="38128"/>
            </a:xfrm>
            <a:custGeom>
              <a:avLst/>
              <a:gdLst>
                <a:gd name="connsiteX0" fmla="*/ 21233 w 40018"/>
                <a:gd name="connsiteY0" fmla="*/ 28 h 38128"/>
                <a:gd name="connsiteX1" fmla="*/ 19328 w 40018"/>
                <a:gd name="connsiteY1" fmla="*/ 0 h 38128"/>
                <a:gd name="connsiteX2" fmla="*/ 19328 w 40018"/>
                <a:gd name="connsiteY2" fmla="*/ 0 h 38128"/>
                <a:gd name="connsiteX3" fmla="*/ 19042 w 40018"/>
                <a:gd name="connsiteY3" fmla="*/ 0 h 38128"/>
                <a:gd name="connsiteX4" fmla="*/ 19033 w 40018"/>
                <a:gd name="connsiteY4" fmla="*/ 0 h 38128"/>
                <a:gd name="connsiteX5" fmla="*/ 19033 w 40018"/>
                <a:gd name="connsiteY5" fmla="*/ 0 h 38128"/>
                <a:gd name="connsiteX6" fmla="*/ 2 w 40018"/>
                <a:gd name="connsiteY6" fmla="*/ 18774 h 38128"/>
                <a:gd name="connsiteX7" fmla="*/ 18776 w 40018"/>
                <a:gd name="connsiteY7" fmla="*/ 38100 h 38128"/>
                <a:gd name="connsiteX8" fmla="*/ 19042 w 40018"/>
                <a:gd name="connsiteY8" fmla="*/ 38100 h 38128"/>
                <a:gd name="connsiteX9" fmla="*/ 20690 w 40018"/>
                <a:gd name="connsiteY9" fmla="*/ 38128 h 38128"/>
                <a:gd name="connsiteX10" fmla="*/ 20976 w 40018"/>
                <a:gd name="connsiteY10" fmla="*/ 38128 h 38128"/>
                <a:gd name="connsiteX11" fmla="*/ 20976 w 40018"/>
                <a:gd name="connsiteY11" fmla="*/ 38128 h 38128"/>
                <a:gd name="connsiteX12" fmla="*/ 40016 w 40018"/>
                <a:gd name="connsiteY12" fmla="*/ 19355 h 38128"/>
                <a:gd name="connsiteX13" fmla="*/ 21233 w 40018"/>
                <a:gd name="connsiteY13" fmla="*/ 28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18" h="38128">
                  <a:moveTo>
                    <a:pt x="21233" y="28"/>
                  </a:moveTo>
                  <a:lnTo>
                    <a:pt x="19328" y="0"/>
                  </a:lnTo>
                  <a:lnTo>
                    <a:pt x="19328" y="0"/>
                  </a:lnTo>
                  <a:cubicBezTo>
                    <a:pt x="19233" y="0"/>
                    <a:pt x="19147" y="0"/>
                    <a:pt x="19042" y="0"/>
                  </a:cubicBezTo>
                  <a:cubicBezTo>
                    <a:pt x="19042" y="0"/>
                    <a:pt x="19033" y="0"/>
                    <a:pt x="19033" y="0"/>
                  </a:cubicBezTo>
                  <a:lnTo>
                    <a:pt x="19033" y="0"/>
                  </a:lnTo>
                  <a:cubicBezTo>
                    <a:pt x="8641" y="0"/>
                    <a:pt x="154" y="8344"/>
                    <a:pt x="2" y="18774"/>
                  </a:cubicBezTo>
                  <a:cubicBezTo>
                    <a:pt x="-150" y="29289"/>
                    <a:pt x="8251" y="37948"/>
                    <a:pt x="18776" y="38100"/>
                  </a:cubicBezTo>
                  <a:lnTo>
                    <a:pt x="19042" y="38100"/>
                  </a:lnTo>
                  <a:lnTo>
                    <a:pt x="20690" y="38128"/>
                  </a:lnTo>
                  <a:cubicBezTo>
                    <a:pt x="20786" y="38128"/>
                    <a:pt x="20871" y="38128"/>
                    <a:pt x="20976" y="38128"/>
                  </a:cubicBezTo>
                  <a:lnTo>
                    <a:pt x="20976" y="38128"/>
                  </a:lnTo>
                  <a:cubicBezTo>
                    <a:pt x="31368" y="38128"/>
                    <a:pt x="39864" y="29785"/>
                    <a:pt x="40016" y="19355"/>
                  </a:cubicBezTo>
                  <a:cubicBezTo>
                    <a:pt x="40150" y="8830"/>
                    <a:pt x="31749" y="181"/>
                    <a:pt x="21233" y="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4" name="자유형: 도형 953">
              <a:extLst>
                <a:ext uri="{FF2B5EF4-FFF2-40B4-BE49-F238E27FC236}">
                  <a16:creationId xmlns:a16="http://schemas.microsoft.com/office/drawing/2014/main" id="{CB0A689E-688D-4111-9992-05C16F765B39}"/>
                </a:ext>
              </a:extLst>
            </p:cNvPr>
            <p:cNvSpPr/>
            <p:nvPr/>
          </p:nvSpPr>
          <p:spPr>
            <a:xfrm>
              <a:off x="10944194" y="582545"/>
              <a:ext cx="40018" cy="38128"/>
            </a:xfrm>
            <a:custGeom>
              <a:avLst/>
              <a:gdLst>
                <a:gd name="connsiteX0" fmla="*/ 19052 w 40018"/>
                <a:gd name="connsiteY0" fmla="*/ 38129 h 38128"/>
                <a:gd name="connsiteX1" fmla="*/ 19052 w 40018"/>
                <a:gd name="connsiteY1" fmla="*/ 38129 h 38128"/>
                <a:gd name="connsiteX2" fmla="*/ 19061 w 40018"/>
                <a:gd name="connsiteY2" fmla="*/ 38129 h 38128"/>
                <a:gd name="connsiteX3" fmla="*/ 19338 w 40018"/>
                <a:gd name="connsiteY3" fmla="*/ 38129 h 38128"/>
                <a:gd name="connsiteX4" fmla="*/ 19338 w 40018"/>
                <a:gd name="connsiteY4" fmla="*/ 38129 h 38128"/>
                <a:gd name="connsiteX5" fmla="*/ 21243 w 40018"/>
                <a:gd name="connsiteY5" fmla="*/ 38100 h 38128"/>
                <a:gd name="connsiteX6" fmla="*/ 40016 w 40018"/>
                <a:gd name="connsiteY6" fmla="*/ 18774 h 38128"/>
                <a:gd name="connsiteX7" fmla="*/ 20690 w 40018"/>
                <a:gd name="connsiteY7" fmla="*/ 0 h 38128"/>
                <a:gd name="connsiteX8" fmla="*/ 19061 w 40018"/>
                <a:gd name="connsiteY8" fmla="*/ 29 h 38128"/>
                <a:gd name="connsiteX9" fmla="*/ 18776 w 40018"/>
                <a:gd name="connsiteY9" fmla="*/ 29 h 38128"/>
                <a:gd name="connsiteX10" fmla="*/ 2 w 40018"/>
                <a:gd name="connsiteY10" fmla="*/ 19355 h 38128"/>
                <a:gd name="connsiteX11" fmla="*/ 19052 w 40018"/>
                <a:gd name="connsiteY11" fmla="*/ 38129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8" h="38128">
                  <a:moveTo>
                    <a:pt x="19052" y="38129"/>
                  </a:moveTo>
                  <a:lnTo>
                    <a:pt x="19052" y="38129"/>
                  </a:lnTo>
                  <a:cubicBezTo>
                    <a:pt x="19052" y="38129"/>
                    <a:pt x="19061" y="38129"/>
                    <a:pt x="19061" y="38129"/>
                  </a:cubicBezTo>
                  <a:cubicBezTo>
                    <a:pt x="19157" y="38129"/>
                    <a:pt x="19252" y="38129"/>
                    <a:pt x="19338" y="38129"/>
                  </a:cubicBezTo>
                  <a:lnTo>
                    <a:pt x="19338" y="38129"/>
                  </a:lnTo>
                  <a:lnTo>
                    <a:pt x="21243" y="38100"/>
                  </a:lnTo>
                  <a:cubicBezTo>
                    <a:pt x="31758" y="37948"/>
                    <a:pt x="40159" y="29299"/>
                    <a:pt x="40016" y="18774"/>
                  </a:cubicBezTo>
                  <a:cubicBezTo>
                    <a:pt x="39854" y="8258"/>
                    <a:pt x="30882" y="38"/>
                    <a:pt x="20690" y="0"/>
                  </a:cubicBezTo>
                  <a:lnTo>
                    <a:pt x="19061" y="29"/>
                  </a:lnTo>
                  <a:lnTo>
                    <a:pt x="18776" y="29"/>
                  </a:lnTo>
                  <a:cubicBezTo>
                    <a:pt x="8260" y="191"/>
                    <a:pt x="-141" y="8839"/>
                    <a:pt x="2" y="19355"/>
                  </a:cubicBezTo>
                  <a:cubicBezTo>
                    <a:pt x="173" y="29785"/>
                    <a:pt x="8660" y="38129"/>
                    <a:pt x="19052" y="38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5" name="자유형: 도형 954">
              <a:extLst>
                <a:ext uri="{FF2B5EF4-FFF2-40B4-BE49-F238E27FC236}">
                  <a16:creationId xmlns:a16="http://schemas.microsoft.com/office/drawing/2014/main" id="{A87EFF0C-AA17-4FB2-9626-188A76B9C57C}"/>
                </a:ext>
              </a:extLst>
            </p:cNvPr>
            <p:cNvSpPr/>
            <p:nvPr/>
          </p:nvSpPr>
          <p:spPr>
            <a:xfrm>
              <a:off x="10944221" y="682428"/>
              <a:ext cx="39993" cy="38201"/>
            </a:xfrm>
            <a:custGeom>
              <a:avLst/>
              <a:gdLst>
                <a:gd name="connsiteX0" fmla="*/ 41 w 39993"/>
                <a:gd name="connsiteY0" fmla="*/ 17771 h 38201"/>
                <a:gd name="connsiteX1" fmla="*/ 17796 w 39993"/>
                <a:gd name="connsiteY1" fmla="*/ 38030 h 38201"/>
                <a:gd name="connsiteX2" fmla="*/ 19034 w 39993"/>
                <a:gd name="connsiteY2" fmla="*/ 38116 h 38201"/>
                <a:gd name="connsiteX3" fmla="*/ 19034 w 39993"/>
                <a:gd name="connsiteY3" fmla="*/ 38116 h 38201"/>
                <a:gd name="connsiteX4" fmla="*/ 19558 w 39993"/>
                <a:gd name="connsiteY4" fmla="*/ 38154 h 38201"/>
                <a:gd name="connsiteX5" fmla="*/ 20968 w 39993"/>
                <a:gd name="connsiteY5" fmla="*/ 38202 h 38201"/>
                <a:gd name="connsiteX6" fmla="*/ 39941 w 39993"/>
                <a:gd name="connsiteY6" fmla="*/ 20542 h 38201"/>
                <a:gd name="connsiteX7" fmla="*/ 22339 w 39993"/>
                <a:gd name="connsiteY7" fmla="*/ 149 h 38201"/>
                <a:gd name="connsiteX8" fmla="*/ 20301 w 39993"/>
                <a:gd name="connsiteY8" fmla="*/ 6 h 38201"/>
                <a:gd name="connsiteX9" fmla="*/ 19025 w 39993"/>
                <a:gd name="connsiteY9" fmla="*/ 54 h 38201"/>
                <a:gd name="connsiteX10" fmla="*/ 19025 w 39993"/>
                <a:gd name="connsiteY10" fmla="*/ 44 h 38201"/>
                <a:gd name="connsiteX11" fmla="*/ 41 w 39993"/>
                <a:gd name="connsiteY11" fmla="*/ 17771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93" h="38201">
                  <a:moveTo>
                    <a:pt x="41" y="17771"/>
                  </a:moveTo>
                  <a:cubicBezTo>
                    <a:pt x="-644" y="28267"/>
                    <a:pt x="7299" y="37344"/>
                    <a:pt x="17796" y="38030"/>
                  </a:cubicBezTo>
                  <a:lnTo>
                    <a:pt x="19034" y="38116"/>
                  </a:lnTo>
                  <a:lnTo>
                    <a:pt x="19034" y="38116"/>
                  </a:lnTo>
                  <a:lnTo>
                    <a:pt x="19558" y="38154"/>
                  </a:lnTo>
                  <a:cubicBezTo>
                    <a:pt x="20034" y="38192"/>
                    <a:pt x="20511" y="38202"/>
                    <a:pt x="20968" y="38202"/>
                  </a:cubicBezTo>
                  <a:cubicBezTo>
                    <a:pt x="30855" y="38202"/>
                    <a:pt x="39208" y="30563"/>
                    <a:pt x="39941" y="20542"/>
                  </a:cubicBezTo>
                  <a:cubicBezTo>
                    <a:pt x="40713" y="10046"/>
                    <a:pt x="32836" y="921"/>
                    <a:pt x="22339" y="149"/>
                  </a:cubicBezTo>
                  <a:lnTo>
                    <a:pt x="20301" y="6"/>
                  </a:lnTo>
                  <a:cubicBezTo>
                    <a:pt x="19863" y="-22"/>
                    <a:pt x="19453" y="54"/>
                    <a:pt x="19025" y="54"/>
                  </a:cubicBezTo>
                  <a:lnTo>
                    <a:pt x="19025" y="44"/>
                  </a:lnTo>
                  <a:cubicBezTo>
                    <a:pt x="8938" y="16"/>
                    <a:pt x="708" y="7693"/>
                    <a:pt x="41" y="17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6" name="자유형: 도형 955">
              <a:extLst>
                <a:ext uri="{FF2B5EF4-FFF2-40B4-BE49-F238E27FC236}">
                  <a16:creationId xmlns:a16="http://schemas.microsoft.com/office/drawing/2014/main" id="{4A0EA199-4955-4568-8AF1-427935EC6F7B}"/>
                </a:ext>
              </a:extLst>
            </p:cNvPr>
            <p:cNvSpPr/>
            <p:nvPr/>
          </p:nvSpPr>
          <p:spPr>
            <a:xfrm>
              <a:off x="10944194" y="1840893"/>
              <a:ext cx="40008" cy="38128"/>
            </a:xfrm>
            <a:custGeom>
              <a:avLst/>
              <a:gdLst>
                <a:gd name="connsiteX0" fmla="*/ 20690 w 40008"/>
                <a:gd name="connsiteY0" fmla="*/ 0 h 38128"/>
                <a:gd name="connsiteX1" fmla="*/ 19061 w 40008"/>
                <a:gd name="connsiteY1" fmla="*/ 28 h 38128"/>
                <a:gd name="connsiteX2" fmla="*/ 18776 w 40008"/>
                <a:gd name="connsiteY2" fmla="*/ 28 h 38128"/>
                <a:gd name="connsiteX3" fmla="*/ 2 w 40008"/>
                <a:gd name="connsiteY3" fmla="*/ 19355 h 38128"/>
                <a:gd name="connsiteX4" fmla="*/ 19042 w 40008"/>
                <a:gd name="connsiteY4" fmla="*/ 38128 h 38128"/>
                <a:gd name="connsiteX5" fmla="*/ 19042 w 40008"/>
                <a:gd name="connsiteY5" fmla="*/ 38128 h 38128"/>
                <a:gd name="connsiteX6" fmla="*/ 19052 w 40008"/>
                <a:gd name="connsiteY6" fmla="*/ 38128 h 38128"/>
                <a:gd name="connsiteX7" fmla="*/ 19328 w 40008"/>
                <a:gd name="connsiteY7" fmla="*/ 38128 h 38128"/>
                <a:gd name="connsiteX8" fmla="*/ 19328 w 40008"/>
                <a:gd name="connsiteY8" fmla="*/ 38128 h 38128"/>
                <a:gd name="connsiteX9" fmla="*/ 21233 w 40008"/>
                <a:gd name="connsiteY9" fmla="*/ 38100 h 38128"/>
                <a:gd name="connsiteX10" fmla="*/ 40007 w 40008"/>
                <a:gd name="connsiteY10" fmla="*/ 18774 h 38128"/>
                <a:gd name="connsiteX11" fmla="*/ 20690 w 40008"/>
                <a:gd name="connsiteY11" fmla="*/ 0 h 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28">
                  <a:moveTo>
                    <a:pt x="20690" y="0"/>
                  </a:moveTo>
                  <a:lnTo>
                    <a:pt x="19061" y="28"/>
                  </a:lnTo>
                  <a:lnTo>
                    <a:pt x="18776" y="28"/>
                  </a:lnTo>
                  <a:cubicBezTo>
                    <a:pt x="8260" y="190"/>
                    <a:pt x="-141" y="8839"/>
                    <a:pt x="2" y="19355"/>
                  </a:cubicBezTo>
                  <a:cubicBezTo>
                    <a:pt x="164" y="29785"/>
                    <a:pt x="8651" y="38128"/>
                    <a:pt x="19042" y="38128"/>
                  </a:cubicBezTo>
                  <a:lnTo>
                    <a:pt x="19042" y="38128"/>
                  </a:lnTo>
                  <a:cubicBezTo>
                    <a:pt x="19042" y="38128"/>
                    <a:pt x="19052" y="38128"/>
                    <a:pt x="19052" y="38128"/>
                  </a:cubicBezTo>
                  <a:cubicBezTo>
                    <a:pt x="19147" y="38128"/>
                    <a:pt x="19242" y="38128"/>
                    <a:pt x="19328" y="38128"/>
                  </a:cubicBezTo>
                  <a:lnTo>
                    <a:pt x="19328" y="38128"/>
                  </a:lnTo>
                  <a:lnTo>
                    <a:pt x="21233" y="38100"/>
                  </a:lnTo>
                  <a:cubicBezTo>
                    <a:pt x="31749" y="37948"/>
                    <a:pt x="40150" y="29299"/>
                    <a:pt x="40007" y="18774"/>
                  </a:cubicBezTo>
                  <a:cubicBezTo>
                    <a:pt x="39864" y="8249"/>
                    <a:pt x="30891" y="190"/>
                    <a:pt x="2069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7" name="자유형: 도형 956">
              <a:extLst>
                <a:ext uri="{FF2B5EF4-FFF2-40B4-BE49-F238E27FC236}">
                  <a16:creationId xmlns:a16="http://schemas.microsoft.com/office/drawing/2014/main" id="{444E49A1-C45D-4009-BAC3-B9D92B791A91}"/>
                </a:ext>
              </a:extLst>
            </p:cNvPr>
            <p:cNvSpPr/>
            <p:nvPr/>
          </p:nvSpPr>
          <p:spPr>
            <a:xfrm>
              <a:off x="10944194" y="1707542"/>
              <a:ext cx="40008" cy="38129"/>
            </a:xfrm>
            <a:custGeom>
              <a:avLst/>
              <a:gdLst>
                <a:gd name="connsiteX0" fmla="*/ 20690 w 40008"/>
                <a:gd name="connsiteY0" fmla="*/ 1 h 38129"/>
                <a:gd name="connsiteX1" fmla="*/ 19061 w 40008"/>
                <a:gd name="connsiteY1" fmla="*/ 30 h 38129"/>
                <a:gd name="connsiteX2" fmla="*/ 18776 w 40008"/>
                <a:gd name="connsiteY2" fmla="*/ 30 h 38129"/>
                <a:gd name="connsiteX3" fmla="*/ 2 w 40008"/>
                <a:gd name="connsiteY3" fmla="*/ 19356 h 38129"/>
                <a:gd name="connsiteX4" fmla="*/ 19042 w 40008"/>
                <a:gd name="connsiteY4" fmla="*/ 38130 h 38129"/>
                <a:gd name="connsiteX5" fmla="*/ 19042 w 40008"/>
                <a:gd name="connsiteY5" fmla="*/ 38130 h 38129"/>
                <a:gd name="connsiteX6" fmla="*/ 19052 w 40008"/>
                <a:gd name="connsiteY6" fmla="*/ 38130 h 38129"/>
                <a:gd name="connsiteX7" fmla="*/ 19328 w 40008"/>
                <a:gd name="connsiteY7" fmla="*/ 38130 h 38129"/>
                <a:gd name="connsiteX8" fmla="*/ 19328 w 40008"/>
                <a:gd name="connsiteY8" fmla="*/ 38130 h 38129"/>
                <a:gd name="connsiteX9" fmla="*/ 21233 w 40008"/>
                <a:gd name="connsiteY9" fmla="*/ 38101 h 38129"/>
                <a:gd name="connsiteX10" fmla="*/ 40007 w 40008"/>
                <a:gd name="connsiteY10" fmla="*/ 18775 h 38129"/>
                <a:gd name="connsiteX11" fmla="*/ 20690 w 40008"/>
                <a:gd name="connsiteY11" fmla="*/ 1 h 3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8" h="38129">
                  <a:moveTo>
                    <a:pt x="20690" y="1"/>
                  </a:moveTo>
                  <a:lnTo>
                    <a:pt x="19061" y="30"/>
                  </a:lnTo>
                  <a:lnTo>
                    <a:pt x="18776" y="30"/>
                  </a:lnTo>
                  <a:cubicBezTo>
                    <a:pt x="8260" y="192"/>
                    <a:pt x="-141" y="8841"/>
                    <a:pt x="2" y="19356"/>
                  </a:cubicBezTo>
                  <a:cubicBezTo>
                    <a:pt x="164" y="29786"/>
                    <a:pt x="8651" y="38130"/>
                    <a:pt x="19042" y="38130"/>
                  </a:cubicBezTo>
                  <a:lnTo>
                    <a:pt x="19042" y="38130"/>
                  </a:lnTo>
                  <a:cubicBezTo>
                    <a:pt x="19042" y="38130"/>
                    <a:pt x="19052" y="38130"/>
                    <a:pt x="19052" y="38130"/>
                  </a:cubicBezTo>
                  <a:cubicBezTo>
                    <a:pt x="19147" y="38130"/>
                    <a:pt x="19242" y="38130"/>
                    <a:pt x="19328" y="38130"/>
                  </a:cubicBezTo>
                  <a:lnTo>
                    <a:pt x="19328" y="38130"/>
                  </a:lnTo>
                  <a:lnTo>
                    <a:pt x="21233" y="38101"/>
                  </a:lnTo>
                  <a:cubicBezTo>
                    <a:pt x="31749" y="37949"/>
                    <a:pt x="40150" y="29300"/>
                    <a:pt x="40007" y="18775"/>
                  </a:cubicBezTo>
                  <a:cubicBezTo>
                    <a:pt x="39864" y="8250"/>
                    <a:pt x="30891" y="-122"/>
                    <a:pt x="20690" y="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8" name="자유형: 도형 957">
              <a:extLst>
                <a:ext uri="{FF2B5EF4-FFF2-40B4-BE49-F238E27FC236}">
                  <a16:creationId xmlns:a16="http://schemas.microsoft.com/office/drawing/2014/main" id="{3DF8BB5C-0D09-4C2E-99B9-78EC7FDD92A7}"/>
                </a:ext>
              </a:extLst>
            </p:cNvPr>
            <p:cNvSpPr/>
            <p:nvPr/>
          </p:nvSpPr>
          <p:spPr>
            <a:xfrm>
              <a:off x="10944202" y="1212116"/>
              <a:ext cx="40001" cy="38160"/>
            </a:xfrm>
            <a:custGeom>
              <a:avLst/>
              <a:gdLst>
                <a:gd name="connsiteX0" fmla="*/ 19044 w 40001"/>
                <a:gd name="connsiteY0" fmla="*/ 38160 h 38160"/>
                <a:gd name="connsiteX1" fmla="*/ 19053 w 40001"/>
                <a:gd name="connsiteY1" fmla="*/ 38160 h 38160"/>
                <a:gd name="connsiteX2" fmla="*/ 19749 w 40001"/>
                <a:gd name="connsiteY2" fmla="*/ 38151 h 38160"/>
                <a:gd name="connsiteX3" fmla="*/ 21644 w 40001"/>
                <a:gd name="connsiteY3" fmla="*/ 38084 h 38160"/>
                <a:gd name="connsiteX4" fmla="*/ 39989 w 40001"/>
                <a:gd name="connsiteY4" fmla="*/ 18348 h 38160"/>
                <a:gd name="connsiteX5" fmla="*/ 20253 w 40001"/>
                <a:gd name="connsiteY5" fmla="*/ 13 h 38160"/>
                <a:gd name="connsiteX6" fmla="*/ 19053 w 40001"/>
                <a:gd name="connsiteY6" fmla="*/ 60 h 38160"/>
                <a:gd name="connsiteX7" fmla="*/ 18358 w 40001"/>
                <a:gd name="connsiteY7" fmla="*/ 89 h 38160"/>
                <a:gd name="connsiteX8" fmla="*/ 13 w 40001"/>
                <a:gd name="connsiteY8" fmla="*/ 19825 h 38160"/>
                <a:gd name="connsiteX9" fmla="*/ 19044 w 40001"/>
                <a:gd name="connsiteY9" fmla="*/ 38160 h 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1" h="38160">
                  <a:moveTo>
                    <a:pt x="19044" y="38160"/>
                  </a:moveTo>
                  <a:cubicBezTo>
                    <a:pt x="19044" y="38160"/>
                    <a:pt x="19053" y="38160"/>
                    <a:pt x="19053" y="38160"/>
                  </a:cubicBezTo>
                  <a:cubicBezTo>
                    <a:pt x="19282" y="38160"/>
                    <a:pt x="19520" y="38160"/>
                    <a:pt x="19749" y="38151"/>
                  </a:cubicBezTo>
                  <a:lnTo>
                    <a:pt x="21644" y="38084"/>
                  </a:lnTo>
                  <a:cubicBezTo>
                    <a:pt x="32160" y="37694"/>
                    <a:pt x="40370" y="28864"/>
                    <a:pt x="39989" y="18348"/>
                  </a:cubicBezTo>
                  <a:cubicBezTo>
                    <a:pt x="39599" y="7833"/>
                    <a:pt x="30931" y="-368"/>
                    <a:pt x="20253" y="13"/>
                  </a:cubicBezTo>
                  <a:lnTo>
                    <a:pt x="19053" y="60"/>
                  </a:lnTo>
                  <a:lnTo>
                    <a:pt x="18358" y="89"/>
                  </a:lnTo>
                  <a:cubicBezTo>
                    <a:pt x="7842" y="480"/>
                    <a:pt x="-368" y="9309"/>
                    <a:pt x="13" y="19825"/>
                  </a:cubicBezTo>
                  <a:cubicBezTo>
                    <a:pt x="394" y="30083"/>
                    <a:pt x="8842" y="38160"/>
                    <a:pt x="19044" y="38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9" name="자유형: 도형 958">
              <a:extLst>
                <a:ext uri="{FF2B5EF4-FFF2-40B4-BE49-F238E27FC236}">
                  <a16:creationId xmlns:a16="http://schemas.microsoft.com/office/drawing/2014/main" id="{4D902B3F-E11C-47A1-9E34-00299A894728}"/>
                </a:ext>
              </a:extLst>
            </p:cNvPr>
            <p:cNvSpPr/>
            <p:nvPr/>
          </p:nvSpPr>
          <p:spPr>
            <a:xfrm>
              <a:off x="10944209" y="1342576"/>
              <a:ext cx="40003" cy="38278"/>
            </a:xfrm>
            <a:custGeom>
              <a:avLst/>
              <a:gdLst>
                <a:gd name="connsiteX0" fmla="*/ 18856 w 40003"/>
                <a:gd name="connsiteY0" fmla="*/ 93 h 38278"/>
                <a:gd name="connsiteX1" fmla="*/ 17094 w 40003"/>
                <a:gd name="connsiteY1" fmla="*/ 284 h 38278"/>
                <a:gd name="connsiteX2" fmla="*/ 102 w 40003"/>
                <a:gd name="connsiteY2" fmla="*/ 21181 h 38278"/>
                <a:gd name="connsiteX3" fmla="*/ 19018 w 40003"/>
                <a:gd name="connsiteY3" fmla="*/ 38279 h 38278"/>
                <a:gd name="connsiteX4" fmla="*/ 19047 w 40003"/>
                <a:gd name="connsiteY4" fmla="*/ 38279 h 38278"/>
                <a:gd name="connsiteX5" fmla="*/ 19047 w 40003"/>
                <a:gd name="connsiteY5" fmla="*/ 38279 h 38278"/>
                <a:gd name="connsiteX6" fmla="*/ 20999 w 40003"/>
                <a:gd name="connsiteY6" fmla="*/ 38174 h 38278"/>
                <a:gd name="connsiteX7" fmla="*/ 23038 w 40003"/>
                <a:gd name="connsiteY7" fmla="*/ 37964 h 38278"/>
                <a:gd name="connsiteX8" fmla="*/ 39888 w 40003"/>
                <a:gd name="connsiteY8" fmla="*/ 16943 h 38278"/>
                <a:gd name="connsiteX9" fmla="*/ 19047 w 40003"/>
                <a:gd name="connsiteY9" fmla="*/ 93 h 38278"/>
                <a:gd name="connsiteX10" fmla="*/ 19047 w 40003"/>
                <a:gd name="connsiteY10" fmla="*/ 93 h 38278"/>
                <a:gd name="connsiteX11" fmla="*/ 18856 w 40003"/>
                <a:gd name="connsiteY11" fmla="*/ 93 h 38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3" h="38278">
                  <a:moveTo>
                    <a:pt x="18856" y="93"/>
                  </a:moveTo>
                  <a:lnTo>
                    <a:pt x="17094" y="284"/>
                  </a:lnTo>
                  <a:cubicBezTo>
                    <a:pt x="6626" y="1360"/>
                    <a:pt x="-975" y="10713"/>
                    <a:pt x="102" y="21181"/>
                  </a:cubicBezTo>
                  <a:cubicBezTo>
                    <a:pt x="1102" y="30983"/>
                    <a:pt x="9388" y="38279"/>
                    <a:pt x="19018" y="38279"/>
                  </a:cubicBezTo>
                  <a:cubicBezTo>
                    <a:pt x="19028" y="38279"/>
                    <a:pt x="19037" y="38279"/>
                    <a:pt x="19047" y="38279"/>
                  </a:cubicBezTo>
                  <a:lnTo>
                    <a:pt x="19047" y="38279"/>
                  </a:lnTo>
                  <a:cubicBezTo>
                    <a:pt x="19694" y="38279"/>
                    <a:pt x="20342" y="38250"/>
                    <a:pt x="20999" y="38174"/>
                  </a:cubicBezTo>
                  <a:lnTo>
                    <a:pt x="23038" y="37964"/>
                  </a:lnTo>
                  <a:cubicBezTo>
                    <a:pt x="33496" y="36812"/>
                    <a:pt x="41040" y="27401"/>
                    <a:pt x="39888" y="16943"/>
                  </a:cubicBezTo>
                  <a:cubicBezTo>
                    <a:pt x="38735" y="6551"/>
                    <a:pt x="29505" y="-926"/>
                    <a:pt x="19047" y="93"/>
                  </a:cubicBezTo>
                  <a:lnTo>
                    <a:pt x="19047" y="93"/>
                  </a:lnTo>
                  <a:cubicBezTo>
                    <a:pt x="18980" y="93"/>
                    <a:pt x="18923" y="84"/>
                    <a:pt x="18856" y="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0" name="자유형: 도형 959">
              <a:extLst>
                <a:ext uri="{FF2B5EF4-FFF2-40B4-BE49-F238E27FC236}">
                  <a16:creationId xmlns:a16="http://schemas.microsoft.com/office/drawing/2014/main" id="{C095317E-81B2-4FC2-8EDA-92F4A3C36DF0}"/>
                </a:ext>
              </a:extLst>
            </p:cNvPr>
            <p:cNvSpPr/>
            <p:nvPr/>
          </p:nvSpPr>
          <p:spPr>
            <a:xfrm>
              <a:off x="10944201" y="1474499"/>
              <a:ext cx="40020" cy="38229"/>
            </a:xfrm>
            <a:custGeom>
              <a:avLst/>
              <a:gdLst>
                <a:gd name="connsiteX0" fmla="*/ 19035 w 40020"/>
                <a:gd name="connsiteY0" fmla="*/ 38229 h 38229"/>
                <a:gd name="connsiteX1" fmla="*/ 19054 w 40020"/>
                <a:gd name="connsiteY1" fmla="*/ 38229 h 38229"/>
                <a:gd name="connsiteX2" fmla="*/ 20312 w 40020"/>
                <a:gd name="connsiteY2" fmla="*/ 38191 h 38229"/>
                <a:gd name="connsiteX3" fmla="*/ 22340 w 40020"/>
                <a:gd name="connsiteY3" fmla="*/ 38049 h 38229"/>
                <a:gd name="connsiteX4" fmla="*/ 39971 w 40020"/>
                <a:gd name="connsiteY4" fmla="*/ 17675 h 38229"/>
                <a:gd name="connsiteX5" fmla="*/ 19588 w 40020"/>
                <a:gd name="connsiteY5" fmla="*/ 53 h 38229"/>
                <a:gd name="connsiteX6" fmla="*/ 19054 w 40020"/>
                <a:gd name="connsiteY6" fmla="*/ 91 h 38229"/>
                <a:gd name="connsiteX7" fmla="*/ 17797 w 40020"/>
                <a:gd name="connsiteY7" fmla="*/ 177 h 38229"/>
                <a:gd name="connsiteX8" fmla="*/ 42 w 40020"/>
                <a:gd name="connsiteY8" fmla="*/ 20437 h 38229"/>
                <a:gd name="connsiteX9" fmla="*/ 19035 w 40020"/>
                <a:gd name="connsiteY9" fmla="*/ 38229 h 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20" h="38229">
                  <a:moveTo>
                    <a:pt x="19035" y="38229"/>
                  </a:moveTo>
                  <a:cubicBezTo>
                    <a:pt x="19045" y="38229"/>
                    <a:pt x="19045" y="38229"/>
                    <a:pt x="19054" y="38229"/>
                  </a:cubicBezTo>
                  <a:cubicBezTo>
                    <a:pt x="19464" y="38229"/>
                    <a:pt x="19892" y="38220"/>
                    <a:pt x="20312" y="38191"/>
                  </a:cubicBezTo>
                  <a:lnTo>
                    <a:pt x="22340" y="38049"/>
                  </a:lnTo>
                  <a:cubicBezTo>
                    <a:pt x="32837" y="37286"/>
                    <a:pt x="40724" y="28161"/>
                    <a:pt x="39971" y="17675"/>
                  </a:cubicBezTo>
                  <a:cubicBezTo>
                    <a:pt x="39219" y="7169"/>
                    <a:pt x="29999" y="-728"/>
                    <a:pt x="19588" y="53"/>
                  </a:cubicBezTo>
                  <a:lnTo>
                    <a:pt x="19054" y="91"/>
                  </a:lnTo>
                  <a:lnTo>
                    <a:pt x="17797" y="177"/>
                  </a:lnTo>
                  <a:cubicBezTo>
                    <a:pt x="7291" y="872"/>
                    <a:pt x="-653" y="9940"/>
                    <a:pt x="42" y="20437"/>
                  </a:cubicBezTo>
                  <a:cubicBezTo>
                    <a:pt x="709" y="30514"/>
                    <a:pt x="9091" y="38229"/>
                    <a:pt x="19035" y="382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1" name="자유형: 도형 960">
              <a:extLst>
                <a:ext uri="{FF2B5EF4-FFF2-40B4-BE49-F238E27FC236}">
                  <a16:creationId xmlns:a16="http://schemas.microsoft.com/office/drawing/2014/main" id="{B68F7F11-2209-49A5-B884-7EF4A61DA7F5}"/>
                </a:ext>
              </a:extLst>
            </p:cNvPr>
            <p:cNvSpPr/>
            <p:nvPr/>
          </p:nvSpPr>
          <p:spPr>
            <a:xfrm>
              <a:off x="10944151" y="1577735"/>
              <a:ext cx="40002" cy="38167"/>
            </a:xfrm>
            <a:custGeom>
              <a:avLst/>
              <a:gdLst>
                <a:gd name="connsiteX0" fmla="*/ 18076 w 40002"/>
                <a:gd name="connsiteY0" fmla="*/ 38053 h 38167"/>
                <a:gd name="connsiteX1" fmla="*/ 19114 w 40002"/>
                <a:gd name="connsiteY1" fmla="*/ 38101 h 38167"/>
                <a:gd name="connsiteX2" fmla="*/ 20114 w 40002"/>
                <a:gd name="connsiteY2" fmla="*/ 38149 h 38167"/>
                <a:gd name="connsiteX3" fmla="*/ 20971 w 40002"/>
                <a:gd name="connsiteY3" fmla="*/ 38168 h 38167"/>
                <a:gd name="connsiteX4" fmla="*/ 39983 w 40002"/>
                <a:gd name="connsiteY4" fmla="*/ 19956 h 38167"/>
                <a:gd name="connsiteX5" fmla="*/ 21790 w 40002"/>
                <a:gd name="connsiteY5" fmla="*/ 87 h 38167"/>
                <a:gd name="connsiteX6" fmla="*/ 20028 w 40002"/>
                <a:gd name="connsiteY6" fmla="*/ 1 h 38167"/>
                <a:gd name="connsiteX7" fmla="*/ 19104 w 40002"/>
                <a:gd name="connsiteY7" fmla="*/ 58 h 38167"/>
                <a:gd name="connsiteX8" fmla="*/ 19104 w 40002"/>
                <a:gd name="connsiteY8" fmla="*/ 58 h 38167"/>
                <a:gd name="connsiteX9" fmla="*/ 26 w 40002"/>
                <a:gd name="connsiteY9" fmla="*/ 18051 h 38167"/>
                <a:gd name="connsiteX10" fmla="*/ 18076 w 40002"/>
                <a:gd name="connsiteY10" fmla="*/ 38053 h 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2" h="38167">
                  <a:moveTo>
                    <a:pt x="18076" y="38053"/>
                  </a:moveTo>
                  <a:lnTo>
                    <a:pt x="19114" y="38101"/>
                  </a:lnTo>
                  <a:lnTo>
                    <a:pt x="20114" y="38149"/>
                  </a:lnTo>
                  <a:cubicBezTo>
                    <a:pt x="20390" y="38158"/>
                    <a:pt x="20686" y="38168"/>
                    <a:pt x="20971" y="38168"/>
                  </a:cubicBezTo>
                  <a:cubicBezTo>
                    <a:pt x="31096" y="38168"/>
                    <a:pt x="39536" y="30186"/>
                    <a:pt x="39983" y="19956"/>
                  </a:cubicBezTo>
                  <a:cubicBezTo>
                    <a:pt x="40450" y="9440"/>
                    <a:pt x="32297" y="544"/>
                    <a:pt x="21790" y="87"/>
                  </a:cubicBezTo>
                  <a:lnTo>
                    <a:pt x="20028" y="1"/>
                  </a:lnTo>
                  <a:cubicBezTo>
                    <a:pt x="19714" y="-9"/>
                    <a:pt x="19419" y="58"/>
                    <a:pt x="19104" y="58"/>
                  </a:cubicBezTo>
                  <a:lnTo>
                    <a:pt x="19104" y="58"/>
                  </a:lnTo>
                  <a:cubicBezTo>
                    <a:pt x="9122" y="134"/>
                    <a:pt x="540" y="7859"/>
                    <a:pt x="26" y="18051"/>
                  </a:cubicBezTo>
                  <a:cubicBezTo>
                    <a:pt x="-517" y="28557"/>
                    <a:pt x="7560" y="37510"/>
                    <a:pt x="18076" y="380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2" name="자유형: 도형 961">
              <a:extLst>
                <a:ext uri="{FF2B5EF4-FFF2-40B4-BE49-F238E27FC236}">
                  <a16:creationId xmlns:a16="http://schemas.microsoft.com/office/drawing/2014/main" id="{CCC4AC90-FAEB-4761-B7AA-B5B98D20FFC8}"/>
                </a:ext>
              </a:extLst>
            </p:cNvPr>
            <p:cNvSpPr/>
            <p:nvPr/>
          </p:nvSpPr>
          <p:spPr>
            <a:xfrm>
              <a:off x="10955703" y="1959526"/>
              <a:ext cx="28572" cy="22535"/>
            </a:xfrm>
            <a:custGeom>
              <a:avLst/>
              <a:gdLst>
                <a:gd name="connsiteX0" fmla="*/ 10820 w 28572"/>
                <a:gd name="connsiteY0" fmla="*/ 77 h 22535"/>
                <a:gd name="connsiteX1" fmla="*/ 8839 w 28572"/>
                <a:gd name="connsiteY1" fmla="*/ 1 h 22535"/>
                <a:gd name="connsiteX2" fmla="*/ 8105 w 28572"/>
                <a:gd name="connsiteY2" fmla="*/ 48 h 22535"/>
                <a:gd name="connsiteX3" fmla="*/ 8105 w 28572"/>
                <a:gd name="connsiteY3" fmla="*/ 39 h 22535"/>
                <a:gd name="connsiteX4" fmla="*/ 57 w 28572"/>
                <a:gd name="connsiteY4" fmla="*/ 1916 h 22535"/>
                <a:gd name="connsiteX5" fmla="*/ 38 w 28572"/>
                <a:gd name="connsiteY5" fmla="*/ 2077 h 22535"/>
                <a:gd name="connsiteX6" fmla="*/ 8105 w 28572"/>
                <a:gd name="connsiteY6" fmla="*/ 8021 h 22535"/>
                <a:gd name="connsiteX7" fmla="*/ 27984 w 28572"/>
                <a:gd name="connsiteY7" fmla="*/ 22518 h 22535"/>
                <a:gd name="connsiteX8" fmla="*/ 28136 w 28572"/>
                <a:gd name="connsiteY8" fmla="*/ 22461 h 22535"/>
                <a:gd name="connsiteX9" fmla="*/ 28555 w 28572"/>
                <a:gd name="connsiteY9" fmla="*/ 19413 h 22535"/>
                <a:gd name="connsiteX10" fmla="*/ 10820 w 28572"/>
                <a:gd name="connsiteY10" fmla="*/ 77 h 2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72" h="22535">
                  <a:moveTo>
                    <a:pt x="10820" y="77"/>
                  </a:moveTo>
                  <a:lnTo>
                    <a:pt x="8839" y="1"/>
                  </a:lnTo>
                  <a:cubicBezTo>
                    <a:pt x="8591" y="-9"/>
                    <a:pt x="8353" y="48"/>
                    <a:pt x="8105" y="48"/>
                  </a:cubicBezTo>
                  <a:lnTo>
                    <a:pt x="8105" y="39"/>
                  </a:lnTo>
                  <a:cubicBezTo>
                    <a:pt x="5219" y="30"/>
                    <a:pt x="2505" y="715"/>
                    <a:pt x="57" y="1916"/>
                  </a:cubicBezTo>
                  <a:cubicBezTo>
                    <a:pt x="-10" y="1944"/>
                    <a:pt x="-20" y="2039"/>
                    <a:pt x="38" y="2077"/>
                  </a:cubicBezTo>
                  <a:cubicBezTo>
                    <a:pt x="2714" y="4078"/>
                    <a:pt x="5419" y="6030"/>
                    <a:pt x="8105" y="8021"/>
                  </a:cubicBezTo>
                  <a:cubicBezTo>
                    <a:pt x="14697" y="12898"/>
                    <a:pt x="21316" y="17737"/>
                    <a:pt x="27984" y="22518"/>
                  </a:cubicBezTo>
                  <a:cubicBezTo>
                    <a:pt x="28041" y="22556"/>
                    <a:pt x="28117" y="22528"/>
                    <a:pt x="28136" y="22461"/>
                  </a:cubicBezTo>
                  <a:cubicBezTo>
                    <a:pt x="28346" y="21470"/>
                    <a:pt x="28517" y="20461"/>
                    <a:pt x="28555" y="19413"/>
                  </a:cubicBezTo>
                  <a:cubicBezTo>
                    <a:pt x="28993" y="9183"/>
                    <a:pt x="21059" y="525"/>
                    <a:pt x="10820" y="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63" name="타원 962">
            <a:extLst>
              <a:ext uri="{FF2B5EF4-FFF2-40B4-BE49-F238E27FC236}">
                <a16:creationId xmlns:a16="http://schemas.microsoft.com/office/drawing/2014/main" id="{7E468150-8087-43D8-ADC7-27BAB567E080}"/>
              </a:ext>
            </a:extLst>
          </p:cNvPr>
          <p:cNvSpPr/>
          <p:nvPr/>
        </p:nvSpPr>
        <p:spPr>
          <a:xfrm>
            <a:off x="-2125962" y="3392488"/>
            <a:ext cx="3721100" cy="37211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D868999C-002E-4842-94CE-0924B35C77A0}"/>
              </a:ext>
            </a:extLst>
          </p:cNvPr>
          <p:cNvSpPr txBox="1"/>
          <p:nvPr/>
        </p:nvSpPr>
        <p:spPr>
          <a:xfrm>
            <a:off x="2541175" y="45139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DBA34707-ADA9-4797-87C0-BE6A976E76F6}"/>
              </a:ext>
            </a:extLst>
          </p:cNvPr>
          <p:cNvSpPr txBox="1"/>
          <p:nvPr/>
        </p:nvSpPr>
        <p:spPr>
          <a:xfrm>
            <a:off x="2953467" y="462163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  <a:endParaRPr lang="ko-KR" altLang="en-US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2EE3EAC8-1716-4D5C-8EA6-36308BD3985E}"/>
              </a:ext>
            </a:extLst>
          </p:cNvPr>
          <p:cNvSpPr txBox="1"/>
          <p:nvPr/>
        </p:nvSpPr>
        <p:spPr>
          <a:xfrm>
            <a:off x="2568162" y="52411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78BBBA2F-D144-47C2-9721-C1BDD3A47932}"/>
              </a:ext>
            </a:extLst>
          </p:cNvPr>
          <p:cNvSpPr txBox="1"/>
          <p:nvPr/>
        </p:nvSpPr>
        <p:spPr>
          <a:xfrm>
            <a:off x="2980454" y="531067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래픽 2" descr="정사각형 2개와 지그재그 선">
            <a:extLst>
              <a:ext uri="{FF2B5EF4-FFF2-40B4-BE49-F238E27FC236}">
                <a16:creationId xmlns:a16="http://schemas.microsoft.com/office/drawing/2014/main" id="{FA1D9948-F0FA-4870-8E60-D5251215BDA2}"/>
              </a:ext>
            </a:extLst>
          </p:cNvPr>
          <p:cNvSpPr/>
          <p:nvPr/>
        </p:nvSpPr>
        <p:spPr>
          <a:xfrm>
            <a:off x="7274218" y="1727200"/>
            <a:ext cx="2405062" cy="2405062"/>
          </a:xfrm>
          <a:custGeom>
            <a:avLst/>
            <a:gdLst>
              <a:gd name="connsiteX0" fmla="*/ 0 w 2405062"/>
              <a:gd name="connsiteY0" fmla="*/ 0 h 2405062"/>
              <a:gd name="connsiteX1" fmla="*/ 2405063 w 2405062"/>
              <a:gd name="connsiteY1" fmla="*/ 0 h 2405062"/>
              <a:gd name="connsiteX2" fmla="*/ 2405063 w 2405062"/>
              <a:gd name="connsiteY2" fmla="*/ 2405063 h 2405062"/>
              <a:gd name="connsiteX3" fmla="*/ 0 w 2405062"/>
              <a:gd name="connsiteY3" fmla="*/ 2405063 h 24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62" h="2405062">
                <a:moveTo>
                  <a:pt x="0" y="0"/>
                </a:moveTo>
                <a:lnTo>
                  <a:pt x="2405063" y="0"/>
                </a:lnTo>
                <a:lnTo>
                  <a:pt x="2405063" y="2405063"/>
                </a:lnTo>
                <a:lnTo>
                  <a:pt x="0" y="2405063"/>
                </a:lnTo>
                <a:close/>
              </a:path>
            </a:pathLst>
          </a:custGeom>
          <a:solidFill>
            <a:schemeClr val="accent4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" name="그래픽 2" descr="정사각형 2개와 지그재그 선">
            <a:extLst>
              <a:ext uri="{FF2B5EF4-FFF2-40B4-BE49-F238E27FC236}">
                <a16:creationId xmlns:a16="http://schemas.microsoft.com/office/drawing/2014/main" id="{5B08E9A3-762D-490B-8B87-68782486C45D}"/>
              </a:ext>
            </a:extLst>
          </p:cNvPr>
          <p:cNvGrpSpPr/>
          <p:nvPr/>
        </p:nvGrpSpPr>
        <p:grpSpPr>
          <a:xfrm>
            <a:off x="8890955" y="3330575"/>
            <a:ext cx="2271447" cy="2271447"/>
            <a:chOff x="6109655" y="3330575"/>
            <a:chExt cx="2271447" cy="2271447"/>
          </a:xfrm>
          <a:solidFill>
            <a:schemeClr val="bg1">
              <a:lumMod val="95000"/>
            </a:schemeClr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A41A043-4DD0-4EE9-BA03-55DF3AE9C584}"/>
                </a:ext>
              </a:extLst>
            </p:cNvPr>
            <p:cNvSpPr/>
            <p:nvPr/>
          </p:nvSpPr>
          <p:spPr>
            <a:xfrm>
              <a:off x="6109655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605D4FD-1EA0-4C86-9F4A-896B0A990A46}"/>
                </a:ext>
              </a:extLst>
            </p:cNvPr>
            <p:cNvSpPr/>
            <p:nvPr/>
          </p:nvSpPr>
          <p:spPr>
            <a:xfrm>
              <a:off x="6310077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A33FE4AC-C59B-46AF-9DEE-7BF9ABEE60AA}"/>
                </a:ext>
              </a:extLst>
            </p:cNvPr>
            <p:cNvSpPr/>
            <p:nvPr/>
          </p:nvSpPr>
          <p:spPr>
            <a:xfrm>
              <a:off x="6510499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58B4A8D-8856-4B4B-8284-268AA7009140}"/>
                </a:ext>
              </a:extLst>
            </p:cNvPr>
            <p:cNvSpPr/>
            <p:nvPr/>
          </p:nvSpPr>
          <p:spPr>
            <a:xfrm>
              <a:off x="6710921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1AE2845-BEA8-4949-A61D-9ACA975C4377}"/>
                </a:ext>
              </a:extLst>
            </p:cNvPr>
            <p:cNvSpPr/>
            <p:nvPr/>
          </p:nvSpPr>
          <p:spPr>
            <a:xfrm>
              <a:off x="691134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9B75035-A05F-4472-B000-9428BB8EEE07}"/>
                </a:ext>
              </a:extLst>
            </p:cNvPr>
            <p:cNvSpPr/>
            <p:nvPr/>
          </p:nvSpPr>
          <p:spPr>
            <a:xfrm>
              <a:off x="711176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8D701C7-FC68-4511-A263-89EABC9050F9}"/>
                </a:ext>
              </a:extLst>
            </p:cNvPr>
            <p:cNvSpPr/>
            <p:nvPr/>
          </p:nvSpPr>
          <p:spPr>
            <a:xfrm>
              <a:off x="731218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487C43C-EE0E-4E8F-9D4F-FC57A18A4F76}"/>
                </a:ext>
              </a:extLst>
            </p:cNvPr>
            <p:cNvSpPr/>
            <p:nvPr/>
          </p:nvSpPr>
          <p:spPr>
            <a:xfrm>
              <a:off x="7512608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771A1DA-18AF-4B2D-8100-8B45FB8AD15D}"/>
                </a:ext>
              </a:extLst>
            </p:cNvPr>
            <p:cNvSpPr/>
            <p:nvPr/>
          </p:nvSpPr>
          <p:spPr>
            <a:xfrm>
              <a:off x="7713030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17168FD-C9F3-411C-9C97-A2FA80110E5E}"/>
                </a:ext>
              </a:extLst>
            </p:cNvPr>
            <p:cNvSpPr/>
            <p:nvPr/>
          </p:nvSpPr>
          <p:spPr>
            <a:xfrm>
              <a:off x="791345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CDCF89E-EBE3-4456-B7AB-92E6E0E00685}"/>
                </a:ext>
              </a:extLst>
            </p:cNvPr>
            <p:cNvSpPr/>
            <p:nvPr/>
          </p:nvSpPr>
          <p:spPr>
            <a:xfrm>
              <a:off x="811387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1134AC7-03AE-47E1-98CA-C9D77F6B01D8}"/>
                </a:ext>
              </a:extLst>
            </p:cNvPr>
            <p:cNvSpPr/>
            <p:nvPr/>
          </p:nvSpPr>
          <p:spPr>
            <a:xfrm>
              <a:off x="831429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C10E7A4-8BA1-437F-9C5C-CA2DF5EFFCB5}"/>
                </a:ext>
              </a:extLst>
            </p:cNvPr>
            <p:cNvSpPr/>
            <p:nvPr/>
          </p:nvSpPr>
          <p:spPr>
            <a:xfrm>
              <a:off x="6109655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9BD9FC9-0168-4C3B-80E6-1130A9649043}"/>
                </a:ext>
              </a:extLst>
            </p:cNvPr>
            <p:cNvSpPr/>
            <p:nvPr/>
          </p:nvSpPr>
          <p:spPr>
            <a:xfrm>
              <a:off x="6310077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65F9744-E518-4316-A869-9EC8BCB4C03B}"/>
                </a:ext>
              </a:extLst>
            </p:cNvPr>
            <p:cNvSpPr/>
            <p:nvPr/>
          </p:nvSpPr>
          <p:spPr>
            <a:xfrm>
              <a:off x="6510499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95D005-A39C-49C9-9758-D475E695E6D6}"/>
                </a:ext>
              </a:extLst>
            </p:cNvPr>
            <p:cNvSpPr/>
            <p:nvPr/>
          </p:nvSpPr>
          <p:spPr>
            <a:xfrm>
              <a:off x="6710921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0819A6-1360-490F-8712-DAADB895EF7D}"/>
                </a:ext>
              </a:extLst>
            </p:cNvPr>
            <p:cNvSpPr/>
            <p:nvPr/>
          </p:nvSpPr>
          <p:spPr>
            <a:xfrm>
              <a:off x="691134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AECA997-A48E-4FC1-AA12-48B533353E24}"/>
                </a:ext>
              </a:extLst>
            </p:cNvPr>
            <p:cNvSpPr/>
            <p:nvPr/>
          </p:nvSpPr>
          <p:spPr>
            <a:xfrm>
              <a:off x="711176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0C9F33F-703E-4809-9A89-7472353567B9}"/>
                </a:ext>
              </a:extLst>
            </p:cNvPr>
            <p:cNvSpPr/>
            <p:nvPr/>
          </p:nvSpPr>
          <p:spPr>
            <a:xfrm>
              <a:off x="731218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0B52EC6-4B18-4503-B709-A67C4B78198E}"/>
                </a:ext>
              </a:extLst>
            </p:cNvPr>
            <p:cNvSpPr/>
            <p:nvPr/>
          </p:nvSpPr>
          <p:spPr>
            <a:xfrm>
              <a:off x="7512608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FF68C64-9F77-4B76-A1E3-E3A01F3262B4}"/>
                </a:ext>
              </a:extLst>
            </p:cNvPr>
            <p:cNvSpPr/>
            <p:nvPr/>
          </p:nvSpPr>
          <p:spPr>
            <a:xfrm>
              <a:off x="7713030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1D5F6DB-DF68-4E51-A301-1B5F5F9007B8}"/>
                </a:ext>
              </a:extLst>
            </p:cNvPr>
            <p:cNvSpPr/>
            <p:nvPr/>
          </p:nvSpPr>
          <p:spPr>
            <a:xfrm>
              <a:off x="791345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C7A77DF-C3D0-4352-90F5-AA0DED454C93}"/>
                </a:ext>
              </a:extLst>
            </p:cNvPr>
            <p:cNvSpPr/>
            <p:nvPr/>
          </p:nvSpPr>
          <p:spPr>
            <a:xfrm>
              <a:off x="811387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58C176A-FCD6-4D69-8829-25EE187C9DF2}"/>
                </a:ext>
              </a:extLst>
            </p:cNvPr>
            <p:cNvSpPr/>
            <p:nvPr/>
          </p:nvSpPr>
          <p:spPr>
            <a:xfrm>
              <a:off x="831429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3C971D3-6E81-4062-A177-67EC5D26839C}"/>
                </a:ext>
              </a:extLst>
            </p:cNvPr>
            <p:cNvSpPr/>
            <p:nvPr/>
          </p:nvSpPr>
          <p:spPr>
            <a:xfrm>
              <a:off x="6109655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020A606-1B01-447B-A154-2AE616CC1221}"/>
                </a:ext>
              </a:extLst>
            </p:cNvPr>
            <p:cNvSpPr/>
            <p:nvPr/>
          </p:nvSpPr>
          <p:spPr>
            <a:xfrm>
              <a:off x="6310077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40D2F6C-F78B-455B-921B-8B4123D50573}"/>
                </a:ext>
              </a:extLst>
            </p:cNvPr>
            <p:cNvSpPr/>
            <p:nvPr/>
          </p:nvSpPr>
          <p:spPr>
            <a:xfrm>
              <a:off x="6510499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D4C8151-10F2-4A61-8708-38CE2C94B5B5}"/>
                </a:ext>
              </a:extLst>
            </p:cNvPr>
            <p:cNvSpPr/>
            <p:nvPr/>
          </p:nvSpPr>
          <p:spPr>
            <a:xfrm>
              <a:off x="6710921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A28D49F-C48C-4B3F-99B4-863817B21545}"/>
                </a:ext>
              </a:extLst>
            </p:cNvPr>
            <p:cNvSpPr/>
            <p:nvPr/>
          </p:nvSpPr>
          <p:spPr>
            <a:xfrm>
              <a:off x="691134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5BBD082-D671-4D6A-AA73-8A151FD62982}"/>
                </a:ext>
              </a:extLst>
            </p:cNvPr>
            <p:cNvSpPr/>
            <p:nvPr/>
          </p:nvSpPr>
          <p:spPr>
            <a:xfrm>
              <a:off x="711176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A8AF173-708E-44AD-8F1A-57817FABBF69}"/>
                </a:ext>
              </a:extLst>
            </p:cNvPr>
            <p:cNvSpPr/>
            <p:nvPr/>
          </p:nvSpPr>
          <p:spPr>
            <a:xfrm>
              <a:off x="731218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6FAFB43-4C60-47C3-8994-365B9A85A43A}"/>
                </a:ext>
              </a:extLst>
            </p:cNvPr>
            <p:cNvSpPr/>
            <p:nvPr/>
          </p:nvSpPr>
          <p:spPr>
            <a:xfrm>
              <a:off x="7512608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754DE48-0D2D-4D92-99DD-C712179D6B58}"/>
                </a:ext>
              </a:extLst>
            </p:cNvPr>
            <p:cNvSpPr/>
            <p:nvPr/>
          </p:nvSpPr>
          <p:spPr>
            <a:xfrm>
              <a:off x="7713030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436D54-ECBE-4D49-B56D-83DAC1C48C4C}"/>
                </a:ext>
              </a:extLst>
            </p:cNvPr>
            <p:cNvSpPr/>
            <p:nvPr/>
          </p:nvSpPr>
          <p:spPr>
            <a:xfrm>
              <a:off x="791345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99F2157-832A-4110-9968-7D6320788C57}"/>
                </a:ext>
              </a:extLst>
            </p:cNvPr>
            <p:cNvSpPr/>
            <p:nvPr/>
          </p:nvSpPr>
          <p:spPr>
            <a:xfrm>
              <a:off x="811387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2C34870-FF6A-4F6F-8847-9AE8442A1875}"/>
                </a:ext>
              </a:extLst>
            </p:cNvPr>
            <p:cNvSpPr/>
            <p:nvPr/>
          </p:nvSpPr>
          <p:spPr>
            <a:xfrm>
              <a:off x="831429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C254CB1-3814-48A6-9F0A-6ABF6EC1B8D2}"/>
                </a:ext>
              </a:extLst>
            </p:cNvPr>
            <p:cNvSpPr/>
            <p:nvPr/>
          </p:nvSpPr>
          <p:spPr>
            <a:xfrm>
              <a:off x="6109655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4EDC54B-F451-4DEB-A1C7-7CE1695300D8}"/>
                </a:ext>
              </a:extLst>
            </p:cNvPr>
            <p:cNvSpPr/>
            <p:nvPr/>
          </p:nvSpPr>
          <p:spPr>
            <a:xfrm>
              <a:off x="6310077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40152EF-0EFC-4BEE-8F53-45026BCFD502}"/>
                </a:ext>
              </a:extLst>
            </p:cNvPr>
            <p:cNvSpPr/>
            <p:nvPr/>
          </p:nvSpPr>
          <p:spPr>
            <a:xfrm>
              <a:off x="6510499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10C11AA8-2955-4F56-AB37-89FC55862ACD}"/>
                </a:ext>
              </a:extLst>
            </p:cNvPr>
            <p:cNvSpPr/>
            <p:nvPr/>
          </p:nvSpPr>
          <p:spPr>
            <a:xfrm>
              <a:off x="6710921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EC39933-D6D6-4914-88A2-FFEC6A356466}"/>
                </a:ext>
              </a:extLst>
            </p:cNvPr>
            <p:cNvSpPr/>
            <p:nvPr/>
          </p:nvSpPr>
          <p:spPr>
            <a:xfrm>
              <a:off x="691134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ED2FE68-1BB6-4D22-8C78-E6182BAC15AB}"/>
                </a:ext>
              </a:extLst>
            </p:cNvPr>
            <p:cNvSpPr/>
            <p:nvPr/>
          </p:nvSpPr>
          <p:spPr>
            <a:xfrm>
              <a:off x="711176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574BE9D-D863-4386-8B3B-C4CB27EF88A0}"/>
                </a:ext>
              </a:extLst>
            </p:cNvPr>
            <p:cNvSpPr/>
            <p:nvPr/>
          </p:nvSpPr>
          <p:spPr>
            <a:xfrm>
              <a:off x="731218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90BB23D-98A5-43EB-8351-5B263AF123FB}"/>
                </a:ext>
              </a:extLst>
            </p:cNvPr>
            <p:cNvSpPr/>
            <p:nvPr/>
          </p:nvSpPr>
          <p:spPr>
            <a:xfrm>
              <a:off x="7512608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59888AB-E5CD-4BE6-A1D9-7C0B54F620A2}"/>
                </a:ext>
              </a:extLst>
            </p:cNvPr>
            <p:cNvSpPr/>
            <p:nvPr/>
          </p:nvSpPr>
          <p:spPr>
            <a:xfrm>
              <a:off x="7713030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F942B99-E379-45C1-8E18-FA449790A3C1}"/>
                </a:ext>
              </a:extLst>
            </p:cNvPr>
            <p:cNvSpPr/>
            <p:nvPr/>
          </p:nvSpPr>
          <p:spPr>
            <a:xfrm>
              <a:off x="791345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80EC242A-5CDD-4CCC-B0F1-593354C45238}"/>
                </a:ext>
              </a:extLst>
            </p:cNvPr>
            <p:cNvSpPr/>
            <p:nvPr/>
          </p:nvSpPr>
          <p:spPr>
            <a:xfrm>
              <a:off x="811387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C25852F-5626-4651-A4EC-F296F6BCD929}"/>
                </a:ext>
              </a:extLst>
            </p:cNvPr>
            <p:cNvSpPr/>
            <p:nvPr/>
          </p:nvSpPr>
          <p:spPr>
            <a:xfrm>
              <a:off x="831429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EB17E96-DE32-4C93-92DE-DD06F1F833F7}"/>
                </a:ext>
              </a:extLst>
            </p:cNvPr>
            <p:cNvSpPr/>
            <p:nvPr/>
          </p:nvSpPr>
          <p:spPr>
            <a:xfrm>
              <a:off x="6109655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E355996-E49C-41CE-8268-F9F24E07F10F}"/>
                </a:ext>
              </a:extLst>
            </p:cNvPr>
            <p:cNvSpPr/>
            <p:nvPr/>
          </p:nvSpPr>
          <p:spPr>
            <a:xfrm>
              <a:off x="6310077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2CBCB85-EBE4-4D95-9D2D-3B5F8F15CCE8}"/>
                </a:ext>
              </a:extLst>
            </p:cNvPr>
            <p:cNvSpPr/>
            <p:nvPr/>
          </p:nvSpPr>
          <p:spPr>
            <a:xfrm>
              <a:off x="6510499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446AA79-F78C-478A-9A42-11466FE4601C}"/>
                </a:ext>
              </a:extLst>
            </p:cNvPr>
            <p:cNvSpPr/>
            <p:nvPr/>
          </p:nvSpPr>
          <p:spPr>
            <a:xfrm>
              <a:off x="6710921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6C528DD-A943-4F1F-B2F0-F6F65D27A175}"/>
                </a:ext>
              </a:extLst>
            </p:cNvPr>
            <p:cNvSpPr/>
            <p:nvPr/>
          </p:nvSpPr>
          <p:spPr>
            <a:xfrm>
              <a:off x="691134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13532FB-5809-48DC-8CEC-0DC579AC222E}"/>
                </a:ext>
              </a:extLst>
            </p:cNvPr>
            <p:cNvSpPr/>
            <p:nvPr/>
          </p:nvSpPr>
          <p:spPr>
            <a:xfrm>
              <a:off x="711176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DC5EBA3A-57D0-4274-950F-FADB11A7815A}"/>
                </a:ext>
              </a:extLst>
            </p:cNvPr>
            <p:cNvSpPr/>
            <p:nvPr/>
          </p:nvSpPr>
          <p:spPr>
            <a:xfrm>
              <a:off x="731218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56A8AF6-1C0D-412C-A6E5-B86051450A6D}"/>
                </a:ext>
              </a:extLst>
            </p:cNvPr>
            <p:cNvSpPr/>
            <p:nvPr/>
          </p:nvSpPr>
          <p:spPr>
            <a:xfrm>
              <a:off x="7512608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914A147-3F81-44FE-833F-E41EB7ED9D15}"/>
                </a:ext>
              </a:extLst>
            </p:cNvPr>
            <p:cNvSpPr/>
            <p:nvPr/>
          </p:nvSpPr>
          <p:spPr>
            <a:xfrm>
              <a:off x="7713030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80FA863-761C-4031-A388-12EED4B82CE2}"/>
                </a:ext>
              </a:extLst>
            </p:cNvPr>
            <p:cNvSpPr/>
            <p:nvPr/>
          </p:nvSpPr>
          <p:spPr>
            <a:xfrm>
              <a:off x="791345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533020E-7578-44A9-AB36-304076B52CA1}"/>
                </a:ext>
              </a:extLst>
            </p:cNvPr>
            <p:cNvSpPr/>
            <p:nvPr/>
          </p:nvSpPr>
          <p:spPr>
            <a:xfrm>
              <a:off x="811387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487C62B-8CA8-4508-A4A8-5921CF2F1BE2}"/>
                </a:ext>
              </a:extLst>
            </p:cNvPr>
            <p:cNvSpPr/>
            <p:nvPr/>
          </p:nvSpPr>
          <p:spPr>
            <a:xfrm>
              <a:off x="831429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1CF43F2-1F15-43D7-8E6E-E30089A6AF22}"/>
                </a:ext>
              </a:extLst>
            </p:cNvPr>
            <p:cNvSpPr/>
            <p:nvPr/>
          </p:nvSpPr>
          <p:spPr>
            <a:xfrm>
              <a:off x="6109655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ADD5C66-9941-47F2-9B71-B6872219CB4C}"/>
                </a:ext>
              </a:extLst>
            </p:cNvPr>
            <p:cNvSpPr/>
            <p:nvPr/>
          </p:nvSpPr>
          <p:spPr>
            <a:xfrm>
              <a:off x="6310077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DBD2DE6-064F-4BB3-9FA7-F56A2C8FE76B}"/>
                </a:ext>
              </a:extLst>
            </p:cNvPr>
            <p:cNvSpPr/>
            <p:nvPr/>
          </p:nvSpPr>
          <p:spPr>
            <a:xfrm>
              <a:off x="6510499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5CF7EEAE-1107-499D-A54E-F50F025C3A80}"/>
                </a:ext>
              </a:extLst>
            </p:cNvPr>
            <p:cNvSpPr/>
            <p:nvPr/>
          </p:nvSpPr>
          <p:spPr>
            <a:xfrm>
              <a:off x="6710921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FEDDC33-EE0D-42FA-8ED1-E564F87EE8EB}"/>
                </a:ext>
              </a:extLst>
            </p:cNvPr>
            <p:cNvSpPr/>
            <p:nvPr/>
          </p:nvSpPr>
          <p:spPr>
            <a:xfrm>
              <a:off x="691134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1A2F4BC-0F63-4960-8F42-2CC6E7285194}"/>
                </a:ext>
              </a:extLst>
            </p:cNvPr>
            <p:cNvSpPr/>
            <p:nvPr/>
          </p:nvSpPr>
          <p:spPr>
            <a:xfrm>
              <a:off x="711176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CE1BC9D-C4E3-42AA-8340-CE5E2272654F}"/>
                </a:ext>
              </a:extLst>
            </p:cNvPr>
            <p:cNvSpPr/>
            <p:nvPr/>
          </p:nvSpPr>
          <p:spPr>
            <a:xfrm>
              <a:off x="731218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FDB10FC-DC00-4D29-B634-57B847BDA82A}"/>
                </a:ext>
              </a:extLst>
            </p:cNvPr>
            <p:cNvSpPr/>
            <p:nvPr/>
          </p:nvSpPr>
          <p:spPr>
            <a:xfrm>
              <a:off x="7512608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269DC8E-25C7-4CD9-A16E-4EB575F17C1C}"/>
                </a:ext>
              </a:extLst>
            </p:cNvPr>
            <p:cNvSpPr/>
            <p:nvPr/>
          </p:nvSpPr>
          <p:spPr>
            <a:xfrm>
              <a:off x="7713030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78D0F8D-21A3-493F-A89D-DF788F51EA86}"/>
                </a:ext>
              </a:extLst>
            </p:cNvPr>
            <p:cNvSpPr/>
            <p:nvPr/>
          </p:nvSpPr>
          <p:spPr>
            <a:xfrm>
              <a:off x="791345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96B975A-C2E6-4397-AD58-46DF388C9D19}"/>
                </a:ext>
              </a:extLst>
            </p:cNvPr>
            <p:cNvSpPr/>
            <p:nvPr/>
          </p:nvSpPr>
          <p:spPr>
            <a:xfrm>
              <a:off x="811387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55DF34F-5D44-4DD2-A490-5C860F41B0F4}"/>
                </a:ext>
              </a:extLst>
            </p:cNvPr>
            <p:cNvSpPr/>
            <p:nvPr/>
          </p:nvSpPr>
          <p:spPr>
            <a:xfrm>
              <a:off x="831429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6A6FF4-1D33-4B35-BCEB-C3AD80CFFB6E}"/>
                </a:ext>
              </a:extLst>
            </p:cNvPr>
            <p:cNvSpPr/>
            <p:nvPr/>
          </p:nvSpPr>
          <p:spPr>
            <a:xfrm>
              <a:off x="6109655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EC6F2D3-8B20-47D8-ACB0-854CA55EB298}"/>
                </a:ext>
              </a:extLst>
            </p:cNvPr>
            <p:cNvSpPr/>
            <p:nvPr/>
          </p:nvSpPr>
          <p:spPr>
            <a:xfrm>
              <a:off x="6310077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1D6621E5-91E2-4352-9F6A-5C24B00FBD93}"/>
                </a:ext>
              </a:extLst>
            </p:cNvPr>
            <p:cNvSpPr/>
            <p:nvPr/>
          </p:nvSpPr>
          <p:spPr>
            <a:xfrm>
              <a:off x="6510499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5B398CD-95BD-4FAC-B0EA-01E4D53C7B10}"/>
                </a:ext>
              </a:extLst>
            </p:cNvPr>
            <p:cNvSpPr/>
            <p:nvPr/>
          </p:nvSpPr>
          <p:spPr>
            <a:xfrm>
              <a:off x="6710921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C1B660F8-DD4F-4A33-9E32-61EB3556BA48}"/>
                </a:ext>
              </a:extLst>
            </p:cNvPr>
            <p:cNvSpPr/>
            <p:nvPr/>
          </p:nvSpPr>
          <p:spPr>
            <a:xfrm>
              <a:off x="691134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B15B5226-65A4-4017-86A9-FCA920CE8D99}"/>
                </a:ext>
              </a:extLst>
            </p:cNvPr>
            <p:cNvSpPr/>
            <p:nvPr/>
          </p:nvSpPr>
          <p:spPr>
            <a:xfrm>
              <a:off x="711176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3ED12F5-7E0A-4C61-8849-73316E12DEF5}"/>
                </a:ext>
              </a:extLst>
            </p:cNvPr>
            <p:cNvSpPr/>
            <p:nvPr/>
          </p:nvSpPr>
          <p:spPr>
            <a:xfrm>
              <a:off x="731218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04DD098-6BFE-4EEF-9B60-7B12A753A013}"/>
                </a:ext>
              </a:extLst>
            </p:cNvPr>
            <p:cNvSpPr/>
            <p:nvPr/>
          </p:nvSpPr>
          <p:spPr>
            <a:xfrm>
              <a:off x="7512608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CD10E5C-556D-46EE-884E-FA94C5946A75}"/>
                </a:ext>
              </a:extLst>
            </p:cNvPr>
            <p:cNvSpPr/>
            <p:nvPr/>
          </p:nvSpPr>
          <p:spPr>
            <a:xfrm>
              <a:off x="7713030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3FF620E-F473-43E7-A05E-DBB80657F5D6}"/>
                </a:ext>
              </a:extLst>
            </p:cNvPr>
            <p:cNvSpPr/>
            <p:nvPr/>
          </p:nvSpPr>
          <p:spPr>
            <a:xfrm>
              <a:off x="791345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31605B5-3D29-4E84-8A3E-6BA0671310FE}"/>
                </a:ext>
              </a:extLst>
            </p:cNvPr>
            <p:cNvSpPr/>
            <p:nvPr/>
          </p:nvSpPr>
          <p:spPr>
            <a:xfrm>
              <a:off x="811387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D6E7BBCE-9D31-47A3-B778-3D90B035250E}"/>
                </a:ext>
              </a:extLst>
            </p:cNvPr>
            <p:cNvSpPr/>
            <p:nvPr/>
          </p:nvSpPr>
          <p:spPr>
            <a:xfrm>
              <a:off x="831429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A6518C5A-7271-4806-ADE9-675201B5DF0D}"/>
                </a:ext>
              </a:extLst>
            </p:cNvPr>
            <p:cNvSpPr/>
            <p:nvPr/>
          </p:nvSpPr>
          <p:spPr>
            <a:xfrm>
              <a:off x="6109655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970C695-98E4-4479-AF4C-6BDF7ACD21CE}"/>
                </a:ext>
              </a:extLst>
            </p:cNvPr>
            <p:cNvSpPr/>
            <p:nvPr/>
          </p:nvSpPr>
          <p:spPr>
            <a:xfrm>
              <a:off x="6310077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A8BF9DB-0588-4657-AA92-7A96725B9675}"/>
                </a:ext>
              </a:extLst>
            </p:cNvPr>
            <p:cNvSpPr/>
            <p:nvPr/>
          </p:nvSpPr>
          <p:spPr>
            <a:xfrm>
              <a:off x="6510499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766735FA-4A94-4694-9A55-47FBA66BA1A6}"/>
                </a:ext>
              </a:extLst>
            </p:cNvPr>
            <p:cNvSpPr/>
            <p:nvPr/>
          </p:nvSpPr>
          <p:spPr>
            <a:xfrm>
              <a:off x="6710921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F108B2D3-AA9A-4710-8465-D3D29AB2D213}"/>
                </a:ext>
              </a:extLst>
            </p:cNvPr>
            <p:cNvSpPr/>
            <p:nvPr/>
          </p:nvSpPr>
          <p:spPr>
            <a:xfrm>
              <a:off x="691134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D7A4877-B98B-448B-8245-BD3E5347A7C7}"/>
                </a:ext>
              </a:extLst>
            </p:cNvPr>
            <p:cNvSpPr/>
            <p:nvPr/>
          </p:nvSpPr>
          <p:spPr>
            <a:xfrm>
              <a:off x="711176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8DF86DD-2CB9-4AB6-B5E9-60C128CC3B0D}"/>
                </a:ext>
              </a:extLst>
            </p:cNvPr>
            <p:cNvSpPr/>
            <p:nvPr/>
          </p:nvSpPr>
          <p:spPr>
            <a:xfrm>
              <a:off x="731218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7D1C82-9B92-4D8D-87CB-F07772B15969}"/>
                </a:ext>
              </a:extLst>
            </p:cNvPr>
            <p:cNvSpPr/>
            <p:nvPr/>
          </p:nvSpPr>
          <p:spPr>
            <a:xfrm>
              <a:off x="7512608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2DD893B-60A1-4C1C-940B-C118FB95DC8E}"/>
                </a:ext>
              </a:extLst>
            </p:cNvPr>
            <p:cNvSpPr/>
            <p:nvPr/>
          </p:nvSpPr>
          <p:spPr>
            <a:xfrm>
              <a:off x="7713030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3A465C7-4DB7-4F2D-A3B2-B1E27AEE8B6D}"/>
                </a:ext>
              </a:extLst>
            </p:cNvPr>
            <p:cNvSpPr/>
            <p:nvPr/>
          </p:nvSpPr>
          <p:spPr>
            <a:xfrm>
              <a:off x="791345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3C3DEBE-0CBA-4C00-A165-22A5D3697300}"/>
                </a:ext>
              </a:extLst>
            </p:cNvPr>
            <p:cNvSpPr/>
            <p:nvPr/>
          </p:nvSpPr>
          <p:spPr>
            <a:xfrm>
              <a:off x="811387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2945C92-7BD3-49A0-B97D-002FFCBD0E7E}"/>
                </a:ext>
              </a:extLst>
            </p:cNvPr>
            <p:cNvSpPr/>
            <p:nvPr/>
          </p:nvSpPr>
          <p:spPr>
            <a:xfrm>
              <a:off x="831429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2D6F7EE-BF08-48FC-8808-86C8221E68EB}"/>
                </a:ext>
              </a:extLst>
            </p:cNvPr>
            <p:cNvSpPr/>
            <p:nvPr/>
          </p:nvSpPr>
          <p:spPr>
            <a:xfrm>
              <a:off x="6109655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54CF9194-347F-45CF-BD2B-BBB5B40F9C1E}"/>
                </a:ext>
              </a:extLst>
            </p:cNvPr>
            <p:cNvSpPr/>
            <p:nvPr/>
          </p:nvSpPr>
          <p:spPr>
            <a:xfrm>
              <a:off x="6310077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2A301D46-3F87-48D3-A849-F09111685E20}"/>
                </a:ext>
              </a:extLst>
            </p:cNvPr>
            <p:cNvSpPr/>
            <p:nvPr/>
          </p:nvSpPr>
          <p:spPr>
            <a:xfrm>
              <a:off x="6510499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2EF7F4E-44D4-442E-AD5B-865DD6A6E160}"/>
                </a:ext>
              </a:extLst>
            </p:cNvPr>
            <p:cNvSpPr/>
            <p:nvPr/>
          </p:nvSpPr>
          <p:spPr>
            <a:xfrm>
              <a:off x="6710921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6563A364-4E04-4FCA-807B-25E10C5E820E}"/>
                </a:ext>
              </a:extLst>
            </p:cNvPr>
            <p:cNvSpPr/>
            <p:nvPr/>
          </p:nvSpPr>
          <p:spPr>
            <a:xfrm>
              <a:off x="691134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6E2D7E7-F0F4-4C96-9C58-4030921EA6D6}"/>
                </a:ext>
              </a:extLst>
            </p:cNvPr>
            <p:cNvSpPr/>
            <p:nvPr/>
          </p:nvSpPr>
          <p:spPr>
            <a:xfrm>
              <a:off x="711176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F90794A6-B8B8-4DC9-AAD8-6BC496D59302}"/>
                </a:ext>
              </a:extLst>
            </p:cNvPr>
            <p:cNvSpPr/>
            <p:nvPr/>
          </p:nvSpPr>
          <p:spPr>
            <a:xfrm>
              <a:off x="731218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F0AB1FC4-7C34-4AF5-B1DD-A3FDA3E5835F}"/>
                </a:ext>
              </a:extLst>
            </p:cNvPr>
            <p:cNvSpPr/>
            <p:nvPr/>
          </p:nvSpPr>
          <p:spPr>
            <a:xfrm>
              <a:off x="7512608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0BAD6A18-AF3E-4E2F-A381-FB41AEA05E1E}"/>
                </a:ext>
              </a:extLst>
            </p:cNvPr>
            <p:cNvSpPr/>
            <p:nvPr/>
          </p:nvSpPr>
          <p:spPr>
            <a:xfrm>
              <a:off x="7713030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C3501894-3079-4FCE-8490-A36209ABF44B}"/>
                </a:ext>
              </a:extLst>
            </p:cNvPr>
            <p:cNvSpPr/>
            <p:nvPr/>
          </p:nvSpPr>
          <p:spPr>
            <a:xfrm>
              <a:off x="791345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EAACBD3C-2AEC-4A75-A81F-2731A0E62F80}"/>
                </a:ext>
              </a:extLst>
            </p:cNvPr>
            <p:cNvSpPr/>
            <p:nvPr/>
          </p:nvSpPr>
          <p:spPr>
            <a:xfrm>
              <a:off x="811387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63880063-067E-4941-811D-763481EC125D}"/>
                </a:ext>
              </a:extLst>
            </p:cNvPr>
            <p:cNvSpPr/>
            <p:nvPr/>
          </p:nvSpPr>
          <p:spPr>
            <a:xfrm>
              <a:off x="831429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ABB582D2-13D0-4CB8-8D44-28A9463DDED6}"/>
                </a:ext>
              </a:extLst>
            </p:cNvPr>
            <p:cNvSpPr/>
            <p:nvPr/>
          </p:nvSpPr>
          <p:spPr>
            <a:xfrm>
              <a:off x="6109655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B620F324-AAC2-43DE-8E1B-A04BA139C75D}"/>
                </a:ext>
              </a:extLst>
            </p:cNvPr>
            <p:cNvSpPr/>
            <p:nvPr/>
          </p:nvSpPr>
          <p:spPr>
            <a:xfrm>
              <a:off x="6310077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240DF9B-6258-413D-88B7-1FF206F486A7}"/>
                </a:ext>
              </a:extLst>
            </p:cNvPr>
            <p:cNvSpPr/>
            <p:nvPr/>
          </p:nvSpPr>
          <p:spPr>
            <a:xfrm>
              <a:off x="6510499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C75228C-6ACF-48BE-A0F4-6220B43DB206}"/>
                </a:ext>
              </a:extLst>
            </p:cNvPr>
            <p:cNvSpPr/>
            <p:nvPr/>
          </p:nvSpPr>
          <p:spPr>
            <a:xfrm>
              <a:off x="6710921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B6BA0BB-626F-4C9B-97AC-050E6C0F49EA}"/>
                </a:ext>
              </a:extLst>
            </p:cNvPr>
            <p:cNvSpPr/>
            <p:nvPr/>
          </p:nvSpPr>
          <p:spPr>
            <a:xfrm>
              <a:off x="691134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6C0CFFB5-01B6-41EB-9FEB-992F9EC30F25}"/>
                </a:ext>
              </a:extLst>
            </p:cNvPr>
            <p:cNvSpPr/>
            <p:nvPr/>
          </p:nvSpPr>
          <p:spPr>
            <a:xfrm>
              <a:off x="711176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3D5D806-5C9D-4B58-9FED-7FE7FD4FAB5C}"/>
                </a:ext>
              </a:extLst>
            </p:cNvPr>
            <p:cNvSpPr/>
            <p:nvPr/>
          </p:nvSpPr>
          <p:spPr>
            <a:xfrm>
              <a:off x="731218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5ECA2C4-4255-40DE-BF77-546E3CC46A2D}"/>
                </a:ext>
              </a:extLst>
            </p:cNvPr>
            <p:cNvSpPr/>
            <p:nvPr/>
          </p:nvSpPr>
          <p:spPr>
            <a:xfrm>
              <a:off x="7512608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ECC7D29E-B7D6-464C-A3EE-A256A5449828}"/>
                </a:ext>
              </a:extLst>
            </p:cNvPr>
            <p:cNvSpPr/>
            <p:nvPr/>
          </p:nvSpPr>
          <p:spPr>
            <a:xfrm>
              <a:off x="7713030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751BE26-3B7B-41B8-AC18-09DCB4B87D98}"/>
                </a:ext>
              </a:extLst>
            </p:cNvPr>
            <p:cNvSpPr/>
            <p:nvPr/>
          </p:nvSpPr>
          <p:spPr>
            <a:xfrm>
              <a:off x="791345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0A47378-6CA7-495A-A7CB-6F7D483A9E6B}"/>
                </a:ext>
              </a:extLst>
            </p:cNvPr>
            <p:cNvSpPr/>
            <p:nvPr/>
          </p:nvSpPr>
          <p:spPr>
            <a:xfrm>
              <a:off x="811387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8628F03-978E-4FD4-8BD0-190651CEA4C8}"/>
                </a:ext>
              </a:extLst>
            </p:cNvPr>
            <p:cNvSpPr/>
            <p:nvPr/>
          </p:nvSpPr>
          <p:spPr>
            <a:xfrm>
              <a:off x="831429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03AB42D4-0C69-49EC-819C-F7D76B73DC9E}"/>
                </a:ext>
              </a:extLst>
            </p:cNvPr>
            <p:cNvSpPr/>
            <p:nvPr/>
          </p:nvSpPr>
          <p:spPr>
            <a:xfrm>
              <a:off x="6109655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2421036-5BE0-4A57-8539-98BFF96FB72A}"/>
                </a:ext>
              </a:extLst>
            </p:cNvPr>
            <p:cNvSpPr/>
            <p:nvPr/>
          </p:nvSpPr>
          <p:spPr>
            <a:xfrm>
              <a:off x="6310077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E23B36A3-E3C3-43D5-82D3-1B40C0635F64}"/>
                </a:ext>
              </a:extLst>
            </p:cNvPr>
            <p:cNvSpPr/>
            <p:nvPr/>
          </p:nvSpPr>
          <p:spPr>
            <a:xfrm>
              <a:off x="6510499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1DB5593-64D4-46EA-B0D7-43D14AE4800F}"/>
                </a:ext>
              </a:extLst>
            </p:cNvPr>
            <p:cNvSpPr/>
            <p:nvPr/>
          </p:nvSpPr>
          <p:spPr>
            <a:xfrm>
              <a:off x="6710921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04AEA074-667B-4401-B1BB-0297530452B9}"/>
                </a:ext>
              </a:extLst>
            </p:cNvPr>
            <p:cNvSpPr/>
            <p:nvPr/>
          </p:nvSpPr>
          <p:spPr>
            <a:xfrm>
              <a:off x="691134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8947F57F-2A86-4865-A864-EE825D0FFE19}"/>
                </a:ext>
              </a:extLst>
            </p:cNvPr>
            <p:cNvSpPr/>
            <p:nvPr/>
          </p:nvSpPr>
          <p:spPr>
            <a:xfrm>
              <a:off x="711176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224C1823-8D63-4B5D-83F3-A9A8188996BF}"/>
                </a:ext>
              </a:extLst>
            </p:cNvPr>
            <p:cNvSpPr/>
            <p:nvPr/>
          </p:nvSpPr>
          <p:spPr>
            <a:xfrm>
              <a:off x="731218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CD1D67E-E49B-4B0E-914A-39CA4DF08BE6}"/>
                </a:ext>
              </a:extLst>
            </p:cNvPr>
            <p:cNvSpPr/>
            <p:nvPr/>
          </p:nvSpPr>
          <p:spPr>
            <a:xfrm>
              <a:off x="7512608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B13E93C-9347-4FFA-96B7-A0C34582CC92}"/>
                </a:ext>
              </a:extLst>
            </p:cNvPr>
            <p:cNvSpPr/>
            <p:nvPr/>
          </p:nvSpPr>
          <p:spPr>
            <a:xfrm>
              <a:off x="7713030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FD22283B-FD84-42DE-B8B0-8831862679BF}"/>
                </a:ext>
              </a:extLst>
            </p:cNvPr>
            <p:cNvSpPr/>
            <p:nvPr/>
          </p:nvSpPr>
          <p:spPr>
            <a:xfrm>
              <a:off x="791345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3B0BC86E-026C-464D-858D-DFECAFA68FDD}"/>
                </a:ext>
              </a:extLst>
            </p:cNvPr>
            <p:cNvSpPr/>
            <p:nvPr/>
          </p:nvSpPr>
          <p:spPr>
            <a:xfrm>
              <a:off x="811387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005A01D-265D-4189-81AD-74B5962B375E}"/>
                </a:ext>
              </a:extLst>
            </p:cNvPr>
            <p:cNvSpPr/>
            <p:nvPr/>
          </p:nvSpPr>
          <p:spPr>
            <a:xfrm>
              <a:off x="831429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0B2DA540-87AF-45FA-B3F0-B9F4C14421E5}"/>
                </a:ext>
              </a:extLst>
            </p:cNvPr>
            <p:cNvSpPr/>
            <p:nvPr/>
          </p:nvSpPr>
          <p:spPr>
            <a:xfrm>
              <a:off x="6109655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7A3CB3E8-571F-4A24-9C5F-B39FF0A448F8}"/>
                </a:ext>
              </a:extLst>
            </p:cNvPr>
            <p:cNvSpPr/>
            <p:nvPr/>
          </p:nvSpPr>
          <p:spPr>
            <a:xfrm>
              <a:off x="6310077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A8270C6-44DD-41F2-81C2-EF997B4B8B38}"/>
                </a:ext>
              </a:extLst>
            </p:cNvPr>
            <p:cNvSpPr/>
            <p:nvPr/>
          </p:nvSpPr>
          <p:spPr>
            <a:xfrm>
              <a:off x="6510499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3BAF71F9-BF3F-4027-9925-6A538E69408D}"/>
                </a:ext>
              </a:extLst>
            </p:cNvPr>
            <p:cNvSpPr/>
            <p:nvPr/>
          </p:nvSpPr>
          <p:spPr>
            <a:xfrm>
              <a:off x="6710921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2F22A2F5-46D5-41FA-A18F-8A1CCC486CA5}"/>
                </a:ext>
              </a:extLst>
            </p:cNvPr>
            <p:cNvSpPr/>
            <p:nvPr/>
          </p:nvSpPr>
          <p:spPr>
            <a:xfrm>
              <a:off x="691134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F40A8EAC-2188-46A8-AB93-A84D0A87EA1D}"/>
                </a:ext>
              </a:extLst>
            </p:cNvPr>
            <p:cNvSpPr/>
            <p:nvPr/>
          </p:nvSpPr>
          <p:spPr>
            <a:xfrm>
              <a:off x="711176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F05B7D7F-A0BE-4F93-B96A-267D1F91590C}"/>
                </a:ext>
              </a:extLst>
            </p:cNvPr>
            <p:cNvSpPr/>
            <p:nvPr/>
          </p:nvSpPr>
          <p:spPr>
            <a:xfrm>
              <a:off x="731218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931C93A-B467-4833-B78B-14DFFAFF03CC}"/>
                </a:ext>
              </a:extLst>
            </p:cNvPr>
            <p:cNvSpPr/>
            <p:nvPr/>
          </p:nvSpPr>
          <p:spPr>
            <a:xfrm>
              <a:off x="7512608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CD3F9B34-9D8D-45D6-B86E-0FB09B63BD16}"/>
                </a:ext>
              </a:extLst>
            </p:cNvPr>
            <p:cNvSpPr/>
            <p:nvPr/>
          </p:nvSpPr>
          <p:spPr>
            <a:xfrm>
              <a:off x="7713030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217230E-A7E9-4CFD-AF78-71E398E03C51}"/>
                </a:ext>
              </a:extLst>
            </p:cNvPr>
            <p:cNvSpPr/>
            <p:nvPr/>
          </p:nvSpPr>
          <p:spPr>
            <a:xfrm>
              <a:off x="791345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4C7D9949-DA9D-4E40-AA88-DD580C955010}"/>
                </a:ext>
              </a:extLst>
            </p:cNvPr>
            <p:cNvSpPr/>
            <p:nvPr/>
          </p:nvSpPr>
          <p:spPr>
            <a:xfrm>
              <a:off x="811387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26CF3428-1C43-419A-A37B-2E51D4DED0E1}"/>
                </a:ext>
              </a:extLst>
            </p:cNvPr>
            <p:cNvSpPr/>
            <p:nvPr/>
          </p:nvSpPr>
          <p:spPr>
            <a:xfrm>
              <a:off x="831429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8" name="그래픽 2" descr="정사각형 2개와 지그재그 선">
            <a:extLst>
              <a:ext uri="{FF2B5EF4-FFF2-40B4-BE49-F238E27FC236}">
                <a16:creationId xmlns:a16="http://schemas.microsoft.com/office/drawing/2014/main" id="{94787C3E-78BB-436B-B594-54BF94C2788F}"/>
              </a:ext>
            </a:extLst>
          </p:cNvPr>
          <p:cNvSpPr/>
          <p:nvPr/>
        </p:nvSpPr>
        <p:spPr>
          <a:xfrm>
            <a:off x="6592490" y="2833702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rgbClr val="737373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9" name="그래픽 2" descr="정사각형 2개와 지그재그 선">
            <a:extLst>
              <a:ext uri="{FF2B5EF4-FFF2-40B4-BE49-F238E27FC236}">
                <a16:creationId xmlns:a16="http://schemas.microsoft.com/office/drawing/2014/main" id="{F803EE96-C0B8-478F-8BDF-B67B4716537A}"/>
              </a:ext>
            </a:extLst>
          </p:cNvPr>
          <p:cNvSpPr/>
          <p:nvPr/>
        </p:nvSpPr>
        <p:spPr>
          <a:xfrm>
            <a:off x="6592490" y="2432858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chemeClr val="bg1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460422F-3467-4E30-9C3D-2CDE0916CEE2}"/>
              </a:ext>
            </a:extLst>
          </p:cNvPr>
          <p:cNvSpPr txBox="1"/>
          <p:nvPr/>
        </p:nvSpPr>
        <p:spPr>
          <a:xfrm>
            <a:off x="3208063" y="3136505"/>
            <a:ext cx="2852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j-ea"/>
                <a:ea typeface="+mj-ea"/>
              </a:rPr>
              <a:t>프로젝트 </a:t>
            </a:r>
            <a:endParaRPr lang="en-US" altLang="ko-KR" sz="40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4000" spc="-300" dirty="0">
                <a:solidFill>
                  <a:schemeClr val="bg1"/>
                </a:solidFill>
                <a:latin typeface="+mj-ea"/>
                <a:ea typeface="+mj-ea"/>
              </a:rPr>
              <a:t>구성 및 </a:t>
            </a:r>
            <a:r>
              <a:rPr lang="ko-KR" altLang="en-US" sz="4000" spc="-300" dirty="0" err="1">
                <a:solidFill>
                  <a:schemeClr val="bg1"/>
                </a:solidFill>
                <a:latin typeface="+mj-ea"/>
                <a:ea typeface="+mj-ea"/>
              </a:rPr>
              <a:t>역활</a:t>
            </a:r>
            <a:endParaRPr lang="en-US" altLang="ko-KR" sz="4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1214BDF-CB51-46B1-B845-1BBCBA411C29}"/>
              </a:ext>
            </a:extLst>
          </p:cNvPr>
          <p:cNvSpPr txBox="1"/>
          <p:nvPr/>
        </p:nvSpPr>
        <p:spPr>
          <a:xfrm>
            <a:off x="637676" y="1364108"/>
            <a:ext cx="18886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2</a:t>
            </a:r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8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래픽 2" descr="정사각형 2개와 지그재그 선">
            <a:extLst>
              <a:ext uri="{FF2B5EF4-FFF2-40B4-BE49-F238E27FC236}">
                <a16:creationId xmlns:a16="http://schemas.microsoft.com/office/drawing/2014/main" id="{DBAD6B19-1895-4A0C-9B1F-C79A5A7CC00D}"/>
              </a:ext>
            </a:extLst>
          </p:cNvPr>
          <p:cNvSpPr/>
          <p:nvPr/>
        </p:nvSpPr>
        <p:spPr>
          <a:xfrm>
            <a:off x="7274218" y="1727200"/>
            <a:ext cx="2405062" cy="2405062"/>
          </a:xfrm>
          <a:custGeom>
            <a:avLst/>
            <a:gdLst>
              <a:gd name="connsiteX0" fmla="*/ 0 w 2405062"/>
              <a:gd name="connsiteY0" fmla="*/ 0 h 2405062"/>
              <a:gd name="connsiteX1" fmla="*/ 2405063 w 2405062"/>
              <a:gd name="connsiteY1" fmla="*/ 0 h 2405062"/>
              <a:gd name="connsiteX2" fmla="*/ 2405063 w 2405062"/>
              <a:gd name="connsiteY2" fmla="*/ 2405063 h 2405062"/>
              <a:gd name="connsiteX3" fmla="*/ 0 w 2405062"/>
              <a:gd name="connsiteY3" fmla="*/ 2405063 h 24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62" h="2405062">
                <a:moveTo>
                  <a:pt x="0" y="0"/>
                </a:moveTo>
                <a:lnTo>
                  <a:pt x="2405063" y="0"/>
                </a:lnTo>
                <a:lnTo>
                  <a:pt x="2405063" y="2405063"/>
                </a:lnTo>
                <a:lnTo>
                  <a:pt x="0" y="2405063"/>
                </a:lnTo>
                <a:close/>
              </a:path>
            </a:pathLst>
          </a:custGeom>
          <a:solidFill>
            <a:schemeClr val="accent4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" name="그래픽 2" descr="정사각형 2개와 지그재그 선">
            <a:extLst>
              <a:ext uri="{FF2B5EF4-FFF2-40B4-BE49-F238E27FC236}">
                <a16:creationId xmlns:a16="http://schemas.microsoft.com/office/drawing/2014/main" id="{7A6A48F2-8762-42E2-89C7-56CEFE18B64B}"/>
              </a:ext>
            </a:extLst>
          </p:cNvPr>
          <p:cNvGrpSpPr/>
          <p:nvPr/>
        </p:nvGrpSpPr>
        <p:grpSpPr>
          <a:xfrm>
            <a:off x="8890955" y="3330575"/>
            <a:ext cx="2271447" cy="2271447"/>
            <a:chOff x="6109655" y="3330575"/>
            <a:chExt cx="2271447" cy="2271447"/>
          </a:xfrm>
          <a:solidFill>
            <a:schemeClr val="bg1">
              <a:lumMod val="95000"/>
            </a:schemeClr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182A167-4979-4CF9-9D87-C92E3252B2AF}"/>
                </a:ext>
              </a:extLst>
            </p:cNvPr>
            <p:cNvSpPr/>
            <p:nvPr/>
          </p:nvSpPr>
          <p:spPr>
            <a:xfrm>
              <a:off x="6109655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DB6ADCF-3FA7-47CB-BFC4-A484A3895DE3}"/>
                </a:ext>
              </a:extLst>
            </p:cNvPr>
            <p:cNvSpPr/>
            <p:nvPr/>
          </p:nvSpPr>
          <p:spPr>
            <a:xfrm>
              <a:off x="6310077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99CFA29-1323-47C4-A8E7-52201E67D756}"/>
                </a:ext>
              </a:extLst>
            </p:cNvPr>
            <p:cNvSpPr/>
            <p:nvPr/>
          </p:nvSpPr>
          <p:spPr>
            <a:xfrm>
              <a:off x="6510499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0142754-81D4-4F52-801F-D1DD69C8EFD3}"/>
                </a:ext>
              </a:extLst>
            </p:cNvPr>
            <p:cNvSpPr/>
            <p:nvPr/>
          </p:nvSpPr>
          <p:spPr>
            <a:xfrm>
              <a:off x="6710921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9FAB922-44A2-4294-A2CF-9DA70C84F0B5}"/>
                </a:ext>
              </a:extLst>
            </p:cNvPr>
            <p:cNvSpPr/>
            <p:nvPr/>
          </p:nvSpPr>
          <p:spPr>
            <a:xfrm>
              <a:off x="691134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49BF8D9-A518-4CE2-8D61-2D978FBD15C1}"/>
                </a:ext>
              </a:extLst>
            </p:cNvPr>
            <p:cNvSpPr/>
            <p:nvPr/>
          </p:nvSpPr>
          <p:spPr>
            <a:xfrm>
              <a:off x="711176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C80DFAD-E84A-44B4-AA1D-B2EB3B824665}"/>
                </a:ext>
              </a:extLst>
            </p:cNvPr>
            <p:cNvSpPr/>
            <p:nvPr/>
          </p:nvSpPr>
          <p:spPr>
            <a:xfrm>
              <a:off x="731218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40EC0D6-0080-41E5-B596-75FF234E241C}"/>
                </a:ext>
              </a:extLst>
            </p:cNvPr>
            <p:cNvSpPr/>
            <p:nvPr/>
          </p:nvSpPr>
          <p:spPr>
            <a:xfrm>
              <a:off x="7512608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58260D2-5125-4295-9F9A-E838463CBFAE}"/>
                </a:ext>
              </a:extLst>
            </p:cNvPr>
            <p:cNvSpPr/>
            <p:nvPr/>
          </p:nvSpPr>
          <p:spPr>
            <a:xfrm>
              <a:off x="7713030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0B3A209-1029-4AAA-9957-C6B88FB8237C}"/>
                </a:ext>
              </a:extLst>
            </p:cNvPr>
            <p:cNvSpPr/>
            <p:nvPr/>
          </p:nvSpPr>
          <p:spPr>
            <a:xfrm>
              <a:off x="791345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98DBF6E-5A4B-49A2-94AA-9959F21CFF80}"/>
                </a:ext>
              </a:extLst>
            </p:cNvPr>
            <p:cNvSpPr/>
            <p:nvPr/>
          </p:nvSpPr>
          <p:spPr>
            <a:xfrm>
              <a:off x="811387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37D9497-922B-43D2-BDA2-2E01C13A3011}"/>
                </a:ext>
              </a:extLst>
            </p:cNvPr>
            <p:cNvSpPr/>
            <p:nvPr/>
          </p:nvSpPr>
          <p:spPr>
            <a:xfrm>
              <a:off x="831429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6335B1B-26F7-4522-A787-C7C462CE65BA}"/>
                </a:ext>
              </a:extLst>
            </p:cNvPr>
            <p:cNvSpPr/>
            <p:nvPr/>
          </p:nvSpPr>
          <p:spPr>
            <a:xfrm>
              <a:off x="6109655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A14D89-E38F-4227-A1BC-7E35B1457C5D}"/>
                </a:ext>
              </a:extLst>
            </p:cNvPr>
            <p:cNvSpPr/>
            <p:nvPr/>
          </p:nvSpPr>
          <p:spPr>
            <a:xfrm>
              <a:off x="6310077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7852BA-5322-4764-9AEB-A62DDBBD17F9}"/>
                </a:ext>
              </a:extLst>
            </p:cNvPr>
            <p:cNvSpPr/>
            <p:nvPr/>
          </p:nvSpPr>
          <p:spPr>
            <a:xfrm>
              <a:off x="6510499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23DBC69-B893-46D3-9CC1-9467D34CDDEB}"/>
                </a:ext>
              </a:extLst>
            </p:cNvPr>
            <p:cNvSpPr/>
            <p:nvPr/>
          </p:nvSpPr>
          <p:spPr>
            <a:xfrm>
              <a:off x="6710921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504B961-3DB5-4BEA-BD21-84C3E76D2C17}"/>
                </a:ext>
              </a:extLst>
            </p:cNvPr>
            <p:cNvSpPr/>
            <p:nvPr/>
          </p:nvSpPr>
          <p:spPr>
            <a:xfrm>
              <a:off x="691134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1FC3809-9044-41C8-80FF-4201E4C3906C}"/>
                </a:ext>
              </a:extLst>
            </p:cNvPr>
            <p:cNvSpPr/>
            <p:nvPr/>
          </p:nvSpPr>
          <p:spPr>
            <a:xfrm>
              <a:off x="711176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ED31AEF-C308-4DCE-B8DA-B1CA920E4D2C}"/>
                </a:ext>
              </a:extLst>
            </p:cNvPr>
            <p:cNvSpPr/>
            <p:nvPr/>
          </p:nvSpPr>
          <p:spPr>
            <a:xfrm>
              <a:off x="731218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B2D8733-B30B-41FF-960A-4A6DFCAD4EEC}"/>
                </a:ext>
              </a:extLst>
            </p:cNvPr>
            <p:cNvSpPr/>
            <p:nvPr/>
          </p:nvSpPr>
          <p:spPr>
            <a:xfrm>
              <a:off x="7512608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35EFEA8-41C3-4C24-BEEC-3744D28C7CA7}"/>
                </a:ext>
              </a:extLst>
            </p:cNvPr>
            <p:cNvSpPr/>
            <p:nvPr/>
          </p:nvSpPr>
          <p:spPr>
            <a:xfrm>
              <a:off x="7713030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6C89DA3-2EED-4019-9B1E-0C25FCF55A44}"/>
                </a:ext>
              </a:extLst>
            </p:cNvPr>
            <p:cNvSpPr/>
            <p:nvPr/>
          </p:nvSpPr>
          <p:spPr>
            <a:xfrm>
              <a:off x="791345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877B60B-BBE9-4394-8634-827B19B0A08B}"/>
                </a:ext>
              </a:extLst>
            </p:cNvPr>
            <p:cNvSpPr/>
            <p:nvPr/>
          </p:nvSpPr>
          <p:spPr>
            <a:xfrm>
              <a:off x="811387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D24A62F-77F0-468C-A44D-692D5E110D4D}"/>
                </a:ext>
              </a:extLst>
            </p:cNvPr>
            <p:cNvSpPr/>
            <p:nvPr/>
          </p:nvSpPr>
          <p:spPr>
            <a:xfrm>
              <a:off x="831429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D326925-E5DD-4399-A311-DB4EA01A45CD}"/>
                </a:ext>
              </a:extLst>
            </p:cNvPr>
            <p:cNvSpPr/>
            <p:nvPr/>
          </p:nvSpPr>
          <p:spPr>
            <a:xfrm>
              <a:off x="6109655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6862471-137D-4B3B-BC45-083C589743DD}"/>
                </a:ext>
              </a:extLst>
            </p:cNvPr>
            <p:cNvSpPr/>
            <p:nvPr/>
          </p:nvSpPr>
          <p:spPr>
            <a:xfrm>
              <a:off x="6310077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BF920A2-4956-48F0-93FD-B4F807F17DB0}"/>
                </a:ext>
              </a:extLst>
            </p:cNvPr>
            <p:cNvSpPr/>
            <p:nvPr/>
          </p:nvSpPr>
          <p:spPr>
            <a:xfrm>
              <a:off x="6510499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1E20AA9-ED14-4767-8BFD-ADC3B618DCAB}"/>
                </a:ext>
              </a:extLst>
            </p:cNvPr>
            <p:cNvSpPr/>
            <p:nvPr/>
          </p:nvSpPr>
          <p:spPr>
            <a:xfrm>
              <a:off x="6710921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8DA1004-AD8E-4279-A0C1-1D199B17B439}"/>
                </a:ext>
              </a:extLst>
            </p:cNvPr>
            <p:cNvSpPr/>
            <p:nvPr/>
          </p:nvSpPr>
          <p:spPr>
            <a:xfrm>
              <a:off x="691134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187B324-D9C5-41AB-816F-7E1EFDA1E60F}"/>
                </a:ext>
              </a:extLst>
            </p:cNvPr>
            <p:cNvSpPr/>
            <p:nvPr/>
          </p:nvSpPr>
          <p:spPr>
            <a:xfrm>
              <a:off x="711176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A4A3D58-19BA-4F01-83C5-4193C3262D7F}"/>
                </a:ext>
              </a:extLst>
            </p:cNvPr>
            <p:cNvSpPr/>
            <p:nvPr/>
          </p:nvSpPr>
          <p:spPr>
            <a:xfrm>
              <a:off x="731218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58C84A5-607E-45D9-8F54-64BEE61E825B}"/>
                </a:ext>
              </a:extLst>
            </p:cNvPr>
            <p:cNvSpPr/>
            <p:nvPr/>
          </p:nvSpPr>
          <p:spPr>
            <a:xfrm>
              <a:off x="7512608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89D4450-E49E-441C-90E1-63C5A865AA6E}"/>
                </a:ext>
              </a:extLst>
            </p:cNvPr>
            <p:cNvSpPr/>
            <p:nvPr/>
          </p:nvSpPr>
          <p:spPr>
            <a:xfrm>
              <a:off x="7713030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448CFCA-07F9-4499-A802-60D023464FE8}"/>
                </a:ext>
              </a:extLst>
            </p:cNvPr>
            <p:cNvSpPr/>
            <p:nvPr/>
          </p:nvSpPr>
          <p:spPr>
            <a:xfrm>
              <a:off x="791345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BDF4D05-53E5-4A65-B490-8ED959B036F5}"/>
                </a:ext>
              </a:extLst>
            </p:cNvPr>
            <p:cNvSpPr/>
            <p:nvPr/>
          </p:nvSpPr>
          <p:spPr>
            <a:xfrm>
              <a:off x="811387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EE6F510-4A66-4292-B4E3-B291508629D5}"/>
                </a:ext>
              </a:extLst>
            </p:cNvPr>
            <p:cNvSpPr/>
            <p:nvPr/>
          </p:nvSpPr>
          <p:spPr>
            <a:xfrm>
              <a:off x="831429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5F71037E-967D-43DC-9C7D-E2416CA1BAC8}"/>
                </a:ext>
              </a:extLst>
            </p:cNvPr>
            <p:cNvSpPr/>
            <p:nvPr/>
          </p:nvSpPr>
          <p:spPr>
            <a:xfrm>
              <a:off x="6109655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4E80185-2585-4091-AA5A-26600B1DD22B}"/>
                </a:ext>
              </a:extLst>
            </p:cNvPr>
            <p:cNvSpPr/>
            <p:nvPr/>
          </p:nvSpPr>
          <p:spPr>
            <a:xfrm>
              <a:off x="6310077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16FA1435-050E-4600-B7B5-60DF31070473}"/>
                </a:ext>
              </a:extLst>
            </p:cNvPr>
            <p:cNvSpPr/>
            <p:nvPr/>
          </p:nvSpPr>
          <p:spPr>
            <a:xfrm>
              <a:off x="6510499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B824E9A-4F89-4F95-B29C-3D9C12AC3E7D}"/>
                </a:ext>
              </a:extLst>
            </p:cNvPr>
            <p:cNvSpPr/>
            <p:nvPr/>
          </p:nvSpPr>
          <p:spPr>
            <a:xfrm>
              <a:off x="6710921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7F513C3-0595-45CC-8176-CA46FDC7E220}"/>
                </a:ext>
              </a:extLst>
            </p:cNvPr>
            <p:cNvSpPr/>
            <p:nvPr/>
          </p:nvSpPr>
          <p:spPr>
            <a:xfrm>
              <a:off x="691134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32C3517-5159-45E5-8ED2-2C000B67A3B1}"/>
                </a:ext>
              </a:extLst>
            </p:cNvPr>
            <p:cNvSpPr/>
            <p:nvPr/>
          </p:nvSpPr>
          <p:spPr>
            <a:xfrm>
              <a:off x="711176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E1DC447-EE6B-428E-8A04-6B93308846E2}"/>
                </a:ext>
              </a:extLst>
            </p:cNvPr>
            <p:cNvSpPr/>
            <p:nvPr/>
          </p:nvSpPr>
          <p:spPr>
            <a:xfrm>
              <a:off x="731218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28B6A71-C294-44E4-8A27-39567B508BCF}"/>
                </a:ext>
              </a:extLst>
            </p:cNvPr>
            <p:cNvSpPr/>
            <p:nvPr/>
          </p:nvSpPr>
          <p:spPr>
            <a:xfrm>
              <a:off x="7512608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389A168-657F-4D4A-A922-69C1A367A224}"/>
                </a:ext>
              </a:extLst>
            </p:cNvPr>
            <p:cNvSpPr/>
            <p:nvPr/>
          </p:nvSpPr>
          <p:spPr>
            <a:xfrm>
              <a:off x="7713030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73FAFF-216F-462D-94CD-E07A6BB30ED1}"/>
                </a:ext>
              </a:extLst>
            </p:cNvPr>
            <p:cNvSpPr/>
            <p:nvPr/>
          </p:nvSpPr>
          <p:spPr>
            <a:xfrm>
              <a:off x="791345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858F5B-28DE-4D88-BB0B-C0535A7359A6}"/>
                </a:ext>
              </a:extLst>
            </p:cNvPr>
            <p:cNvSpPr/>
            <p:nvPr/>
          </p:nvSpPr>
          <p:spPr>
            <a:xfrm>
              <a:off x="811387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2BEB5E1-C3B0-4EA4-8ED3-CE15AA9EE98A}"/>
                </a:ext>
              </a:extLst>
            </p:cNvPr>
            <p:cNvSpPr/>
            <p:nvPr/>
          </p:nvSpPr>
          <p:spPr>
            <a:xfrm>
              <a:off x="831429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3DD801C-B2EE-441F-81FC-B7CE2D45BEF9}"/>
                </a:ext>
              </a:extLst>
            </p:cNvPr>
            <p:cNvSpPr/>
            <p:nvPr/>
          </p:nvSpPr>
          <p:spPr>
            <a:xfrm>
              <a:off x="6109655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4144E08-8F1F-4FC2-8AED-648B5E32F499}"/>
                </a:ext>
              </a:extLst>
            </p:cNvPr>
            <p:cNvSpPr/>
            <p:nvPr/>
          </p:nvSpPr>
          <p:spPr>
            <a:xfrm>
              <a:off x="6310077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FCD5F59-930B-4623-A4D6-AB700EE3D77C}"/>
                </a:ext>
              </a:extLst>
            </p:cNvPr>
            <p:cNvSpPr/>
            <p:nvPr/>
          </p:nvSpPr>
          <p:spPr>
            <a:xfrm>
              <a:off x="6510499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067800D-3A8A-463E-85B6-E612695C3A3C}"/>
                </a:ext>
              </a:extLst>
            </p:cNvPr>
            <p:cNvSpPr/>
            <p:nvPr/>
          </p:nvSpPr>
          <p:spPr>
            <a:xfrm>
              <a:off x="6710921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41FB75C-D0C8-4C15-80F9-94727005555B}"/>
                </a:ext>
              </a:extLst>
            </p:cNvPr>
            <p:cNvSpPr/>
            <p:nvPr/>
          </p:nvSpPr>
          <p:spPr>
            <a:xfrm>
              <a:off x="691134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D16D1E7-15BF-49AF-BC0A-D41EEA30CB78}"/>
                </a:ext>
              </a:extLst>
            </p:cNvPr>
            <p:cNvSpPr/>
            <p:nvPr/>
          </p:nvSpPr>
          <p:spPr>
            <a:xfrm>
              <a:off x="711176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8C2F4E79-4097-433F-896B-C016C25FF597}"/>
                </a:ext>
              </a:extLst>
            </p:cNvPr>
            <p:cNvSpPr/>
            <p:nvPr/>
          </p:nvSpPr>
          <p:spPr>
            <a:xfrm>
              <a:off x="731218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CF75AD7-512B-4A18-9E00-2A50D772685C}"/>
                </a:ext>
              </a:extLst>
            </p:cNvPr>
            <p:cNvSpPr/>
            <p:nvPr/>
          </p:nvSpPr>
          <p:spPr>
            <a:xfrm>
              <a:off x="7512608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80A1DA5-8B50-4472-B04D-04A90496832D}"/>
                </a:ext>
              </a:extLst>
            </p:cNvPr>
            <p:cNvSpPr/>
            <p:nvPr/>
          </p:nvSpPr>
          <p:spPr>
            <a:xfrm>
              <a:off x="7713030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CEAEEFA-B8B4-4BB8-BFDD-17046DF010E0}"/>
                </a:ext>
              </a:extLst>
            </p:cNvPr>
            <p:cNvSpPr/>
            <p:nvPr/>
          </p:nvSpPr>
          <p:spPr>
            <a:xfrm>
              <a:off x="791345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23038C0-5A23-48FA-8680-148B95F729E8}"/>
                </a:ext>
              </a:extLst>
            </p:cNvPr>
            <p:cNvSpPr/>
            <p:nvPr/>
          </p:nvSpPr>
          <p:spPr>
            <a:xfrm>
              <a:off x="811387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DB27CE1-4245-412A-8983-70818F76CBEB}"/>
                </a:ext>
              </a:extLst>
            </p:cNvPr>
            <p:cNvSpPr/>
            <p:nvPr/>
          </p:nvSpPr>
          <p:spPr>
            <a:xfrm>
              <a:off x="831429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61531B-FD07-4577-8477-640596C8B0B9}"/>
                </a:ext>
              </a:extLst>
            </p:cNvPr>
            <p:cNvSpPr/>
            <p:nvPr/>
          </p:nvSpPr>
          <p:spPr>
            <a:xfrm>
              <a:off x="6109655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0CCBA55-F6B6-4416-8C70-72F39D478BEF}"/>
                </a:ext>
              </a:extLst>
            </p:cNvPr>
            <p:cNvSpPr/>
            <p:nvPr/>
          </p:nvSpPr>
          <p:spPr>
            <a:xfrm>
              <a:off x="6310077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1F8582A7-BD77-4521-92C2-E17FB2B5F48E}"/>
                </a:ext>
              </a:extLst>
            </p:cNvPr>
            <p:cNvSpPr/>
            <p:nvPr/>
          </p:nvSpPr>
          <p:spPr>
            <a:xfrm>
              <a:off x="6510499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9F932E8F-E68F-4BFF-ADB7-A69A49C25F17}"/>
                </a:ext>
              </a:extLst>
            </p:cNvPr>
            <p:cNvSpPr/>
            <p:nvPr/>
          </p:nvSpPr>
          <p:spPr>
            <a:xfrm>
              <a:off x="6710921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7C51FEDA-355F-48E8-A79E-C9A40E44AB0B}"/>
                </a:ext>
              </a:extLst>
            </p:cNvPr>
            <p:cNvSpPr/>
            <p:nvPr/>
          </p:nvSpPr>
          <p:spPr>
            <a:xfrm>
              <a:off x="691134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BB0592C3-CF6B-40EA-87D2-A1202D385F7D}"/>
                </a:ext>
              </a:extLst>
            </p:cNvPr>
            <p:cNvSpPr/>
            <p:nvPr/>
          </p:nvSpPr>
          <p:spPr>
            <a:xfrm>
              <a:off x="711176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6D978E5-A0A6-4489-BBA5-E88B6088F4A9}"/>
                </a:ext>
              </a:extLst>
            </p:cNvPr>
            <p:cNvSpPr/>
            <p:nvPr/>
          </p:nvSpPr>
          <p:spPr>
            <a:xfrm>
              <a:off x="731218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A8846C-9816-44F6-A128-A85842A584F8}"/>
                </a:ext>
              </a:extLst>
            </p:cNvPr>
            <p:cNvSpPr/>
            <p:nvPr/>
          </p:nvSpPr>
          <p:spPr>
            <a:xfrm>
              <a:off x="7512608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47498DC-92EB-40C3-8AAE-25C0ADCF0D2A}"/>
                </a:ext>
              </a:extLst>
            </p:cNvPr>
            <p:cNvSpPr/>
            <p:nvPr/>
          </p:nvSpPr>
          <p:spPr>
            <a:xfrm>
              <a:off x="7713030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49BA46E-9436-4771-97FF-B1E3844F8E7C}"/>
                </a:ext>
              </a:extLst>
            </p:cNvPr>
            <p:cNvSpPr/>
            <p:nvPr/>
          </p:nvSpPr>
          <p:spPr>
            <a:xfrm>
              <a:off x="791345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EB819D0-508A-4984-800A-919A629D1907}"/>
                </a:ext>
              </a:extLst>
            </p:cNvPr>
            <p:cNvSpPr/>
            <p:nvPr/>
          </p:nvSpPr>
          <p:spPr>
            <a:xfrm>
              <a:off x="811387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9D48FBB-701A-4D64-96FD-913130457B1B}"/>
                </a:ext>
              </a:extLst>
            </p:cNvPr>
            <p:cNvSpPr/>
            <p:nvPr/>
          </p:nvSpPr>
          <p:spPr>
            <a:xfrm>
              <a:off x="831429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C9CF9BA4-A5A0-4F2A-BFEA-FA238C8DD4AC}"/>
                </a:ext>
              </a:extLst>
            </p:cNvPr>
            <p:cNvSpPr/>
            <p:nvPr/>
          </p:nvSpPr>
          <p:spPr>
            <a:xfrm>
              <a:off x="6109655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BF3AD6AC-E400-46EB-8324-BE1A1794F6D3}"/>
                </a:ext>
              </a:extLst>
            </p:cNvPr>
            <p:cNvSpPr/>
            <p:nvPr/>
          </p:nvSpPr>
          <p:spPr>
            <a:xfrm>
              <a:off x="6310077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93A9105-EB86-4E19-9E67-47845F7ED3ED}"/>
                </a:ext>
              </a:extLst>
            </p:cNvPr>
            <p:cNvSpPr/>
            <p:nvPr/>
          </p:nvSpPr>
          <p:spPr>
            <a:xfrm>
              <a:off x="6510499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2C30A1-1B56-4188-8467-E27855A21605}"/>
                </a:ext>
              </a:extLst>
            </p:cNvPr>
            <p:cNvSpPr/>
            <p:nvPr/>
          </p:nvSpPr>
          <p:spPr>
            <a:xfrm>
              <a:off x="6710921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E44DC26-7FDB-49D6-AC8B-BA55721BD3D5}"/>
                </a:ext>
              </a:extLst>
            </p:cNvPr>
            <p:cNvSpPr/>
            <p:nvPr/>
          </p:nvSpPr>
          <p:spPr>
            <a:xfrm>
              <a:off x="691134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97C6DFA-50EF-4D30-86C4-9BD247629F70}"/>
                </a:ext>
              </a:extLst>
            </p:cNvPr>
            <p:cNvSpPr/>
            <p:nvPr/>
          </p:nvSpPr>
          <p:spPr>
            <a:xfrm>
              <a:off x="711176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D26EC66-79A0-494C-A3A2-D24E3C94CDB5}"/>
                </a:ext>
              </a:extLst>
            </p:cNvPr>
            <p:cNvSpPr/>
            <p:nvPr/>
          </p:nvSpPr>
          <p:spPr>
            <a:xfrm>
              <a:off x="731218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510D5BFF-360A-4E63-A917-3C99CBBD0691}"/>
                </a:ext>
              </a:extLst>
            </p:cNvPr>
            <p:cNvSpPr/>
            <p:nvPr/>
          </p:nvSpPr>
          <p:spPr>
            <a:xfrm>
              <a:off x="7512608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9CC3029-5E3B-4B59-B344-0B140C06306A}"/>
                </a:ext>
              </a:extLst>
            </p:cNvPr>
            <p:cNvSpPr/>
            <p:nvPr/>
          </p:nvSpPr>
          <p:spPr>
            <a:xfrm>
              <a:off x="7713030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A00F5AB7-8FD5-426C-9371-B881A33D0B7F}"/>
                </a:ext>
              </a:extLst>
            </p:cNvPr>
            <p:cNvSpPr/>
            <p:nvPr/>
          </p:nvSpPr>
          <p:spPr>
            <a:xfrm>
              <a:off x="791345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800D1-C703-4F5C-A514-C3E99F41FC01}"/>
                </a:ext>
              </a:extLst>
            </p:cNvPr>
            <p:cNvSpPr/>
            <p:nvPr/>
          </p:nvSpPr>
          <p:spPr>
            <a:xfrm>
              <a:off x="811387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DC6492-6EFC-4282-923D-3A140A907EBA}"/>
                </a:ext>
              </a:extLst>
            </p:cNvPr>
            <p:cNvSpPr/>
            <p:nvPr/>
          </p:nvSpPr>
          <p:spPr>
            <a:xfrm>
              <a:off x="831429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1630177-0D1C-4B03-8F82-E40777947080}"/>
                </a:ext>
              </a:extLst>
            </p:cNvPr>
            <p:cNvSpPr/>
            <p:nvPr/>
          </p:nvSpPr>
          <p:spPr>
            <a:xfrm>
              <a:off x="6109655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E298B31-E3F3-44D2-99A7-E1CC09EAC4A9}"/>
                </a:ext>
              </a:extLst>
            </p:cNvPr>
            <p:cNvSpPr/>
            <p:nvPr/>
          </p:nvSpPr>
          <p:spPr>
            <a:xfrm>
              <a:off x="6310077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360440F6-4FDA-4AB5-B6C6-8847667F2C28}"/>
                </a:ext>
              </a:extLst>
            </p:cNvPr>
            <p:cNvSpPr/>
            <p:nvPr/>
          </p:nvSpPr>
          <p:spPr>
            <a:xfrm>
              <a:off x="6510499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D0FE703-905C-41D1-936A-9AA8E708F3DC}"/>
                </a:ext>
              </a:extLst>
            </p:cNvPr>
            <p:cNvSpPr/>
            <p:nvPr/>
          </p:nvSpPr>
          <p:spPr>
            <a:xfrm>
              <a:off x="6710921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36569214-4158-4127-8B2A-2FB174F1AA70}"/>
                </a:ext>
              </a:extLst>
            </p:cNvPr>
            <p:cNvSpPr/>
            <p:nvPr/>
          </p:nvSpPr>
          <p:spPr>
            <a:xfrm>
              <a:off x="691134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7400D672-EA28-4EF5-A23E-842BC467DBA2}"/>
                </a:ext>
              </a:extLst>
            </p:cNvPr>
            <p:cNvSpPr/>
            <p:nvPr/>
          </p:nvSpPr>
          <p:spPr>
            <a:xfrm>
              <a:off x="711176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B5651F3-3AD9-4898-BC6B-4F1D8727F6A4}"/>
                </a:ext>
              </a:extLst>
            </p:cNvPr>
            <p:cNvSpPr/>
            <p:nvPr/>
          </p:nvSpPr>
          <p:spPr>
            <a:xfrm>
              <a:off x="731218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CF88B64C-1403-40EB-935B-A737D58FEC2B}"/>
                </a:ext>
              </a:extLst>
            </p:cNvPr>
            <p:cNvSpPr/>
            <p:nvPr/>
          </p:nvSpPr>
          <p:spPr>
            <a:xfrm>
              <a:off x="7512608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C8E35AAD-EBDD-440F-86FB-DFEA5BE4EC6E}"/>
                </a:ext>
              </a:extLst>
            </p:cNvPr>
            <p:cNvSpPr/>
            <p:nvPr/>
          </p:nvSpPr>
          <p:spPr>
            <a:xfrm>
              <a:off x="7713030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00E56C57-BE7A-4025-8AC9-263383235168}"/>
                </a:ext>
              </a:extLst>
            </p:cNvPr>
            <p:cNvSpPr/>
            <p:nvPr/>
          </p:nvSpPr>
          <p:spPr>
            <a:xfrm>
              <a:off x="791345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70C5F738-C430-48C6-96DA-BD819DDDFAE9}"/>
                </a:ext>
              </a:extLst>
            </p:cNvPr>
            <p:cNvSpPr/>
            <p:nvPr/>
          </p:nvSpPr>
          <p:spPr>
            <a:xfrm>
              <a:off x="811387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355348-2C95-4F98-8EED-A6C10BD4E6B7}"/>
                </a:ext>
              </a:extLst>
            </p:cNvPr>
            <p:cNvSpPr/>
            <p:nvPr/>
          </p:nvSpPr>
          <p:spPr>
            <a:xfrm>
              <a:off x="831429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721DF711-71A2-4A41-BD22-A6DAFE273B2F}"/>
                </a:ext>
              </a:extLst>
            </p:cNvPr>
            <p:cNvSpPr/>
            <p:nvPr/>
          </p:nvSpPr>
          <p:spPr>
            <a:xfrm>
              <a:off x="6109655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C65423BE-BB19-4103-AB74-30E0C4288C1F}"/>
                </a:ext>
              </a:extLst>
            </p:cNvPr>
            <p:cNvSpPr/>
            <p:nvPr/>
          </p:nvSpPr>
          <p:spPr>
            <a:xfrm>
              <a:off x="6310077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97580DA-D0C6-42E6-8F8E-707E542A34F7}"/>
                </a:ext>
              </a:extLst>
            </p:cNvPr>
            <p:cNvSpPr/>
            <p:nvPr/>
          </p:nvSpPr>
          <p:spPr>
            <a:xfrm>
              <a:off x="6510499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ECA8D03B-8363-4C95-B5E7-338AF8B98C2A}"/>
                </a:ext>
              </a:extLst>
            </p:cNvPr>
            <p:cNvSpPr/>
            <p:nvPr/>
          </p:nvSpPr>
          <p:spPr>
            <a:xfrm>
              <a:off x="6710921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00D790C7-11AC-4923-8301-84B6DDD24901}"/>
                </a:ext>
              </a:extLst>
            </p:cNvPr>
            <p:cNvSpPr/>
            <p:nvPr/>
          </p:nvSpPr>
          <p:spPr>
            <a:xfrm>
              <a:off x="691134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DB3AFEB8-EB8D-4A1D-B139-96AA3CFA1232}"/>
                </a:ext>
              </a:extLst>
            </p:cNvPr>
            <p:cNvSpPr/>
            <p:nvPr/>
          </p:nvSpPr>
          <p:spPr>
            <a:xfrm>
              <a:off x="711176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8D17D74-6F98-49D9-913B-86ED83A71A01}"/>
                </a:ext>
              </a:extLst>
            </p:cNvPr>
            <p:cNvSpPr/>
            <p:nvPr/>
          </p:nvSpPr>
          <p:spPr>
            <a:xfrm>
              <a:off x="731218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7047CD1-88DB-4478-8E44-C75539847982}"/>
                </a:ext>
              </a:extLst>
            </p:cNvPr>
            <p:cNvSpPr/>
            <p:nvPr/>
          </p:nvSpPr>
          <p:spPr>
            <a:xfrm>
              <a:off x="7512608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55542D0-2BAB-4771-932F-F29145387A95}"/>
                </a:ext>
              </a:extLst>
            </p:cNvPr>
            <p:cNvSpPr/>
            <p:nvPr/>
          </p:nvSpPr>
          <p:spPr>
            <a:xfrm>
              <a:off x="7713030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E64DD300-08E7-4A8A-971A-76E00A922E21}"/>
                </a:ext>
              </a:extLst>
            </p:cNvPr>
            <p:cNvSpPr/>
            <p:nvPr/>
          </p:nvSpPr>
          <p:spPr>
            <a:xfrm>
              <a:off x="791345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FA1BB146-4591-42E9-94F6-0B63644EA9D2}"/>
                </a:ext>
              </a:extLst>
            </p:cNvPr>
            <p:cNvSpPr/>
            <p:nvPr/>
          </p:nvSpPr>
          <p:spPr>
            <a:xfrm>
              <a:off x="811387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3BB299EE-8E1B-412C-AFDB-779F22CACCD9}"/>
                </a:ext>
              </a:extLst>
            </p:cNvPr>
            <p:cNvSpPr/>
            <p:nvPr/>
          </p:nvSpPr>
          <p:spPr>
            <a:xfrm>
              <a:off x="831429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0365C1-9A10-403A-B7E8-AF4071D27FA3}"/>
                </a:ext>
              </a:extLst>
            </p:cNvPr>
            <p:cNvSpPr/>
            <p:nvPr/>
          </p:nvSpPr>
          <p:spPr>
            <a:xfrm>
              <a:off x="6109655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B2B4A623-F99F-4C41-95E6-5DF8317AF4A8}"/>
                </a:ext>
              </a:extLst>
            </p:cNvPr>
            <p:cNvSpPr/>
            <p:nvPr/>
          </p:nvSpPr>
          <p:spPr>
            <a:xfrm>
              <a:off x="6310077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13B55057-EB45-432B-B085-FE62A530C471}"/>
                </a:ext>
              </a:extLst>
            </p:cNvPr>
            <p:cNvSpPr/>
            <p:nvPr/>
          </p:nvSpPr>
          <p:spPr>
            <a:xfrm>
              <a:off x="6510499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FDF152C-4896-43AC-B043-C18803476679}"/>
                </a:ext>
              </a:extLst>
            </p:cNvPr>
            <p:cNvSpPr/>
            <p:nvPr/>
          </p:nvSpPr>
          <p:spPr>
            <a:xfrm>
              <a:off x="6710921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91F5E5E-4466-421F-8E1D-353D89B0344B}"/>
                </a:ext>
              </a:extLst>
            </p:cNvPr>
            <p:cNvSpPr/>
            <p:nvPr/>
          </p:nvSpPr>
          <p:spPr>
            <a:xfrm>
              <a:off x="691134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22143CAF-7B06-4AC8-ABCC-9C84D3B1ABD2}"/>
                </a:ext>
              </a:extLst>
            </p:cNvPr>
            <p:cNvSpPr/>
            <p:nvPr/>
          </p:nvSpPr>
          <p:spPr>
            <a:xfrm>
              <a:off x="711176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696FEC0-AFB6-40F1-8DA4-77D9A9A3BD0E}"/>
                </a:ext>
              </a:extLst>
            </p:cNvPr>
            <p:cNvSpPr/>
            <p:nvPr/>
          </p:nvSpPr>
          <p:spPr>
            <a:xfrm>
              <a:off x="731218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04B8BF6-2498-44A1-8379-AA2855658209}"/>
                </a:ext>
              </a:extLst>
            </p:cNvPr>
            <p:cNvSpPr/>
            <p:nvPr/>
          </p:nvSpPr>
          <p:spPr>
            <a:xfrm>
              <a:off x="7512608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7A832F8E-C984-4368-B8A4-29F267FD519D}"/>
                </a:ext>
              </a:extLst>
            </p:cNvPr>
            <p:cNvSpPr/>
            <p:nvPr/>
          </p:nvSpPr>
          <p:spPr>
            <a:xfrm>
              <a:off x="7713030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1AD0191-9920-4F51-B333-01B646B901BD}"/>
                </a:ext>
              </a:extLst>
            </p:cNvPr>
            <p:cNvSpPr/>
            <p:nvPr/>
          </p:nvSpPr>
          <p:spPr>
            <a:xfrm>
              <a:off x="791345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B801436-EBF9-47C7-94E6-0DC09E5622B1}"/>
                </a:ext>
              </a:extLst>
            </p:cNvPr>
            <p:cNvSpPr/>
            <p:nvPr/>
          </p:nvSpPr>
          <p:spPr>
            <a:xfrm>
              <a:off x="811387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8FB706C9-4408-41DE-8D41-5497F7A9C6DA}"/>
                </a:ext>
              </a:extLst>
            </p:cNvPr>
            <p:cNvSpPr/>
            <p:nvPr/>
          </p:nvSpPr>
          <p:spPr>
            <a:xfrm>
              <a:off x="831429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3E9AED07-C0E1-41F0-907D-428F2E10ADB5}"/>
                </a:ext>
              </a:extLst>
            </p:cNvPr>
            <p:cNvSpPr/>
            <p:nvPr/>
          </p:nvSpPr>
          <p:spPr>
            <a:xfrm>
              <a:off x="6109655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07A1BFEE-D54E-4714-BDCA-B3B4DEAAF262}"/>
                </a:ext>
              </a:extLst>
            </p:cNvPr>
            <p:cNvSpPr/>
            <p:nvPr/>
          </p:nvSpPr>
          <p:spPr>
            <a:xfrm>
              <a:off x="6310077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278CA4E-E5DC-47ED-8E1D-DA16F5F744FF}"/>
                </a:ext>
              </a:extLst>
            </p:cNvPr>
            <p:cNvSpPr/>
            <p:nvPr/>
          </p:nvSpPr>
          <p:spPr>
            <a:xfrm>
              <a:off x="6510499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AAEDDB0-40FD-4894-B129-437010D932A1}"/>
                </a:ext>
              </a:extLst>
            </p:cNvPr>
            <p:cNvSpPr/>
            <p:nvPr/>
          </p:nvSpPr>
          <p:spPr>
            <a:xfrm>
              <a:off x="6710921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D3DD3B5E-681D-4166-A8B0-A8C0E5021E2B}"/>
                </a:ext>
              </a:extLst>
            </p:cNvPr>
            <p:cNvSpPr/>
            <p:nvPr/>
          </p:nvSpPr>
          <p:spPr>
            <a:xfrm>
              <a:off x="691134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3C65B89-51B3-4D03-9E25-A37FA6EF379C}"/>
                </a:ext>
              </a:extLst>
            </p:cNvPr>
            <p:cNvSpPr/>
            <p:nvPr/>
          </p:nvSpPr>
          <p:spPr>
            <a:xfrm>
              <a:off x="711176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3195DCD-EF21-4991-A3D0-23024978A90D}"/>
                </a:ext>
              </a:extLst>
            </p:cNvPr>
            <p:cNvSpPr/>
            <p:nvPr/>
          </p:nvSpPr>
          <p:spPr>
            <a:xfrm>
              <a:off x="731218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E0EC568C-5692-4635-9B08-87E7361234EB}"/>
                </a:ext>
              </a:extLst>
            </p:cNvPr>
            <p:cNvSpPr/>
            <p:nvPr/>
          </p:nvSpPr>
          <p:spPr>
            <a:xfrm>
              <a:off x="7512608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91C9A68-6CA6-4E0C-87B6-FD1EB2F87E57}"/>
                </a:ext>
              </a:extLst>
            </p:cNvPr>
            <p:cNvSpPr/>
            <p:nvPr/>
          </p:nvSpPr>
          <p:spPr>
            <a:xfrm>
              <a:off x="7713030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0F17ED22-1413-42FB-8384-1CC0BE725299}"/>
                </a:ext>
              </a:extLst>
            </p:cNvPr>
            <p:cNvSpPr/>
            <p:nvPr/>
          </p:nvSpPr>
          <p:spPr>
            <a:xfrm>
              <a:off x="791345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427A816-DB5E-49EE-8C8E-BE4F32C26D93}"/>
                </a:ext>
              </a:extLst>
            </p:cNvPr>
            <p:cNvSpPr/>
            <p:nvPr/>
          </p:nvSpPr>
          <p:spPr>
            <a:xfrm>
              <a:off x="811387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C898A7F-0804-4275-BDD7-D0392DC8F980}"/>
                </a:ext>
              </a:extLst>
            </p:cNvPr>
            <p:cNvSpPr/>
            <p:nvPr/>
          </p:nvSpPr>
          <p:spPr>
            <a:xfrm>
              <a:off x="831429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BD21BB-6C2B-44E5-9DD5-8D40BBBD2807}"/>
                </a:ext>
              </a:extLst>
            </p:cNvPr>
            <p:cNvSpPr/>
            <p:nvPr/>
          </p:nvSpPr>
          <p:spPr>
            <a:xfrm>
              <a:off x="6109655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0ED1F56-C1BD-4C8F-BF9A-6181CD8DD68A}"/>
                </a:ext>
              </a:extLst>
            </p:cNvPr>
            <p:cNvSpPr/>
            <p:nvPr/>
          </p:nvSpPr>
          <p:spPr>
            <a:xfrm>
              <a:off x="6310077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627F72CA-1E9A-46E1-92E9-B93C3057F3AA}"/>
                </a:ext>
              </a:extLst>
            </p:cNvPr>
            <p:cNvSpPr/>
            <p:nvPr/>
          </p:nvSpPr>
          <p:spPr>
            <a:xfrm>
              <a:off x="6510499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C5337D20-1D82-4420-BD55-F00E2603F100}"/>
                </a:ext>
              </a:extLst>
            </p:cNvPr>
            <p:cNvSpPr/>
            <p:nvPr/>
          </p:nvSpPr>
          <p:spPr>
            <a:xfrm>
              <a:off x="6710921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157D20B-16C9-43D3-A1D1-A3A8D87CD527}"/>
                </a:ext>
              </a:extLst>
            </p:cNvPr>
            <p:cNvSpPr/>
            <p:nvPr/>
          </p:nvSpPr>
          <p:spPr>
            <a:xfrm>
              <a:off x="691134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B914F390-8E8D-4BD1-BADF-7BC9F09ECB5B}"/>
                </a:ext>
              </a:extLst>
            </p:cNvPr>
            <p:cNvSpPr/>
            <p:nvPr/>
          </p:nvSpPr>
          <p:spPr>
            <a:xfrm>
              <a:off x="711176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D7C51AF-EC91-4800-8C9B-EDA2969D7F1C}"/>
                </a:ext>
              </a:extLst>
            </p:cNvPr>
            <p:cNvSpPr/>
            <p:nvPr/>
          </p:nvSpPr>
          <p:spPr>
            <a:xfrm>
              <a:off x="731218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4004FF22-6B96-4C4D-8D78-8B89BB938684}"/>
                </a:ext>
              </a:extLst>
            </p:cNvPr>
            <p:cNvSpPr/>
            <p:nvPr/>
          </p:nvSpPr>
          <p:spPr>
            <a:xfrm>
              <a:off x="7512608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697420D7-AC19-48D7-9670-7B93806376FF}"/>
                </a:ext>
              </a:extLst>
            </p:cNvPr>
            <p:cNvSpPr/>
            <p:nvPr/>
          </p:nvSpPr>
          <p:spPr>
            <a:xfrm>
              <a:off x="7713030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A8E0CE0-F57F-4842-AFD0-964DA3C158D7}"/>
                </a:ext>
              </a:extLst>
            </p:cNvPr>
            <p:cNvSpPr/>
            <p:nvPr/>
          </p:nvSpPr>
          <p:spPr>
            <a:xfrm>
              <a:off x="791345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993BCB0-BC4E-4DC3-BB76-44A7D621FA2C}"/>
                </a:ext>
              </a:extLst>
            </p:cNvPr>
            <p:cNvSpPr/>
            <p:nvPr/>
          </p:nvSpPr>
          <p:spPr>
            <a:xfrm>
              <a:off x="811387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714DBD06-ED13-41CB-97E2-CE722DDD1253}"/>
                </a:ext>
              </a:extLst>
            </p:cNvPr>
            <p:cNvSpPr/>
            <p:nvPr/>
          </p:nvSpPr>
          <p:spPr>
            <a:xfrm>
              <a:off x="831429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8" name="그래픽 2" descr="정사각형 2개와 지그재그 선">
            <a:extLst>
              <a:ext uri="{FF2B5EF4-FFF2-40B4-BE49-F238E27FC236}">
                <a16:creationId xmlns:a16="http://schemas.microsoft.com/office/drawing/2014/main" id="{D6B1AFE2-38D2-4389-A3BF-F92E625AC441}"/>
              </a:ext>
            </a:extLst>
          </p:cNvPr>
          <p:cNvSpPr/>
          <p:nvPr/>
        </p:nvSpPr>
        <p:spPr>
          <a:xfrm>
            <a:off x="6592490" y="2833702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rgbClr val="737373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9" name="그래픽 2" descr="정사각형 2개와 지그재그 선">
            <a:extLst>
              <a:ext uri="{FF2B5EF4-FFF2-40B4-BE49-F238E27FC236}">
                <a16:creationId xmlns:a16="http://schemas.microsoft.com/office/drawing/2014/main" id="{0CA38AFF-68F3-47CD-9F92-3EF390394195}"/>
              </a:ext>
            </a:extLst>
          </p:cNvPr>
          <p:cNvSpPr/>
          <p:nvPr/>
        </p:nvSpPr>
        <p:spPr>
          <a:xfrm>
            <a:off x="6592490" y="2432858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chemeClr val="bg1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B3A92CB-44D4-4C32-946B-93436CCD5764}"/>
              </a:ext>
            </a:extLst>
          </p:cNvPr>
          <p:cNvSpPr txBox="1"/>
          <p:nvPr/>
        </p:nvSpPr>
        <p:spPr>
          <a:xfrm>
            <a:off x="3325683" y="2662501"/>
            <a:ext cx="2852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j-ea"/>
                <a:ea typeface="+mj-ea"/>
              </a:rPr>
              <a:t>프로젝트 </a:t>
            </a:r>
            <a:endParaRPr lang="en-US" altLang="ko-KR" sz="40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4000" spc="-300" dirty="0">
                <a:solidFill>
                  <a:schemeClr val="bg1"/>
                </a:solidFill>
                <a:latin typeface="+mj-ea"/>
                <a:ea typeface="+mj-ea"/>
              </a:rPr>
              <a:t>수행 절차 및 방법</a:t>
            </a:r>
            <a:endParaRPr lang="en-US" altLang="ko-KR" sz="4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7681FDA-B562-4FD9-8292-70F4B5A22509}"/>
              </a:ext>
            </a:extLst>
          </p:cNvPr>
          <p:cNvSpPr txBox="1"/>
          <p:nvPr/>
        </p:nvSpPr>
        <p:spPr>
          <a:xfrm>
            <a:off x="637676" y="1364108"/>
            <a:ext cx="18886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3</a:t>
            </a:r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7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D484CC-75B0-40D8-9A01-14909B572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33805"/>
              </p:ext>
            </p:extLst>
          </p:nvPr>
        </p:nvGraphicFramePr>
        <p:xfrm>
          <a:off x="939567" y="1606063"/>
          <a:ext cx="9185946" cy="4400453"/>
        </p:xfrm>
        <a:graphic>
          <a:graphicData uri="http://schemas.openxmlformats.org/drawingml/2006/table">
            <a:tbl>
              <a:tblPr/>
              <a:tblGrid>
                <a:gridCol w="801458">
                  <a:extLst>
                    <a:ext uri="{9D8B030D-6E8A-4147-A177-3AD203B41FA5}">
                      <a16:colId xmlns:a16="http://schemas.microsoft.com/office/drawing/2014/main" val="2188738902"/>
                    </a:ext>
                  </a:extLst>
                </a:gridCol>
                <a:gridCol w="2096122">
                  <a:extLst>
                    <a:ext uri="{9D8B030D-6E8A-4147-A177-3AD203B41FA5}">
                      <a16:colId xmlns:a16="http://schemas.microsoft.com/office/drawing/2014/main" val="1324368164"/>
                    </a:ext>
                  </a:extLst>
                </a:gridCol>
                <a:gridCol w="2096122">
                  <a:extLst>
                    <a:ext uri="{9D8B030D-6E8A-4147-A177-3AD203B41FA5}">
                      <a16:colId xmlns:a16="http://schemas.microsoft.com/office/drawing/2014/main" val="3677580581"/>
                    </a:ext>
                  </a:extLst>
                </a:gridCol>
                <a:gridCol w="2096122">
                  <a:extLst>
                    <a:ext uri="{9D8B030D-6E8A-4147-A177-3AD203B41FA5}">
                      <a16:colId xmlns:a16="http://schemas.microsoft.com/office/drawing/2014/main" val="69023436"/>
                    </a:ext>
                  </a:extLst>
                </a:gridCol>
                <a:gridCol w="2096122">
                  <a:extLst>
                    <a:ext uri="{9D8B030D-6E8A-4147-A177-3AD203B41FA5}">
                      <a16:colId xmlns:a16="http://schemas.microsoft.com/office/drawing/2014/main" val="3116280346"/>
                    </a:ext>
                  </a:extLst>
                </a:gridCol>
              </a:tblGrid>
              <a:tr h="36182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한강희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이정훈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유제욱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박대근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47941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기능구현 </a:t>
                      </a:r>
                      <a:endParaRPr lang="ko-KR" altLang="en-US" dirty="0">
                        <a:effectLst/>
                      </a:endParaRPr>
                    </a:p>
                    <a:p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업무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지시및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폼단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79494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프론트 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프로단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78831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페이지 프론트 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기능구현 정검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리뷰 게시판 폼 기능구현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리뷰 게시판 폼단 기능구현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34507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STEP.1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 정검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폼단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폼 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 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67532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페이지 프론트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폼 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폼 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 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8133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3731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폼단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폼 기능 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폼 기능 구현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00261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기능 점검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기능 점검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결재 기능 점검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023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4054DAE-DF72-4F6E-B615-A3FA21DDC927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90B52-1ECB-4F32-A48F-29900DB2DB15}"/>
              </a:ext>
            </a:extLst>
          </p:cNvPr>
          <p:cNvSpPr txBox="1"/>
          <p:nvPr/>
        </p:nvSpPr>
        <p:spPr>
          <a:xfrm>
            <a:off x="569012" y="3872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프로젝트 수행 절차 및 역할 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0852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054DAE-DF72-4F6E-B615-A3FA21DDC927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90B52-1ECB-4F32-A48F-29900DB2DB15}"/>
              </a:ext>
            </a:extLst>
          </p:cNvPr>
          <p:cNvSpPr txBox="1"/>
          <p:nvPr/>
        </p:nvSpPr>
        <p:spPr>
          <a:xfrm>
            <a:off x="569012" y="3872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프로젝트 수행 절차 및 역할 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A62337-100B-4366-848B-1BF58EFC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2572"/>
              </p:ext>
            </p:extLst>
          </p:nvPr>
        </p:nvGraphicFramePr>
        <p:xfrm>
          <a:off x="763398" y="1912689"/>
          <a:ext cx="9680895" cy="4077053"/>
        </p:xfrm>
        <a:graphic>
          <a:graphicData uri="http://schemas.openxmlformats.org/drawingml/2006/table">
            <a:tbl>
              <a:tblPr/>
              <a:tblGrid>
                <a:gridCol w="844643">
                  <a:extLst>
                    <a:ext uri="{9D8B030D-6E8A-4147-A177-3AD203B41FA5}">
                      <a16:colId xmlns:a16="http://schemas.microsoft.com/office/drawing/2014/main" val="2992459948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1134902171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2010288187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2754744182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291029159"/>
                    </a:ext>
                  </a:extLst>
                </a:gridCol>
              </a:tblGrid>
              <a:tr h="48328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STEP.2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 정검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528359"/>
                  </a:ext>
                </a:extLst>
              </a:tr>
              <a:tr h="48328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프론트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76650"/>
                  </a:ext>
                </a:extLst>
              </a:tr>
              <a:tr h="48328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763360"/>
                  </a:ext>
                </a:extLst>
              </a:tr>
              <a:tr h="48328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>
                        <a:effectLst/>
                      </a:endParaRPr>
                    </a:p>
                    <a:p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 지원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74904"/>
                  </a:ext>
                </a:extLst>
              </a:tr>
              <a:tr h="553536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>
                        <a:effectLst/>
                      </a:endParaRPr>
                    </a:p>
                    <a:p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세부작업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이미지간격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4554"/>
                  </a:ext>
                </a:extLst>
              </a:tr>
              <a:tr h="553536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>
                        <a:effectLst/>
                      </a:endParaRPr>
                    </a:p>
                    <a:p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세부작업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이미지간격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01886"/>
                  </a:ext>
                </a:extLst>
              </a:tr>
              <a:tr h="553536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 기능 구현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>
                        <a:effectLst/>
                      </a:endParaRPr>
                    </a:p>
                    <a:p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세부작업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이미지간격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96972"/>
                  </a:ext>
                </a:extLst>
              </a:tr>
              <a:tr h="48328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STEP.4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 정검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75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FDA339-4C9D-42CC-AD60-DE5A1DA83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92685"/>
              </p:ext>
            </p:extLst>
          </p:nvPr>
        </p:nvGraphicFramePr>
        <p:xfrm>
          <a:off x="763398" y="1606063"/>
          <a:ext cx="9680894" cy="326777"/>
        </p:xfrm>
        <a:graphic>
          <a:graphicData uri="http://schemas.openxmlformats.org/drawingml/2006/table">
            <a:tbl>
              <a:tblPr/>
              <a:tblGrid>
                <a:gridCol w="844642">
                  <a:extLst>
                    <a:ext uri="{9D8B030D-6E8A-4147-A177-3AD203B41FA5}">
                      <a16:colId xmlns:a16="http://schemas.microsoft.com/office/drawing/2014/main" val="2876190160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2859156676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1971337604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4219162828"/>
                    </a:ext>
                  </a:extLst>
                </a:gridCol>
                <a:gridCol w="2209063">
                  <a:extLst>
                    <a:ext uri="{9D8B030D-6E8A-4147-A177-3AD203B41FA5}">
                      <a16:colId xmlns:a16="http://schemas.microsoft.com/office/drawing/2014/main" val="4290093458"/>
                    </a:ext>
                  </a:extLst>
                </a:gridCol>
              </a:tblGrid>
              <a:tr h="326777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한강희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이정훈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유제욱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박대근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4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70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054DAE-DF72-4F6E-B615-A3FA21DDC927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90B52-1ECB-4F32-A48F-29900DB2DB15}"/>
              </a:ext>
            </a:extLst>
          </p:cNvPr>
          <p:cNvSpPr txBox="1"/>
          <p:nvPr/>
        </p:nvSpPr>
        <p:spPr>
          <a:xfrm>
            <a:off x="569012" y="3872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프로젝트 수행 절차 및 역할 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DDFC16-246C-4B4C-8C41-2D5C57F27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47185"/>
              </p:ext>
            </p:extLst>
          </p:nvPr>
        </p:nvGraphicFramePr>
        <p:xfrm>
          <a:off x="1073791" y="2449585"/>
          <a:ext cx="9479559" cy="3283110"/>
        </p:xfrm>
        <a:graphic>
          <a:graphicData uri="http://schemas.openxmlformats.org/drawingml/2006/table">
            <a:tbl>
              <a:tblPr/>
              <a:tblGrid>
                <a:gridCol w="827075">
                  <a:extLst>
                    <a:ext uri="{9D8B030D-6E8A-4147-A177-3AD203B41FA5}">
                      <a16:colId xmlns:a16="http://schemas.microsoft.com/office/drawing/2014/main" val="2927378276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256876181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3272585652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182564087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4253941624"/>
                    </a:ext>
                  </a:extLst>
                </a:gridCol>
              </a:tblGrid>
              <a:tr h="54718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279541"/>
                  </a:ext>
                </a:extLst>
              </a:tr>
              <a:tr h="54718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 확장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101007"/>
                  </a:ext>
                </a:extLst>
              </a:tr>
              <a:tr h="54718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STEP.5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 정검</a:t>
                      </a:r>
                      <a:endParaRPr lang="ko-KR" altLang="en-US">
                        <a:effectLst/>
                      </a:endParaRPr>
                    </a:p>
                    <a:p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최종발표준비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정검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23654"/>
                  </a:ext>
                </a:extLst>
              </a:tr>
              <a:tr h="54718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팀원별 업무 진행상황 정검후</a:t>
                      </a:r>
                      <a:endParaRPr lang="ko-KR" altLang="en-US">
                        <a:effectLst/>
                      </a:endParaRPr>
                    </a:p>
                    <a:p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재분배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</a:t>
                      </a:r>
                      <a:r>
                        <a:rPr lang="ko-KR" altLang="en-US" sz="18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정검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988528"/>
                  </a:ext>
                </a:extLst>
              </a:tr>
              <a:tr h="54718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28584"/>
                  </a:ext>
                </a:extLst>
              </a:tr>
              <a:tr h="54718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구현사이트 테스트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2165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2A6C06-D519-4E4E-80C7-936016B9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10587"/>
              </p:ext>
            </p:extLst>
          </p:nvPr>
        </p:nvGraphicFramePr>
        <p:xfrm>
          <a:off x="1073790" y="2131450"/>
          <a:ext cx="9479560" cy="318135"/>
        </p:xfrm>
        <a:graphic>
          <a:graphicData uri="http://schemas.openxmlformats.org/drawingml/2006/table">
            <a:tbl>
              <a:tblPr/>
              <a:tblGrid>
                <a:gridCol w="827076">
                  <a:extLst>
                    <a:ext uri="{9D8B030D-6E8A-4147-A177-3AD203B41FA5}">
                      <a16:colId xmlns:a16="http://schemas.microsoft.com/office/drawing/2014/main" val="1637815474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3760622671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1263110476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3865300611"/>
                    </a:ext>
                  </a:extLst>
                </a:gridCol>
                <a:gridCol w="2163121">
                  <a:extLst>
                    <a:ext uri="{9D8B030D-6E8A-4147-A177-3AD203B41FA5}">
                      <a16:colId xmlns:a16="http://schemas.microsoft.com/office/drawing/2014/main" val="1351331627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한강희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이정훈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유제욱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박대근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3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55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FC24C-F371-400A-8608-EB47D01B94AE}"/>
              </a:ext>
            </a:extLst>
          </p:cNvPr>
          <p:cNvSpPr txBox="1"/>
          <p:nvPr/>
        </p:nvSpPr>
        <p:spPr>
          <a:xfrm>
            <a:off x="738232" y="1500854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환경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D3306-BC23-4D1F-9543-8042130951CB}"/>
              </a:ext>
            </a:extLst>
          </p:cNvPr>
          <p:cNvSpPr txBox="1"/>
          <p:nvPr/>
        </p:nvSpPr>
        <p:spPr>
          <a:xfrm>
            <a:off x="738232" y="2243585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언어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4FA89-FBFF-4A56-AE1E-5251C491600F}"/>
              </a:ext>
            </a:extLst>
          </p:cNvPr>
          <p:cNvSpPr txBox="1"/>
          <p:nvPr/>
        </p:nvSpPr>
        <p:spPr>
          <a:xfrm>
            <a:off x="738232" y="292332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프레임 워크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49740-2DC5-4128-B28D-41D49DC74B8A}"/>
              </a:ext>
            </a:extLst>
          </p:cNvPr>
          <p:cNvSpPr txBox="1"/>
          <p:nvPr/>
        </p:nvSpPr>
        <p:spPr>
          <a:xfrm>
            <a:off x="738232" y="3664375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6E36A-C585-4D0A-BE6D-B250BB7FF949}"/>
              </a:ext>
            </a:extLst>
          </p:cNvPr>
          <p:cNvSpPr txBox="1"/>
          <p:nvPr/>
        </p:nvSpPr>
        <p:spPr>
          <a:xfrm>
            <a:off x="738232" y="4422397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28D7F-34BF-4827-BBD9-FADC71020084}"/>
              </a:ext>
            </a:extLst>
          </p:cNvPr>
          <p:cNvSpPr txBox="1"/>
          <p:nvPr/>
        </p:nvSpPr>
        <p:spPr>
          <a:xfrm>
            <a:off x="738232" y="5644602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45E77-6777-4132-8C65-ED53EF934A72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12D41-5D10-4806-BE08-83B368CA8B6E}"/>
              </a:ext>
            </a:extLst>
          </p:cNvPr>
          <p:cNvSpPr txBox="1"/>
          <p:nvPr/>
        </p:nvSpPr>
        <p:spPr>
          <a:xfrm>
            <a:off x="569012" y="387200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프로젝트 수행 절차 및 방법 </a:t>
            </a:r>
          </a:p>
        </p:txBody>
      </p:sp>
      <p:pic>
        <p:nvPicPr>
          <p:cNvPr id="5122" name="Picture 2" descr="이클립스의 'Remote Development' 기능 사용법 - Project just4fun">
            <a:extLst>
              <a:ext uri="{FF2B5EF4-FFF2-40B4-BE49-F238E27FC236}">
                <a16:creationId xmlns:a16="http://schemas.microsoft.com/office/drawing/2014/main" id="{B891416B-2249-47EE-A8FF-0E46107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87" y="1396552"/>
            <a:ext cx="1795244" cy="5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파이썬 – 코딩 테크닉 – GRITMIND 자연어처리 블로그">
            <a:extLst>
              <a:ext uri="{FF2B5EF4-FFF2-40B4-BE49-F238E27FC236}">
                <a16:creationId xmlns:a16="http://schemas.microsoft.com/office/drawing/2014/main" id="{66C849B9-75BD-4896-A3BF-9FE400A0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85" y="2141212"/>
            <a:ext cx="1679363" cy="6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jango - 실전코딩">
            <a:extLst>
              <a:ext uri="{FF2B5EF4-FFF2-40B4-BE49-F238E27FC236}">
                <a16:creationId xmlns:a16="http://schemas.microsoft.com/office/drawing/2014/main" id="{DFB80ED2-A8CD-4D56-A302-820D941F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102" y="2923321"/>
            <a:ext cx="998719" cy="4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jango - 실전코딩">
            <a:extLst>
              <a:ext uri="{FF2B5EF4-FFF2-40B4-BE49-F238E27FC236}">
                <a16:creationId xmlns:a16="http://schemas.microsoft.com/office/drawing/2014/main" id="{C9F04DD6-065C-4D16-8348-DB6CBD21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102" y="4379854"/>
            <a:ext cx="998719" cy="4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TIL] MySQL Hint">
            <a:extLst>
              <a:ext uri="{FF2B5EF4-FFF2-40B4-BE49-F238E27FC236}">
                <a16:creationId xmlns:a16="http://schemas.microsoft.com/office/drawing/2014/main" id="{F91B1DB2-5752-489D-A63D-EC163CF5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65" y="4703945"/>
            <a:ext cx="1491002" cy="100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+CSS+JS] DOM">
            <a:extLst>
              <a:ext uri="{FF2B5EF4-FFF2-40B4-BE49-F238E27FC236}">
                <a16:creationId xmlns:a16="http://schemas.microsoft.com/office/drawing/2014/main" id="{1D31AC7C-E033-48CB-84E9-87067786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974" y="2117468"/>
            <a:ext cx="1315836" cy="7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6A3467-A6AD-41F8-9D79-DC0E28132760}"/>
              </a:ext>
            </a:extLst>
          </p:cNvPr>
          <p:cNvSpPr txBox="1"/>
          <p:nvPr/>
        </p:nvSpPr>
        <p:spPr>
          <a:xfrm>
            <a:off x="2236165" y="5662252"/>
            <a:ext cx="73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Eclipse version 4.24.0 / Python 3.8.10 / Django 4.1 / </a:t>
            </a:r>
            <a:r>
              <a:rPr lang="en-US" altLang="ko-KR" dirty="0" err="1"/>
              <a:t>Mysql</a:t>
            </a:r>
            <a:r>
              <a:rPr lang="en-US" altLang="ko-KR" dirty="0"/>
              <a:t> 8.0.30 </a:t>
            </a:r>
            <a:endParaRPr lang="ko-KR" altLang="en-US" dirty="0"/>
          </a:p>
        </p:txBody>
      </p:sp>
      <p:pic>
        <p:nvPicPr>
          <p:cNvPr id="3" name="Picture 2" descr="jQuery Basics | PoiemaWeb">
            <a:extLst>
              <a:ext uri="{FF2B5EF4-FFF2-40B4-BE49-F238E27FC236}">
                <a16:creationId xmlns:a16="http://schemas.microsoft.com/office/drawing/2014/main" id="{2B364F9D-6115-4AA5-B19F-47F9530DC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35" y="3380282"/>
            <a:ext cx="1676596" cy="9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11910E-A63E-470F-8F86-488199BA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0" y="1366942"/>
            <a:ext cx="720804" cy="6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AE993-3326-4626-B65C-0258978B84EF}"/>
              </a:ext>
            </a:extLst>
          </p:cNvPr>
          <p:cNvSpPr txBox="1"/>
          <p:nvPr/>
        </p:nvSpPr>
        <p:spPr>
          <a:xfrm>
            <a:off x="738232" y="5073642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D.B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365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56306D13-029D-4F04-B345-90641F7B1520}"/>
              </a:ext>
            </a:extLst>
          </p:cNvPr>
          <p:cNvSpPr/>
          <p:nvPr/>
        </p:nvSpPr>
        <p:spPr bwMode="auto">
          <a:xfrm>
            <a:off x="9231345" y="387125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F656D3E-EC65-4E58-861D-1E425B9708B6}"/>
              </a:ext>
            </a:extLst>
          </p:cNvPr>
          <p:cNvSpPr/>
          <p:nvPr/>
        </p:nvSpPr>
        <p:spPr bwMode="auto">
          <a:xfrm flipH="1" flipV="1">
            <a:off x="2030132" y="271071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620D9-2755-4EF2-BBD4-6D3F81B58C73}"/>
              </a:ext>
            </a:extLst>
          </p:cNvPr>
          <p:cNvSpPr txBox="1"/>
          <p:nvPr/>
        </p:nvSpPr>
        <p:spPr>
          <a:xfrm flipH="1">
            <a:off x="2575590" y="3169806"/>
            <a:ext cx="71079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여름 밤은 생각에 잠기기에 안성맞춤이다</a:t>
            </a:r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- </a:t>
            </a:r>
            <a:r>
              <a:rPr lang="ko-KR" altLang="en-US" sz="4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윌러스</a:t>
            </a:r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스티븐스</a:t>
            </a:r>
          </a:p>
        </p:txBody>
      </p:sp>
      <p:pic>
        <p:nvPicPr>
          <p:cNvPr id="10242" name="Picture 2" descr="물음표의 무료 벡터 그래픽">
            <a:extLst>
              <a:ext uri="{FF2B5EF4-FFF2-40B4-BE49-F238E27FC236}">
                <a16:creationId xmlns:a16="http://schemas.microsoft.com/office/drawing/2014/main" id="{7A71B2E5-B357-4416-87D0-26101815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695" y="221399"/>
            <a:ext cx="2126609" cy="21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E251A-FE9D-412A-B967-17E16F45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래픽 1896" descr="붓놀림">
            <a:extLst>
              <a:ext uri="{FF2B5EF4-FFF2-40B4-BE49-F238E27FC236}">
                <a16:creationId xmlns:a16="http://schemas.microsoft.com/office/drawing/2014/main" id="{7B70920B-4D3D-431C-8621-B632615FC81E}"/>
              </a:ext>
            </a:extLst>
          </p:cNvPr>
          <p:cNvSpPr/>
          <p:nvPr/>
        </p:nvSpPr>
        <p:spPr>
          <a:xfrm>
            <a:off x="2865194" y="2921169"/>
            <a:ext cx="6537813" cy="871672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CCF97-F343-47BE-ABB7-9974BFABAE7C}"/>
              </a:ext>
            </a:extLst>
          </p:cNvPr>
          <p:cNvSpPr txBox="1"/>
          <p:nvPr/>
        </p:nvSpPr>
        <p:spPr>
          <a:xfrm>
            <a:off x="4364596" y="2603837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  <a:latin typeface="카페24 당당해" pitchFamily="2" charset="-127"/>
                <a:ea typeface="카페24 당당해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583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정사각형 2개와 지그재그 선">
            <a:extLst>
              <a:ext uri="{FF2B5EF4-FFF2-40B4-BE49-F238E27FC236}">
                <a16:creationId xmlns:a16="http://schemas.microsoft.com/office/drawing/2014/main" id="{5F362EC3-77F7-40E4-AAB9-E8B811C2C5B9}"/>
              </a:ext>
            </a:extLst>
          </p:cNvPr>
          <p:cNvSpPr/>
          <p:nvPr/>
        </p:nvSpPr>
        <p:spPr>
          <a:xfrm>
            <a:off x="7274218" y="1727200"/>
            <a:ext cx="2405062" cy="2405062"/>
          </a:xfrm>
          <a:custGeom>
            <a:avLst/>
            <a:gdLst>
              <a:gd name="connsiteX0" fmla="*/ 0 w 2405062"/>
              <a:gd name="connsiteY0" fmla="*/ 0 h 2405062"/>
              <a:gd name="connsiteX1" fmla="*/ 2405063 w 2405062"/>
              <a:gd name="connsiteY1" fmla="*/ 0 h 2405062"/>
              <a:gd name="connsiteX2" fmla="*/ 2405063 w 2405062"/>
              <a:gd name="connsiteY2" fmla="*/ 2405063 h 2405062"/>
              <a:gd name="connsiteX3" fmla="*/ 0 w 2405062"/>
              <a:gd name="connsiteY3" fmla="*/ 2405063 h 24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62" h="2405062">
                <a:moveTo>
                  <a:pt x="0" y="0"/>
                </a:moveTo>
                <a:lnTo>
                  <a:pt x="2405063" y="0"/>
                </a:lnTo>
                <a:lnTo>
                  <a:pt x="2405063" y="2405063"/>
                </a:lnTo>
                <a:lnTo>
                  <a:pt x="0" y="2405063"/>
                </a:lnTo>
                <a:close/>
              </a:path>
            </a:pathLst>
          </a:custGeom>
          <a:solidFill>
            <a:schemeClr val="accent4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" name="그래픽 2" descr="정사각형 2개와 지그재그 선">
            <a:extLst>
              <a:ext uri="{FF2B5EF4-FFF2-40B4-BE49-F238E27FC236}">
                <a16:creationId xmlns:a16="http://schemas.microsoft.com/office/drawing/2014/main" id="{1834D8C2-4782-450D-BC62-6185AC6A08A4}"/>
              </a:ext>
            </a:extLst>
          </p:cNvPr>
          <p:cNvGrpSpPr/>
          <p:nvPr/>
        </p:nvGrpSpPr>
        <p:grpSpPr>
          <a:xfrm>
            <a:off x="8890955" y="3330575"/>
            <a:ext cx="2271447" cy="2271447"/>
            <a:chOff x="6109655" y="3330575"/>
            <a:chExt cx="2271447" cy="2271447"/>
          </a:xfrm>
          <a:solidFill>
            <a:schemeClr val="bg1">
              <a:lumMod val="9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6E888D0-7929-4D25-8893-0A0703E8E8D8}"/>
                </a:ext>
              </a:extLst>
            </p:cNvPr>
            <p:cNvSpPr/>
            <p:nvPr/>
          </p:nvSpPr>
          <p:spPr>
            <a:xfrm>
              <a:off x="6109655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7C0EF1A-0357-4FDF-8F2C-F5C8FC7876B4}"/>
                </a:ext>
              </a:extLst>
            </p:cNvPr>
            <p:cNvSpPr/>
            <p:nvPr/>
          </p:nvSpPr>
          <p:spPr>
            <a:xfrm>
              <a:off x="6310077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F80D494-5617-4961-9FF0-F3CED62B55ED}"/>
                </a:ext>
              </a:extLst>
            </p:cNvPr>
            <p:cNvSpPr/>
            <p:nvPr/>
          </p:nvSpPr>
          <p:spPr>
            <a:xfrm>
              <a:off x="6510499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071FA23-F219-4F18-97AA-F15EAC9EC370}"/>
                </a:ext>
              </a:extLst>
            </p:cNvPr>
            <p:cNvSpPr/>
            <p:nvPr/>
          </p:nvSpPr>
          <p:spPr>
            <a:xfrm>
              <a:off x="6710921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7DC475C-4B7E-49A8-9E45-F56A5E6C7A4C}"/>
                </a:ext>
              </a:extLst>
            </p:cNvPr>
            <p:cNvSpPr/>
            <p:nvPr/>
          </p:nvSpPr>
          <p:spPr>
            <a:xfrm>
              <a:off x="691134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BF16E34-66B6-4903-88C2-1F52DB9B86BC}"/>
                </a:ext>
              </a:extLst>
            </p:cNvPr>
            <p:cNvSpPr/>
            <p:nvPr/>
          </p:nvSpPr>
          <p:spPr>
            <a:xfrm>
              <a:off x="711176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DC51D8-BEFD-42E2-9F00-714FA87E5248}"/>
                </a:ext>
              </a:extLst>
            </p:cNvPr>
            <p:cNvSpPr/>
            <p:nvPr/>
          </p:nvSpPr>
          <p:spPr>
            <a:xfrm>
              <a:off x="731218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785D4DF-DFA5-4DFF-A3F0-82B5A55F6E0D}"/>
                </a:ext>
              </a:extLst>
            </p:cNvPr>
            <p:cNvSpPr/>
            <p:nvPr/>
          </p:nvSpPr>
          <p:spPr>
            <a:xfrm>
              <a:off x="7512608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7D301C2-CDEA-40D9-A8F2-49C9A9CC9458}"/>
                </a:ext>
              </a:extLst>
            </p:cNvPr>
            <p:cNvSpPr/>
            <p:nvPr/>
          </p:nvSpPr>
          <p:spPr>
            <a:xfrm>
              <a:off x="7713030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1ABC5AF-3DEA-4836-9C62-57C7ED24AB1B}"/>
                </a:ext>
              </a:extLst>
            </p:cNvPr>
            <p:cNvSpPr/>
            <p:nvPr/>
          </p:nvSpPr>
          <p:spPr>
            <a:xfrm>
              <a:off x="791345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878E571-1361-4933-BDD1-B17628F3430A}"/>
                </a:ext>
              </a:extLst>
            </p:cNvPr>
            <p:cNvSpPr/>
            <p:nvPr/>
          </p:nvSpPr>
          <p:spPr>
            <a:xfrm>
              <a:off x="811387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3FA9C0F-F217-443B-A32A-8CDD91951FEE}"/>
                </a:ext>
              </a:extLst>
            </p:cNvPr>
            <p:cNvSpPr/>
            <p:nvPr/>
          </p:nvSpPr>
          <p:spPr>
            <a:xfrm>
              <a:off x="831429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F515C33-1233-47FF-A920-A4246E30DFB7}"/>
                </a:ext>
              </a:extLst>
            </p:cNvPr>
            <p:cNvSpPr/>
            <p:nvPr/>
          </p:nvSpPr>
          <p:spPr>
            <a:xfrm>
              <a:off x="6109655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4B7DA8A-C568-47A5-9443-8C6B7BF1B2B9}"/>
                </a:ext>
              </a:extLst>
            </p:cNvPr>
            <p:cNvSpPr/>
            <p:nvPr/>
          </p:nvSpPr>
          <p:spPr>
            <a:xfrm>
              <a:off x="6310077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69F2203-4AE2-403B-B857-955FA60F9EC3}"/>
                </a:ext>
              </a:extLst>
            </p:cNvPr>
            <p:cNvSpPr/>
            <p:nvPr/>
          </p:nvSpPr>
          <p:spPr>
            <a:xfrm>
              <a:off x="6510499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1B378B-217B-46C8-9499-9C50936AB3D2}"/>
                </a:ext>
              </a:extLst>
            </p:cNvPr>
            <p:cNvSpPr/>
            <p:nvPr/>
          </p:nvSpPr>
          <p:spPr>
            <a:xfrm>
              <a:off x="6710921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EF2FAE-0D29-4736-92F9-D89A63A97BC5}"/>
                </a:ext>
              </a:extLst>
            </p:cNvPr>
            <p:cNvSpPr/>
            <p:nvPr/>
          </p:nvSpPr>
          <p:spPr>
            <a:xfrm>
              <a:off x="691134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F014D70-23CB-42AB-8B65-CA39D32EC153}"/>
                </a:ext>
              </a:extLst>
            </p:cNvPr>
            <p:cNvSpPr/>
            <p:nvPr/>
          </p:nvSpPr>
          <p:spPr>
            <a:xfrm>
              <a:off x="711176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CB9D0A8-5F6C-469E-995C-5D9D8FB35750}"/>
                </a:ext>
              </a:extLst>
            </p:cNvPr>
            <p:cNvSpPr/>
            <p:nvPr/>
          </p:nvSpPr>
          <p:spPr>
            <a:xfrm>
              <a:off x="731218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C11E7A2-6278-4387-8502-F817E33C6E44}"/>
                </a:ext>
              </a:extLst>
            </p:cNvPr>
            <p:cNvSpPr/>
            <p:nvPr/>
          </p:nvSpPr>
          <p:spPr>
            <a:xfrm>
              <a:off x="7512608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D820E4-45AA-4A93-AE44-2A69B3D1214E}"/>
                </a:ext>
              </a:extLst>
            </p:cNvPr>
            <p:cNvSpPr/>
            <p:nvPr/>
          </p:nvSpPr>
          <p:spPr>
            <a:xfrm>
              <a:off x="7713030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963224-F9C1-4461-86BD-4B6513384943}"/>
                </a:ext>
              </a:extLst>
            </p:cNvPr>
            <p:cNvSpPr/>
            <p:nvPr/>
          </p:nvSpPr>
          <p:spPr>
            <a:xfrm>
              <a:off x="791345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0070E09-7255-4DA0-9E3E-F947B3216C3B}"/>
                </a:ext>
              </a:extLst>
            </p:cNvPr>
            <p:cNvSpPr/>
            <p:nvPr/>
          </p:nvSpPr>
          <p:spPr>
            <a:xfrm>
              <a:off x="811387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B02E6BB-08A9-44FC-8D32-50BFE4946543}"/>
                </a:ext>
              </a:extLst>
            </p:cNvPr>
            <p:cNvSpPr/>
            <p:nvPr/>
          </p:nvSpPr>
          <p:spPr>
            <a:xfrm>
              <a:off x="831429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E46AEB4-0527-4B31-9DD0-BD2480E9270E}"/>
                </a:ext>
              </a:extLst>
            </p:cNvPr>
            <p:cNvSpPr/>
            <p:nvPr/>
          </p:nvSpPr>
          <p:spPr>
            <a:xfrm>
              <a:off x="6109655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9FF4DC1-503A-4E07-8CA2-292B443E21B9}"/>
                </a:ext>
              </a:extLst>
            </p:cNvPr>
            <p:cNvSpPr/>
            <p:nvPr/>
          </p:nvSpPr>
          <p:spPr>
            <a:xfrm>
              <a:off x="6310077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1CB82BA-DBDF-4E44-964E-01AB9C1702D9}"/>
                </a:ext>
              </a:extLst>
            </p:cNvPr>
            <p:cNvSpPr/>
            <p:nvPr/>
          </p:nvSpPr>
          <p:spPr>
            <a:xfrm>
              <a:off x="6510499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D6D50A1-ECBE-4367-A769-9A81CC7503F0}"/>
                </a:ext>
              </a:extLst>
            </p:cNvPr>
            <p:cNvSpPr/>
            <p:nvPr/>
          </p:nvSpPr>
          <p:spPr>
            <a:xfrm>
              <a:off x="6710921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80CCA79-7B9F-46FF-A444-636D26C1B78F}"/>
                </a:ext>
              </a:extLst>
            </p:cNvPr>
            <p:cNvSpPr/>
            <p:nvPr/>
          </p:nvSpPr>
          <p:spPr>
            <a:xfrm>
              <a:off x="691134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734D6B9-0B96-4D5F-9C94-7C5992340649}"/>
                </a:ext>
              </a:extLst>
            </p:cNvPr>
            <p:cNvSpPr/>
            <p:nvPr/>
          </p:nvSpPr>
          <p:spPr>
            <a:xfrm>
              <a:off x="711176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85E7558-D1F8-44CE-84BA-CB3254FD394B}"/>
                </a:ext>
              </a:extLst>
            </p:cNvPr>
            <p:cNvSpPr/>
            <p:nvPr/>
          </p:nvSpPr>
          <p:spPr>
            <a:xfrm>
              <a:off x="731218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1905F4D-CCC2-4BC5-A7AF-70E96D5A24C7}"/>
                </a:ext>
              </a:extLst>
            </p:cNvPr>
            <p:cNvSpPr/>
            <p:nvPr/>
          </p:nvSpPr>
          <p:spPr>
            <a:xfrm>
              <a:off x="7512608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CC3135-F76C-4505-A040-532B4DF49478}"/>
                </a:ext>
              </a:extLst>
            </p:cNvPr>
            <p:cNvSpPr/>
            <p:nvPr/>
          </p:nvSpPr>
          <p:spPr>
            <a:xfrm>
              <a:off x="7713030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A655C2-FFA9-418F-922A-09D1FC97177A}"/>
                </a:ext>
              </a:extLst>
            </p:cNvPr>
            <p:cNvSpPr/>
            <p:nvPr/>
          </p:nvSpPr>
          <p:spPr>
            <a:xfrm>
              <a:off x="791345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92D9744-BE34-449B-A87B-FC51F9B0FEB3}"/>
                </a:ext>
              </a:extLst>
            </p:cNvPr>
            <p:cNvSpPr/>
            <p:nvPr/>
          </p:nvSpPr>
          <p:spPr>
            <a:xfrm>
              <a:off x="811387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F57621-8729-423E-A1F6-E9E954EF7DE4}"/>
                </a:ext>
              </a:extLst>
            </p:cNvPr>
            <p:cNvSpPr/>
            <p:nvPr/>
          </p:nvSpPr>
          <p:spPr>
            <a:xfrm>
              <a:off x="831429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2ADCB4A-C3A8-4158-AC33-5939F382A74C}"/>
                </a:ext>
              </a:extLst>
            </p:cNvPr>
            <p:cNvSpPr/>
            <p:nvPr/>
          </p:nvSpPr>
          <p:spPr>
            <a:xfrm>
              <a:off x="6109655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35BE8C-E3A7-4793-A3F3-9BBD96A73380}"/>
                </a:ext>
              </a:extLst>
            </p:cNvPr>
            <p:cNvSpPr/>
            <p:nvPr/>
          </p:nvSpPr>
          <p:spPr>
            <a:xfrm>
              <a:off x="6310077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F21FEC9-31B2-4245-BA96-DCB03E283EA6}"/>
                </a:ext>
              </a:extLst>
            </p:cNvPr>
            <p:cNvSpPr/>
            <p:nvPr/>
          </p:nvSpPr>
          <p:spPr>
            <a:xfrm>
              <a:off x="6510499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2C88588-4883-4174-87CC-FD1772DBB372}"/>
                </a:ext>
              </a:extLst>
            </p:cNvPr>
            <p:cNvSpPr/>
            <p:nvPr/>
          </p:nvSpPr>
          <p:spPr>
            <a:xfrm>
              <a:off x="6710921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173C763-1A4A-435E-B984-CA5D88160F6A}"/>
                </a:ext>
              </a:extLst>
            </p:cNvPr>
            <p:cNvSpPr/>
            <p:nvPr/>
          </p:nvSpPr>
          <p:spPr>
            <a:xfrm>
              <a:off x="691134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86B1D3C-97F9-42F7-BB12-9DC3E7E0D0BB}"/>
                </a:ext>
              </a:extLst>
            </p:cNvPr>
            <p:cNvSpPr/>
            <p:nvPr/>
          </p:nvSpPr>
          <p:spPr>
            <a:xfrm>
              <a:off x="711176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9F7D5B0-0A10-427E-B51F-98EC1DD88850}"/>
                </a:ext>
              </a:extLst>
            </p:cNvPr>
            <p:cNvSpPr/>
            <p:nvPr/>
          </p:nvSpPr>
          <p:spPr>
            <a:xfrm>
              <a:off x="731218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DEFD788-2512-4202-B864-C6D682D88B30}"/>
                </a:ext>
              </a:extLst>
            </p:cNvPr>
            <p:cNvSpPr/>
            <p:nvPr/>
          </p:nvSpPr>
          <p:spPr>
            <a:xfrm>
              <a:off x="7512608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2B157C5-E5CF-46C8-A094-331B519A91B3}"/>
                </a:ext>
              </a:extLst>
            </p:cNvPr>
            <p:cNvSpPr/>
            <p:nvPr/>
          </p:nvSpPr>
          <p:spPr>
            <a:xfrm>
              <a:off x="7713030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235288-2EAD-429E-82D0-586111055B29}"/>
                </a:ext>
              </a:extLst>
            </p:cNvPr>
            <p:cNvSpPr/>
            <p:nvPr/>
          </p:nvSpPr>
          <p:spPr>
            <a:xfrm>
              <a:off x="791345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A31BA2F-ADA0-4700-94BE-F81242A2698C}"/>
                </a:ext>
              </a:extLst>
            </p:cNvPr>
            <p:cNvSpPr/>
            <p:nvPr/>
          </p:nvSpPr>
          <p:spPr>
            <a:xfrm>
              <a:off x="811387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3D8FDD6-09AE-4FFA-8759-B5358A6FB636}"/>
                </a:ext>
              </a:extLst>
            </p:cNvPr>
            <p:cNvSpPr/>
            <p:nvPr/>
          </p:nvSpPr>
          <p:spPr>
            <a:xfrm>
              <a:off x="831429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CD7AAA3-8224-4113-9715-A4B1976D9A67}"/>
                </a:ext>
              </a:extLst>
            </p:cNvPr>
            <p:cNvSpPr/>
            <p:nvPr/>
          </p:nvSpPr>
          <p:spPr>
            <a:xfrm>
              <a:off x="6109655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026F595-89DB-42E5-9A68-62AFB9938512}"/>
                </a:ext>
              </a:extLst>
            </p:cNvPr>
            <p:cNvSpPr/>
            <p:nvPr/>
          </p:nvSpPr>
          <p:spPr>
            <a:xfrm>
              <a:off x="6310077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66D5CFE-0F95-4A22-9977-61DD3D1310B3}"/>
                </a:ext>
              </a:extLst>
            </p:cNvPr>
            <p:cNvSpPr/>
            <p:nvPr/>
          </p:nvSpPr>
          <p:spPr>
            <a:xfrm>
              <a:off x="6510499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EA3C42A-54D3-4573-8F80-DA2FC35E0898}"/>
                </a:ext>
              </a:extLst>
            </p:cNvPr>
            <p:cNvSpPr/>
            <p:nvPr/>
          </p:nvSpPr>
          <p:spPr>
            <a:xfrm>
              <a:off x="6710921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AA4205C-1D28-4F0C-BD41-DD340B54A0C8}"/>
                </a:ext>
              </a:extLst>
            </p:cNvPr>
            <p:cNvSpPr/>
            <p:nvPr/>
          </p:nvSpPr>
          <p:spPr>
            <a:xfrm>
              <a:off x="691134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4446CA6-B125-4347-9CC6-D55DB185E899}"/>
                </a:ext>
              </a:extLst>
            </p:cNvPr>
            <p:cNvSpPr/>
            <p:nvPr/>
          </p:nvSpPr>
          <p:spPr>
            <a:xfrm>
              <a:off x="711176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D53F966-0137-4C3C-ABED-873297BC2D44}"/>
                </a:ext>
              </a:extLst>
            </p:cNvPr>
            <p:cNvSpPr/>
            <p:nvPr/>
          </p:nvSpPr>
          <p:spPr>
            <a:xfrm>
              <a:off x="731218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44CA871-29A0-473B-9DBE-9780223498A0}"/>
                </a:ext>
              </a:extLst>
            </p:cNvPr>
            <p:cNvSpPr/>
            <p:nvPr/>
          </p:nvSpPr>
          <p:spPr>
            <a:xfrm>
              <a:off x="7512608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7DF752A6-22AB-4AAE-8B8C-9054EC9C0D1A}"/>
                </a:ext>
              </a:extLst>
            </p:cNvPr>
            <p:cNvSpPr/>
            <p:nvPr/>
          </p:nvSpPr>
          <p:spPr>
            <a:xfrm>
              <a:off x="7713030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F8BA866-EA08-4894-9C8B-BAD031C0B1FD}"/>
                </a:ext>
              </a:extLst>
            </p:cNvPr>
            <p:cNvSpPr/>
            <p:nvPr/>
          </p:nvSpPr>
          <p:spPr>
            <a:xfrm>
              <a:off x="791345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C8BEE19-B131-43C7-9959-5631867BD421}"/>
                </a:ext>
              </a:extLst>
            </p:cNvPr>
            <p:cNvSpPr/>
            <p:nvPr/>
          </p:nvSpPr>
          <p:spPr>
            <a:xfrm>
              <a:off x="811387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99746D3-982B-44AE-9C3F-8B25B6A05226}"/>
                </a:ext>
              </a:extLst>
            </p:cNvPr>
            <p:cNvSpPr/>
            <p:nvPr/>
          </p:nvSpPr>
          <p:spPr>
            <a:xfrm>
              <a:off x="831429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31F6339-4D11-44E7-BFC5-A15C3055FC4C}"/>
                </a:ext>
              </a:extLst>
            </p:cNvPr>
            <p:cNvSpPr/>
            <p:nvPr/>
          </p:nvSpPr>
          <p:spPr>
            <a:xfrm>
              <a:off x="6109655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AA0BDD9-3AAC-41F0-ABF7-C6AD2AB350F7}"/>
                </a:ext>
              </a:extLst>
            </p:cNvPr>
            <p:cNvSpPr/>
            <p:nvPr/>
          </p:nvSpPr>
          <p:spPr>
            <a:xfrm>
              <a:off x="6310077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F55AEFF-A446-47D9-A2AD-DC21FE74E480}"/>
                </a:ext>
              </a:extLst>
            </p:cNvPr>
            <p:cNvSpPr/>
            <p:nvPr/>
          </p:nvSpPr>
          <p:spPr>
            <a:xfrm>
              <a:off x="6510499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78760AA-0BFA-42A5-862A-4CA195DDDDF4}"/>
                </a:ext>
              </a:extLst>
            </p:cNvPr>
            <p:cNvSpPr/>
            <p:nvPr/>
          </p:nvSpPr>
          <p:spPr>
            <a:xfrm>
              <a:off x="6710921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C9C8DE8F-6271-4027-937B-D99D89CE5E34}"/>
                </a:ext>
              </a:extLst>
            </p:cNvPr>
            <p:cNvSpPr/>
            <p:nvPr/>
          </p:nvSpPr>
          <p:spPr>
            <a:xfrm>
              <a:off x="691134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93AF288-CB67-49C9-BD56-0DE8909BFC7D}"/>
                </a:ext>
              </a:extLst>
            </p:cNvPr>
            <p:cNvSpPr/>
            <p:nvPr/>
          </p:nvSpPr>
          <p:spPr>
            <a:xfrm>
              <a:off x="711176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A5229EC-B827-456B-9D0E-DAFD74227FD7}"/>
                </a:ext>
              </a:extLst>
            </p:cNvPr>
            <p:cNvSpPr/>
            <p:nvPr/>
          </p:nvSpPr>
          <p:spPr>
            <a:xfrm>
              <a:off x="731218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DCD8443B-B054-4C72-B4A6-4DE8179F0138}"/>
                </a:ext>
              </a:extLst>
            </p:cNvPr>
            <p:cNvSpPr/>
            <p:nvPr/>
          </p:nvSpPr>
          <p:spPr>
            <a:xfrm>
              <a:off x="7512608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E2CE9A9-93FB-419F-B36E-BAD28F62F9CE}"/>
                </a:ext>
              </a:extLst>
            </p:cNvPr>
            <p:cNvSpPr/>
            <p:nvPr/>
          </p:nvSpPr>
          <p:spPr>
            <a:xfrm>
              <a:off x="7713030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1AF1444-915F-4454-9413-C94426BAC69E}"/>
                </a:ext>
              </a:extLst>
            </p:cNvPr>
            <p:cNvSpPr/>
            <p:nvPr/>
          </p:nvSpPr>
          <p:spPr>
            <a:xfrm>
              <a:off x="791345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3186651-01A9-416B-A280-4E8A9898EF6A}"/>
                </a:ext>
              </a:extLst>
            </p:cNvPr>
            <p:cNvSpPr/>
            <p:nvPr/>
          </p:nvSpPr>
          <p:spPr>
            <a:xfrm>
              <a:off x="811387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6362169-8360-4FE6-BC59-4B37350C252A}"/>
                </a:ext>
              </a:extLst>
            </p:cNvPr>
            <p:cNvSpPr/>
            <p:nvPr/>
          </p:nvSpPr>
          <p:spPr>
            <a:xfrm>
              <a:off x="831429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F1E553C-10E2-4E45-8D82-D33DA96A9D9D}"/>
                </a:ext>
              </a:extLst>
            </p:cNvPr>
            <p:cNvSpPr/>
            <p:nvPr/>
          </p:nvSpPr>
          <p:spPr>
            <a:xfrm>
              <a:off x="6109655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B222B43-7212-4590-8135-7222549FC69C}"/>
                </a:ext>
              </a:extLst>
            </p:cNvPr>
            <p:cNvSpPr/>
            <p:nvPr/>
          </p:nvSpPr>
          <p:spPr>
            <a:xfrm>
              <a:off x="6310077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DAFA870-A82E-4B58-85A1-35C34B108E90}"/>
                </a:ext>
              </a:extLst>
            </p:cNvPr>
            <p:cNvSpPr/>
            <p:nvPr/>
          </p:nvSpPr>
          <p:spPr>
            <a:xfrm>
              <a:off x="6510499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3D27332-5854-4825-BD47-C6C9B0493EEB}"/>
                </a:ext>
              </a:extLst>
            </p:cNvPr>
            <p:cNvSpPr/>
            <p:nvPr/>
          </p:nvSpPr>
          <p:spPr>
            <a:xfrm>
              <a:off x="6710921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21CB411-AEAC-49E9-A042-217A8F47A80C}"/>
                </a:ext>
              </a:extLst>
            </p:cNvPr>
            <p:cNvSpPr/>
            <p:nvPr/>
          </p:nvSpPr>
          <p:spPr>
            <a:xfrm>
              <a:off x="691134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BE89BFB-A677-45F6-B245-0021893B9441}"/>
                </a:ext>
              </a:extLst>
            </p:cNvPr>
            <p:cNvSpPr/>
            <p:nvPr/>
          </p:nvSpPr>
          <p:spPr>
            <a:xfrm>
              <a:off x="711176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2041C30-3E9F-490F-B5D1-2B2C7C468284}"/>
                </a:ext>
              </a:extLst>
            </p:cNvPr>
            <p:cNvSpPr/>
            <p:nvPr/>
          </p:nvSpPr>
          <p:spPr>
            <a:xfrm>
              <a:off x="731218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AB1C395-64EB-4980-9B63-5506AA0C158C}"/>
                </a:ext>
              </a:extLst>
            </p:cNvPr>
            <p:cNvSpPr/>
            <p:nvPr/>
          </p:nvSpPr>
          <p:spPr>
            <a:xfrm>
              <a:off x="7512608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017E765-7FD6-419C-B166-E18B51703A61}"/>
                </a:ext>
              </a:extLst>
            </p:cNvPr>
            <p:cNvSpPr/>
            <p:nvPr/>
          </p:nvSpPr>
          <p:spPr>
            <a:xfrm>
              <a:off x="7713030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233E23-FFCB-44D9-92FE-3DBD3A5A1151}"/>
                </a:ext>
              </a:extLst>
            </p:cNvPr>
            <p:cNvSpPr/>
            <p:nvPr/>
          </p:nvSpPr>
          <p:spPr>
            <a:xfrm>
              <a:off x="791345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75AA234-3FC8-4564-8E16-949A45A700B1}"/>
                </a:ext>
              </a:extLst>
            </p:cNvPr>
            <p:cNvSpPr/>
            <p:nvPr/>
          </p:nvSpPr>
          <p:spPr>
            <a:xfrm>
              <a:off x="811387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32F8490-0F7B-43D1-A5E9-1E1A4F78A20B}"/>
                </a:ext>
              </a:extLst>
            </p:cNvPr>
            <p:cNvSpPr/>
            <p:nvPr/>
          </p:nvSpPr>
          <p:spPr>
            <a:xfrm>
              <a:off x="831429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4FA8695-8562-484A-A68F-E8A705E7A7BD}"/>
                </a:ext>
              </a:extLst>
            </p:cNvPr>
            <p:cNvSpPr/>
            <p:nvPr/>
          </p:nvSpPr>
          <p:spPr>
            <a:xfrm>
              <a:off x="6109655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D208D20A-32B4-4E5E-A3CB-F955A734DC40}"/>
                </a:ext>
              </a:extLst>
            </p:cNvPr>
            <p:cNvSpPr/>
            <p:nvPr/>
          </p:nvSpPr>
          <p:spPr>
            <a:xfrm>
              <a:off x="6310077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74922A68-B528-4DE5-B1FF-931ED7E4CBB6}"/>
                </a:ext>
              </a:extLst>
            </p:cNvPr>
            <p:cNvSpPr/>
            <p:nvPr/>
          </p:nvSpPr>
          <p:spPr>
            <a:xfrm>
              <a:off x="6510499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A924656F-CB4A-41E6-A561-74FE0F3C9822}"/>
                </a:ext>
              </a:extLst>
            </p:cNvPr>
            <p:cNvSpPr/>
            <p:nvPr/>
          </p:nvSpPr>
          <p:spPr>
            <a:xfrm>
              <a:off x="6710921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539AC5B-DC7E-40B4-9B0E-F27D7A2FE5EA}"/>
                </a:ext>
              </a:extLst>
            </p:cNvPr>
            <p:cNvSpPr/>
            <p:nvPr/>
          </p:nvSpPr>
          <p:spPr>
            <a:xfrm>
              <a:off x="691134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A73016F4-3C0F-41A3-AC81-6000EB83C072}"/>
                </a:ext>
              </a:extLst>
            </p:cNvPr>
            <p:cNvSpPr/>
            <p:nvPr/>
          </p:nvSpPr>
          <p:spPr>
            <a:xfrm>
              <a:off x="711176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79F2215-B6A0-42B7-8E3E-3827B63DBC10}"/>
                </a:ext>
              </a:extLst>
            </p:cNvPr>
            <p:cNvSpPr/>
            <p:nvPr/>
          </p:nvSpPr>
          <p:spPr>
            <a:xfrm>
              <a:off x="731218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1378AFC-9BA3-4E0E-838B-B18221641F67}"/>
                </a:ext>
              </a:extLst>
            </p:cNvPr>
            <p:cNvSpPr/>
            <p:nvPr/>
          </p:nvSpPr>
          <p:spPr>
            <a:xfrm>
              <a:off x="7512608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D67D43C9-EDA7-4990-A6EE-AE55ABF3CEE5}"/>
                </a:ext>
              </a:extLst>
            </p:cNvPr>
            <p:cNvSpPr/>
            <p:nvPr/>
          </p:nvSpPr>
          <p:spPr>
            <a:xfrm>
              <a:off x="7713030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E26DCEF-24FB-4075-A975-7A8F2F2F32F0}"/>
                </a:ext>
              </a:extLst>
            </p:cNvPr>
            <p:cNvSpPr/>
            <p:nvPr/>
          </p:nvSpPr>
          <p:spPr>
            <a:xfrm>
              <a:off x="791345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9146E21-E2CD-4555-AB56-443F15BCEF8B}"/>
                </a:ext>
              </a:extLst>
            </p:cNvPr>
            <p:cNvSpPr/>
            <p:nvPr/>
          </p:nvSpPr>
          <p:spPr>
            <a:xfrm>
              <a:off x="811387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359F87A-D809-4418-A6D8-47E4A6E03F1F}"/>
                </a:ext>
              </a:extLst>
            </p:cNvPr>
            <p:cNvSpPr/>
            <p:nvPr/>
          </p:nvSpPr>
          <p:spPr>
            <a:xfrm>
              <a:off x="831429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D61BC4F-0D0C-4676-828A-13C1B39541AF}"/>
                </a:ext>
              </a:extLst>
            </p:cNvPr>
            <p:cNvSpPr/>
            <p:nvPr/>
          </p:nvSpPr>
          <p:spPr>
            <a:xfrm>
              <a:off x="6109655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5AF93D6-EF75-44AC-A5EA-A16A0B4323D8}"/>
                </a:ext>
              </a:extLst>
            </p:cNvPr>
            <p:cNvSpPr/>
            <p:nvPr/>
          </p:nvSpPr>
          <p:spPr>
            <a:xfrm>
              <a:off x="6310077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C7349EA-7669-4F71-91E6-03AE95A38D99}"/>
                </a:ext>
              </a:extLst>
            </p:cNvPr>
            <p:cNvSpPr/>
            <p:nvPr/>
          </p:nvSpPr>
          <p:spPr>
            <a:xfrm>
              <a:off x="6510499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D6CE10-2F9A-476D-A70F-3FC0DBDB591C}"/>
                </a:ext>
              </a:extLst>
            </p:cNvPr>
            <p:cNvSpPr/>
            <p:nvPr/>
          </p:nvSpPr>
          <p:spPr>
            <a:xfrm>
              <a:off x="6710921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99463FF-020A-4CBA-AE72-9F86338302AE}"/>
                </a:ext>
              </a:extLst>
            </p:cNvPr>
            <p:cNvSpPr/>
            <p:nvPr/>
          </p:nvSpPr>
          <p:spPr>
            <a:xfrm>
              <a:off x="691134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C7F4700-42AE-493B-91DA-D4B56E548D62}"/>
                </a:ext>
              </a:extLst>
            </p:cNvPr>
            <p:cNvSpPr/>
            <p:nvPr/>
          </p:nvSpPr>
          <p:spPr>
            <a:xfrm>
              <a:off x="711176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2CEECF1-3416-4ECE-B157-B87FF6150512}"/>
                </a:ext>
              </a:extLst>
            </p:cNvPr>
            <p:cNvSpPr/>
            <p:nvPr/>
          </p:nvSpPr>
          <p:spPr>
            <a:xfrm>
              <a:off x="731218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D4B7CE3B-4DB6-447E-8C73-1B72B358CBCA}"/>
                </a:ext>
              </a:extLst>
            </p:cNvPr>
            <p:cNvSpPr/>
            <p:nvPr/>
          </p:nvSpPr>
          <p:spPr>
            <a:xfrm>
              <a:off x="7512608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5459956-12BA-43F8-B7F4-C67C008D185A}"/>
                </a:ext>
              </a:extLst>
            </p:cNvPr>
            <p:cNvSpPr/>
            <p:nvPr/>
          </p:nvSpPr>
          <p:spPr>
            <a:xfrm>
              <a:off x="7713030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AC6C689-02E9-4A74-B196-A7156A4D56B9}"/>
                </a:ext>
              </a:extLst>
            </p:cNvPr>
            <p:cNvSpPr/>
            <p:nvPr/>
          </p:nvSpPr>
          <p:spPr>
            <a:xfrm>
              <a:off x="791345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DCBB1081-73BA-4945-B1C1-0257B78AF19C}"/>
                </a:ext>
              </a:extLst>
            </p:cNvPr>
            <p:cNvSpPr/>
            <p:nvPr/>
          </p:nvSpPr>
          <p:spPr>
            <a:xfrm>
              <a:off x="811387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CAFC57D-2870-4CE5-A2A0-AE84AD072C94}"/>
                </a:ext>
              </a:extLst>
            </p:cNvPr>
            <p:cNvSpPr/>
            <p:nvPr/>
          </p:nvSpPr>
          <p:spPr>
            <a:xfrm>
              <a:off x="831429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1D7EE19-290C-48C3-A24C-8DB246D47B37}"/>
                </a:ext>
              </a:extLst>
            </p:cNvPr>
            <p:cNvSpPr/>
            <p:nvPr/>
          </p:nvSpPr>
          <p:spPr>
            <a:xfrm>
              <a:off x="6109655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AB12B9-EE00-490D-9302-E4AF65A99AEB}"/>
                </a:ext>
              </a:extLst>
            </p:cNvPr>
            <p:cNvSpPr/>
            <p:nvPr/>
          </p:nvSpPr>
          <p:spPr>
            <a:xfrm>
              <a:off x="6310077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536857E-7FD1-4E1B-8679-620C2D012C69}"/>
                </a:ext>
              </a:extLst>
            </p:cNvPr>
            <p:cNvSpPr/>
            <p:nvPr/>
          </p:nvSpPr>
          <p:spPr>
            <a:xfrm>
              <a:off x="6510499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AB2F1FB-F015-4660-96B5-5AE7F178A576}"/>
                </a:ext>
              </a:extLst>
            </p:cNvPr>
            <p:cNvSpPr/>
            <p:nvPr/>
          </p:nvSpPr>
          <p:spPr>
            <a:xfrm>
              <a:off x="6710921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FF6486A-1A2D-4193-AB92-CF7FFDA7022B}"/>
                </a:ext>
              </a:extLst>
            </p:cNvPr>
            <p:cNvSpPr/>
            <p:nvPr/>
          </p:nvSpPr>
          <p:spPr>
            <a:xfrm>
              <a:off x="691134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BF0BA5C6-4006-42CC-93D3-FC89EA47E2CF}"/>
                </a:ext>
              </a:extLst>
            </p:cNvPr>
            <p:cNvSpPr/>
            <p:nvPr/>
          </p:nvSpPr>
          <p:spPr>
            <a:xfrm>
              <a:off x="711176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7DCF28A-DE47-4395-A10E-26C4E6283301}"/>
                </a:ext>
              </a:extLst>
            </p:cNvPr>
            <p:cNvSpPr/>
            <p:nvPr/>
          </p:nvSpPr>
          <p:spPr>
            <a:xfrm>
              <a:off x="731218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7227CC58-EF5C-4703-8365-D3F7CEEE9EE7}"/>
                </a:ext>
              </a:extLst>
            </p:cNvPr>
            <p:cNvSpPr/>
            <p:nvPr/>
          </p:nvSpPr>
          <p:spPr>
            <a:xfrm>
              <a:off x="7512608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18560AA-0C8C-49E9-BA21-C82630EB9FFA}"/>
                </a:ext>
              </a:extLst>
            </p:cNvPr>
            <p:cNvSpPr/>
            <p:nvPr/>
          </p:nvSpPr>
          <p:spPr>
            <a:xfrm>
              <a:off x="7713030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6F4DED66-2538-4CAF-BA04-3B4871BF8EAF}"/>
                </a:ext>
              </a:extLst>
            </p:cNvPr>
            <p:cNvSpPr/>
            <p:nvPr/>
          </p:nvSpPr>
          <p:spPr>
            <a:xfrm>
              <a:off x="791345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318B3B-E3AE-4F15-B0D1-CC9822CB4F15}"/>
                </a:ext>
              </a:extLst>
            </p:cNvPr>
            <p:cNvSpPr/>
            <p:nvPr/>
          </p:nvSpPr>
          <p:spPr>
            <a:xfrm>
              <a:off x="811387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267F122F-BF83-494E-8B4E-805CEEB7F461}"/>
                </a:ext>
              </a:extLst>
            </p:cNvPr>
            <p:cNvSpPr/>
            <p:nvPr/>
          </p:nvSpPr>
          <p:spPr>
            <a:xfrm>
              <a:off x="831429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DB2071DE-05EC-4CE7-804F-B302AC01BB59}"/>
                </a:ext>
              </a:extLst>
            </p:cNvPr>
            <p:cNvSpPr/>
            <p:nvPr/>
          </p:nvSpPr>
          <p:spPr>
            <a:xfrm>
              <a:off x="6109655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CD2BECA-D35F-4DAF-91AE-9D5B91ADA708}"/>
                </a:ext>
              </a:extLst>
            </p:cNvPr>
            <p:cNvSpPr/>
            <p:nvPr/>
          </p:nvSpPr>
          <p:spPr>
            <a:xfrm>
              <a:off x="6310077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920550-45AD-4CB9-8790-7DB3806EB8AB}"/>
                </a:ext>
              </a:extLst>
            </p:cNvPr>
            <p:cNvSpPr/>
            <p:nvPr/>
          </p:nvSpPr>
          <p:spPr>
            <a:xfrm>
              <a:off x="6510499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4F3336F-6C11-45C1-9CFD-142A18CFCEF8}"/>
                </a:ext>
              </a:extLst>
            </p:cNvPr>
            <p:cNvSpPr/>
            <p:nvPr/>
          </p:nvSpPr>
          <p:spPr>
            <a:xfrm>
              <a:off x="6710921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CB88BE2-248C-479B-804D-52D0EA23AA89}"/>
                </a:ext>
              </a:extLst>
            </p:cNvPr>
            <p:cNvSpPr/>
            <p:nvPr/>
          </p:nvSpPr>
          <p:spPr>
            <a:xfrm>
              <a:off x="691134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2467FAF-C6FE-4099-A27A-16F9E7DF694B}"/>
                </a:ext>
              </a:extLst>
            </p:cNvPr>
            <p:cNvSpPr/>
            <p:nvPr/>
          </p:nvSpPr>
          <p:spPr>
            <a:xfrm>
              <a:off x="711176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AB4BF02A-8D7D-4739-A7C9-68333C042180}"/>
                </a:ext>
              </a:extLst>
            </p:cNvPr>
            <p:cNvSpPr/>
            <p:nvPr/>
          </p:nvSpPr>
          <p:spPr>
            <a:xfrm>
              <a:off x="731218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CF8EB5F-5147-4346-B3EF-97FFE8601A13}"/>
                </a:ext>
              </a:extLst>
            </p:cNvPr>
            <p:cNvSpPr/>
            <p:nvPr/>
          </p:nvSpPr>
          <p:spPr>
            <a:xfrm>
              <a:off x="7512608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9AFC1E9-B889-4A1B-913C-E9AE025BF637}"/>
                </a:ext>
              </a:extLst>
            </p:cNvPr>
            <p:cNvSpPr/>
            <p:nvPr/>
          </p:nvSpPr>
          <p:spPr>
            <a:xfrm>
              <a:off x="7713030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30BCB31D-2BC1-453E-B307-29E76F10017F}"/>
                </a:ext>
              </a:extLst>
            </p:cNvPr>
            <p:cNvSpPr/>
            <p:nvPr/>
          </p:nvSpPr>
          <p:spPr>
            <a:xfrm>
              <a:off x="791345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95EE15E-84C5-4B49-98D0-4DFEF795E7DF}"/>
                </a:ext>
              </a:extLst>
            </p:cNvPr>
            <p:cNvSpPr/>
            <p:nvPr/>
          </p:nvSpPr>
          <p:spPr>
            <a:xfrm>
              <a:off x="811387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223B8C73-65BC-4D3F-A09E-481EC9260460}"/>
                </a:ext>
              </a:extLst>
            </p:cNvPr>
            <p:cNvSpPr/>
            <p:nvPr/>
          </p:nvSpPr>
          <p:spPr>
            <a:xfrm>
              <a:off x="831429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8FBE89-8DA7-4CDF-9081-F5DB08588E48}"/>
                </a:ext>
              </a:extLst>
            </p:cNvPr>
            <p:cNvSpPr/>
            <p:nvPr/>
          </p:nvSpPr>
          <p:spPr>
            <a:xfrm>
              <a:off x="6109655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33924C5E-FF8F-46E5-8334-09DFF304347A}"/>
                </a:ext>
              </a:extLst>
            </p:cNvPr>
            <p:cNvSpPr/>
            <p:nvPr/>
          </p:nvSpPr>
          <p:spPr>
            <a:xfrm>
              <a:off x="6310077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E8926D71-9367-4EA0-AF74-CA6962A9436C}"/>
                </a:ext>
              </a:extLst>
            </p:cNvPr>
            <p:cNvSpPr/>
            <p:nvPr/>
          </p:nvSpPr>
          <p:spPr>
            <a:xfrm>
              <a:off x="6510499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7B398215-48C0-4F11-82C7-EFFC0DA36F8C}"/>
                </a:ext>
              </a:extLst>
            </p:cNvPr>
            <p:cNvSpPr/>
            <p:nvPr/>
          </p:nvSpPr>
          <p:spPr>
            <a:xfrm>
              <a:off x="6710921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F67A09E-0B86-481E-8AF8-5DA78992400C}"/>
                </a:ext>
              </a:extLst>
            </p:cNvPr>
            <p:cNvSpPr/>
            <p:nvPr/>
          </p:nvSpPr>
          <p:spPr>
            <a:xfrm>
              <a:off x="691134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09403C5-0F50-45A5-9636-BEBD3D51210E}"/>
                </a:ext>
              </a:extLst>
            </p:cNvPr>
            <p:cNvSpPr/>
            <p:nvPr/>
          </p:nvSpPr>
          <p:spPr>
            <a:xfrm>
              <a:off x="711176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AF236A3-9932-4C4A-A8CC-3F2F4FB927DC}"/>
                </a:ext>
              </a:extLst>
            </p:cNvPr>
            <p:cNvSpPr/>
            <p:nvPr/>
          </p:nvSpPr>
          <p:spPr>
            <a:xfrm>
              <a:off x="731218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C81F131-35F9-4A81-931A-F03E61CCE506}"/>
                </a:ext>
              </a:extLst>
            </p:cNvPr>
            <p:cNvSpPr/>
            <p:nvPr/>
          </p:nvSpPr>
          <p:spPr>
            <a:xfrm>
              <a:off x="7512608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383F3D1-B6B5-41D9-ACD9-F82FD12BFD80}"/>
                </a:ext>
              </a:extLst>
            </p:cNvPr>
            <p:cNvSpPr/>
            <p:nvPr/>
          </p:nvSpPr>
          <p:spPr>
            <a:xfrm>
              <a:off x="7713030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46A5326-F6D5-406B-9EE9-40B740A362A2}"/>
                </a:ext>
              </a:extLst>
            </p:cNvPr>
            <p:cNvSpPr/>
            <p:nvPr/>
          </p:nvSpPr>
          <p:spPr>
            <a:xfrm>
              <a:off x="791345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B62CD0A-E1A6-4DBF-8A96-CADBD8949C8A}"/>
                </a:ext>
              </a:extLst>
            </p:cNvPr>
            <p:cNvSpPr/>
            <p:nvPr/>
          </p:nvSpPr>
          <p:spPr>
            <a:xfrm>
              <a:off x="811387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195E0FB-E38E-4A15-9E32-8CC3AD434679}"/>
                </a:ext>
              </a:extLst>
            </p:cNvPr>
            <p:cNvSpPr/>
            <p:nvPr/>
          </p:nvSpPr>
          <p:spPr>
            <a:xfrm>
              <a:off x="831429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0" name="그래픽 2" descr="정사각형 2개와 지그재그 선">
            <a:extLst>
              <a:ext uri="{FF2B5EF4-FFF2-40B4-BE49-F238E27FC236}">
                <a16:creationId xmlns:a16="http://schemas.microsoft.com/office/drawing/2014/main" id="{869521E4-F0CA-4DFB-970B-F63F423533A9}"/>
              </a:ext>
            </a:extLst>
          </p:cNvPr>
          <p:cNvSpPr/>
          <p:nvPr/>
        </p:nvSpPr>
        <p:spPr>
          <a:xfrm>
            <a:off x="6592490" y="2833702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rgbClr val="737373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그래픽 2" descr="정사각형 2개와 지그재그 선">
            <a:extLst>
              <a:ext uri="{FF2B5EF4-FFF2-40B4-BE49-F238E27FC236}">
                <a16:creationId xmlns:a16="http://schemas.microsoft.com/office/drawing/2014/main" id="{D989A7F8-9984-4B49-BE2D-3E7966B18533}"/>
              </a:ext>
            </a:extLst>
          </p:cNvPr>
          <p:cNvSpPr/>
          <p:nvPr/>
        </p:nvSpPr>
        <p:spPr>
          <a:xfrm>
            <a:off x="6592490" y="2432858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chemeClr val="bg1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A664AA1-2F81-4A80-98BF-2899F8B3ABC7}"/>
              </a:ext>
            </a:extLst>
          </p:cNvPr>
          <p:cNvSpPr txBox="1"/>
          <p:nvPr/>
        </p:nvSpPr>
        <p:spPr>
          <a:xfrm>
            <a:off x="2041548" y="3658201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121884-FA4F-4FF9-A78C-A6648DF7C1BF}"/>
              </a:ext>
            </a:extLst>
          </p:cNvPr>
          <p:cNvSpPr txBox="1"/>
          <p:nvPr/>
        </p:nvSpPr>
        <p:spPr>
          <a:xfrm>
            <a:off x="463286" y="1364108"/>
            <a:ext cx="19255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1</a:t>
            </a:r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5F3979-0A0C-4F21-A102-2995B6F248F4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4884-6C22-4FC9-97E0-5669405939BA}"/>
              </a:ext>
            </a:extLst>
          </p:cNvPr>
          <p:cNvSpPr txBox="1"/>
          <p:nvPr/>
        </p:nvSpPr>
        <p:spPr>
          <a:xfrm>
            <a:off x="685800" y="33706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Mind Map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87B1C0-3D0A-4E59-99F8-A8A9B9FE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33" y="1347449"/>
            <a:ext cx="9339534" cy="52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97675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1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AC65-FC45-46B4-AFB1-1DDD727DD73A}"/>
              </a:ext>
            </a:extLst>
          </p:cNvPr>
          <p:cNvSpPr txBox="1"/>
          <p:nvPr/>
        </p:nvSpPr>
        <p:spPr>
          <a:xfrm>
            <a:off x="685800" y="33706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Mind Map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EDB30E-A6BB-4139-AA1D-423078413873}"/>
              </a:ext>
            </a:extLst>
          </p:cNvPr>
          <p:cNvSpPr/>
          <p:nvPr/>
        </p:nvSpPr>
        <p:spPr>
          <a:xfrm>
            <a:off x="8227961" y="1341687"/>
            <a:ext cx="2880000" cy="5178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EFD3C-81DB-41EE-9AD2-004A1F3AB93E}"/>
              </a:ext>
            </a:extLst>
          </p:cNvPr>
          <p:cNvSpPr txBox="1"/>
          <p:nvPr/>
        </p:nvSpPr>
        <p:spPr>
          <a:xfrm>
            <a:off x="8401096" y="1575597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쇼핑몰 웹 사이트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053DE5-4E71-4F77-8772-B20DE392086A}"/>
              </a:ext>
            </a:extLst>
          </p:cNvPr>
          <p:cNvSpPr txBox="1"/>
          <p:nvPr/>
        </p:nvSpPr>
        <p:spPr>
          <a:xfrm>
            <a:off x="8545028" y="2408691"/>
            <a:ext cx="2245866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자료수집이 용이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취업 연계성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대중성 있는 주제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BCA604D6-A629-482E-B898-BB733690A862}"/>
              </a:ext>
            </a:extLst>
          </p:cNvPr>
          <p:cNvSpPr/>
          <p:nvPr/>
        </p:nvSpPr>
        <p:spPr>
          <a:xfrm rot="5400000">
            <a:off x="6711902" y="3714269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2968D6-C790-497E-A5E6-2561B4772871}"/>
              </a:ext>
            </a:extLst>
          </p:cNvPr>
          <p:cNvSpPr/>
          <p:nvPr/>
        </p:nvSpPr>
        <p:spPr>
          <a:xfrm>
            <a:off x="695156" y="1341687"/>
            <a:ext cx="2429373" cy="2349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AB9A6F-79A6-48B2-A0E6-369F77511868}"/>
              </a:ext>
            </a:extLst>
          </p:cNvPr>
          <p:cNvSpPr/>
          <p:nvPr/>
        </p:nvSpPr>
        <p:spPr>
          <a:xfrm>
            <a:off x="3675823" y="1341687"/>
            <a:ext cx="2429373" cy="2349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608137-CADE-401B-B0DF-7DCE26884B32}"/>
              </a:ext>
            </a:extLst>
          </p:cNvPr>
          <p:cNvSpPr/>
          <p:nvPr/>
        </p:nvSpPr>
        <p:spPr>
          <a:xfrm>
            <a:off x="685800" y="4169882"/>
            <a:ext cx="2429373" cy="2349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9BA873-815E-442A-84C0-2834372AB69D}"/>
              </a:ext>
            </a:extLst>
          </p:cNvPr>
          <p:cNvSpPr/>
          <p:nvPr/>
        </p:nvSpPr>
        <p:spPr>
          <a:xfrm>
            <a:off x="3675823" y="4169882"/>
            <a:ext cx="2429373" cy="23498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662B-2588-4EE0-8C12-0DB74C3F2254}"/>
              </a:ext>
            </a:extLst>
          </p:cNvPr>
          <p:cNvSpPr txBox="1"/>
          <p:nvPr/>
        </p:nvSpPr>
        <p:spPr>
          <a:xfrm>
            <a:off x="898003" y="1481889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F2D2F"/>
                </a:solidFill>
              </a:rPr>
              <a:t>주식 분석 사이트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4D97DF-7F09-4548-93F6-DAD7D7B27744}"/>
              </a:ext>
            </a:extLst>
          </p:cNvPr>
          <p:cNvSpPr txBox="1"/>
          <p:nvPr/>
        </p:nvSpPr>
        <p:spPr>
          <a:xfrm>
            <a:off x="3888024" y="1486828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딜리버리</a:t>
            </a:r>
            <a:r>
              <a:rPr lang="ko-KR" altLang="en-US" dirty="0">
                <a:solidFill>
                  <a:schemeClr val="bg1"/>
                </a:solidFill>
              </a:rPr>
              <a:t> 서비스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4D9035-1779-496E-B130-17A85B868292}"/>
              </a:ext>
            </a:extLst>
          </p:cNvPr>
          <p:cNvSpPr txBox="1"/>
          <p:nvPr/>
        </p:nvSpPr>
        <p:spPr>
          <a:xfrm>
            <a:off x="895329" y="4261609"/>
            <a:ext cx="200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F2D2F"/>
                </a:solidFill>
              </a:rPr>
              <a:t>호텔 예약 서비스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087765-C89F-45FD-959B-A340F219062D}"/>
              </a:ext>
            </a:extLst>
          </p:cNvPr>
          <p:cNvSpPr txBox="1"/>
          <p:nvPr/>
        </p:nvSpPr>
        <p:spPr>
          <a:xfrm>
            <a:off x="3797831" y="4267404"/>
            <a:ext cx="215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F2D2F"/>
                </a:solidFill>
              </a:rPr>
              <a:t>코딩 분석 사이트</a:t>
            </a:r>
          </a:p>
        </p:txBody>
      </p:sp>
      <p:pic>
        <p:nvPicPr>
          <p:cNvPr id="35" name="Picture 2" descr="흐림의 무료 사진">
            <a:extLst>
              <a:ext uri="{FF2B5EF4-FFF2-40B4-BE49-F238E27FC236}">
                <a16:creationId xmlns:a16="http://schemas.microsoft.com/office/drawing/2014/main" id="{82A04F02-67C6-4043-8BAD-C167BD20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56" y="1895515"/>
            <a:ext cx="2420017" cy="17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암호의 무료 사진">
            <a:extLst>
              <a:ext uri="{FF2B5EF4-FFF2-40B4-BE49-F238E27FC236}">
                <a16:creationId xmlns:a16="http://schemas.microsoft.com/office/drawing/2014/main" id="{DD5C5345-ECC1-49AB-BD9D-2725F7A1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23" y="4734257"/>
            <a:ext cx="2409844" cy="17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전자 상거래의 무료 사진">
            <a:extLst>
              <a:ext uri="{FF2B5EF4-FFF2-40B4-BE49-F238E27FC236}">
                <a16:creationId xmlns:a16="http://schemas.microsoft.com/office/drawing/2014/main" id="{A2CEB5B1-27DD-4621-AED8-6DA99C00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61" y="4474192"/>
            <a:ext cx="2880000" cy="20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베네치아 풍의의 무료 사진">
            <a:extLst>
              <a:ext uri="{FF2B5EF4-FFF2-40B4-BE49-F238E27FC236}">
                <a16:creationId xmlns:a16="http://schemas.microsoft.com/office/drawing/2014/main" id="{A68EBA74-E76A-41CB-813F-2AFB0CDF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6" y="4699297"/>
            <a:ext cx="2405316" cy="17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실업가의 무료 일러스트">
            <a:extLst>
              <a:ext uri="{FF2B5EF4-FFF2-40B4-BE49-F238E27FC236}">
                <a16:creationId xmlns:a16="http://schemas.microsoft.com/office/drawing/2014/main" id="{C534609F-A1EE-4771-8D59-61A68895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22" y="1851220"/>
            <a:ext cx="2429371" cy="18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B4445-D242-4470-B149-2431A0C7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5" y="1147312"/>
            <a:ext cx="7953554" cy="57106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C0014C-AE70-42DE-8E15-9A38A3B1070A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6CDA7-9553-4216-80A2-2352DD10E3A1}"/>
              </a:ext>
            </a:extLst>
          </p:cNvPr>
          <p:cNvSpPr txBox="1"/>
          <p:nvPr/>
        </p:nvSpPr>
        <p:spPr>
          <a:xfrm>
            <a:off x="685800" y="33706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Use Case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0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97675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1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AC65-FC45-46B4-AFB1-1DDD727DD73A}"/>
              </a:ext>
            </a:extLst>
          </p:cNvPr>
          <p:cNvSpPr txBox="1"/>
          <p:nvPr/>
        </p:nvSpPr>
        <p:spPr>
          <a:xfrm>
            <a:off x="685800" y="33706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Use Case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正方形/長方形 13">
            <a:extLst>
              <a:ext uri="{FF2B5EF4-FFF2-40B4-BE49-F238E27FC236}">
                <a16:creationId xmlns:a16="http://schemas.microsoft.com/office/drawing/2014/main" id="{0848F696-5998-4291-AD11-2691F050A3F8}"/>
              </a:ext>
            </a:extLst>
          </p:cNvPr>
          <p:cNvSpPr/>
          <p:nvPr/>
        </p:nvSpPr>
        <p:spPr>
          <a:xfrm>
            <a:off x="902292" y="2922543"/>
            <a:ext cx="2894793" cy="2993453"/>
          </a:xfrm>
          <a:custGeom>
            <a:avLst/>
            <a:gdLst>
              <a:gd name="connsiteX0" fmla="*/ 0 w 2894793"/>
              <a:gd name="connsiteY0" fmla="*/ 0 h 2993453"/>
              <a:gd name="connsiteX1" fmla="*/ 2894793 w 2894793"/>
              <a:gd name="connsiteY1" fmla="*/ 0 h 2993453"/>
              <a:gd name="connsiteX2" fmla="*/ 2894793 w 2894793"/>
              <a:gd name="connsiteY2" fmla="*/ 2993453 h 2993453"/>
              <a:gd name="connsiteX3" fmla="*/ 0 w 2894793"/>
              <a:gd name="connsiteY3" fmla="*/ 2993453 h 2993453"/>
              <a:gd name="connsiteX4" fmla="*/ 0 w 2894793"/>
              <a:gd name="connsiteY4" fmla="*/ 0 h 29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4793" h="2993453" fill="none" extrusionOk="0">
                <a:moveTo>
                  <a:pt x="0" y="0"/>
                </a:moveTo>
                <a:cubicBezTo>
                  <a:pt x="564127" y="-123458"/>
                  <a:pt x="1667941" y="-63594"/>
                  <a:pt x="2894793" y="0"/>
                </a:cubicBezTo>
                <a:cubicBezTo>
                  <a:pt x="2770590" y="340984"/>
                  <a:pt x="2952548" y="2148074"/>
                  <a:pt x="2894793" y="2993453"/>
                </a:cubicBezTo>
                <a:cubicBezTo>
                  <a:pt x="1868384" y="3075002"/>
                  <a:pt x="1336603" y="2919918"/>
                  <a:pt x="0" y="2993453"/>
                </a:cubicBezTo>
                <a:cubicBezTo>
                  <a:pt x="126173" y="1876249"/>
                  <a:pt x="-163671" y="928438"/>
                  <a:pt x="0" y="0"/>
                </a:cubicBezTo>
                <a:close/>
              </a:path>
              <a:path w="2894793" h="2993453" stroke="0" extrusionOk="0">
                <a:moveTo>
                  <a:pt x="0" y="0"/>
                </a:moveTo>
                <a:cubicBezTo>
                  <a:pt x="774893" y="-122638"/>
                  <a:pt x="1580158" y="-81121"/>
                  <a:pt x="2894793" y="0"/>
                </a:cubicBezTo>
                <a:cubicBezTo>
                  <a:pt x="2925916" y="875208"/>
                  <a:pt x="3022423" y="1768531"/>
                  <a:pt x="2894793" y="2993453"/>
                </a:cubicBezTo>
                <a:cubicBezTo>
                  <a:pt x="1827281" y="3012307"/>
                  <a:pt x="587816" y="2967310"/>
                  <a:pt x="0" y="2993453"/>
                </a:cubicBezTo>
                <a:cubicBezTo>
                  <a:pt x="-62659" y="1825734"/>
                  <a:pt x="150025" y="669886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64438171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正方形/長方形 13">
            <a:extLst>
              <a:ext uri="{FF2B5EF4-FFF2-40B4-BE49-F238E27FC236}">
                <a16:creationId xmlns:a16="http://schemas.microsoft.com/office/drawing/2014/main" id="{464711D3-235C-4C14-8AD8-BF5C7649EFDB}"/>
              </a:ext>
            </a:extLst>
          </p:cNvPr>
          <p:cNvSpPr/>
          <p:nvPr/>
        </p:nvSpPr>
        <p:spPr>
          <a:xfrm>
            <a:off x="4623889" y="2922542"/>
            <a:ext cx="2894793" cy="2993453"/>
          </a:xfrm>
          <a:custGeom>
            <a:avLst/>
            <a:gdLst>
              <a:gd name="connsiteX0" fmla="*/ 0 w 2894793"/>
              <a:gd name="connsiteY0" fmla="*/ 0 h 2993453"/>
              <a:gd name="connsiteX1" fmla="*/ 2894793 w 2894793"/>
              <a:gd name="connsiteY1" fmla="*/ 0 h 2993453"/>
              <a:gd name="connsiteX2" fmla="*/ 2894793 w 2894793"/>
              <a:gd name="connsiteY2" fmla="*/ 2993453 h 2993453"/>
              <a:gd name="connsiteX3" fmla="*/ 0 w 2894793"/>
              <a:gd name="connsiteY3" fmla="*/ 2993453 h 2993453"/>
              <a:gd name="connsiteX4" fmla="*/ 0 w 2894793"/>
              <a:gd name="connsiteY4" fmla="*/ 0 h 29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4793" h="2993453" fill="none" extrusionOk="0">
                <a:moveTo>
                  <a:pt x="0" y="0"/>
                </a:moveTo>
                <a:cubicBezTo>
                  <a:pt x="1324759" y="-112783"/>
                  <a:pt x="2390500" y="-56748"/>
                  <a:pt x="2894793" y="0"/>
                </a:cubicBezTo>
                <a:cubicBezTo>
                  <a:pt x="2803291" y="675323"/>
                  <a:pt x="2847328" y="2114924"/>
                  <a:pt x="2894793" y="2993453"/>
                </a:cubicBezTo>
                <a:cubicBezTo>
                  <a:pt x="1965462" y="3062871"/>
                  <a:pt x="1398276" y="2983698"/>
                  <a:pt x="0" y="2993453"/>
                </a:cubicBezTo>
                <a:cubicBezTo>
                  <a:pt x="143394" y="2076640"/>
                  <a:pt x="-157710" y="857953"/>
                  <a:pt x="0" y="0"/>
                </a:cubicBezTo>
                <a:close/>
              </a:path>
              <a:path w="2894793" h="2993453" stroke="0" extrusionOk="0">
                <a:moveTo>
                  <a:pt x="0" y="0"/>
                </a:moveTo>
                <a:cubicBezTo>
                  <a:pt x="348865" y="-128128"/>
                  <a:pt x="1999835" y="-11015"/>
                  <a:pt x="2894793" y="0"/>
                </a:cubicBezTo>
                <a:cubicBezTo>
                  <a:pt x="3003165" y="342528"/>
                  <a:pt x="2996759" y="1951559"/>
                  <a:pt x="2894793" y="2993453"/>
                </a:cubicBezTo>
                <a:cubicBezTo>
                  <a:pt x="2078806" y="2934229"/>
                  <a:pt x="975753" y="2860386"/>
                  <a:pt x="0" y="2993453"/>
                </a:cubicBezTo>
                <a:cubicBezTo>
                  <a:pt x="48841" y="1637208"/>
                  <a:pt x="-69807" y="736758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60112520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テキスト ボックス 17">
            <a:extLst>
              <a:ext uri="{FF2B5EF4-FFF2-40B4-BE49-F238E27FC236}">
                <a16:creationId xmlns:a16="http://schemas.microsoft.com/office/drawing/2014/main" id="{1B493437-AC18-404C-9CE9-1120F055B7BC}"/>
              </a:ext>
            </a:extLst>
          </p:cNvPr>
          <p:cNvSpPr txBox="1"/>
          <p:nvPr/>
        </p:nvSpPr>
        <p:spPr>
          <a:xfrm>
            <a:off x="5621755" y="16997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로그인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51B2F-D3C1-4115-8FA4-75DAE54BD1A5}"/>
              </a:ext>
            </a:extLst>
          </p:cNvPr>
          <p:cNvSpPr txBox="1"/>
          <p:nvPr/>
        </p:nvSpPr>
        <p:spPr>
          <a:xfrm>
            <a:off x="4623889" y="2157250"/>
            <a:ext cx="279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회원가입 인원 로그인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아이디 찾기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QnA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게시판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94EDE01-D663-431D-96F6-4C6BD7E16F7D}"/>
              </a:ext>
            </a:extLst>
          </p:cNvPr>
          <p:cNvCxnSpPr/>
          <p:nvPr/>
        </p:nvCxnSpPr>
        <p:spPr>
          <a:xfrm>
            <a:off x="5712542" y="1563549"/>
            <a:ext cx="618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3">
            <a:extLst>
              <a:ext uri="{FF2B5EF4-FFF2-40B4-BE49-F238E27FC236}">
                <a16:creationId xmlns:a16="http://schemas.microsoft.com/office/drawing/2014/main" id="{1FDB68BD-D3A5-4393-A048-F9E283EA2C10}"/>
              </a:ext>
            </a:extLst>
          </p:cNvPr>
          <p:cNvSpPr/>
          <p:nvPr/>
        </p:nvSpPr>
        <p:spPr>
          <a:xfrm>
            <a:off x="8614281" y="2973679"/>
            <a:ext cx="2894793" cy="2993453"/>
          </a:xfrm>
          <a:custGeom>
            <a:avLst/>
            <a:gdLst>
              <a:gd name="connsiteX0" fmla="*/ 0 w 2894793"/>
              <a:gd name="connsiteY0" fmla="*/ 0 h 2993453"/>
              <a:gd name="connsiteX1" fmla="*/ 2894793 w 2894793"/>
              <a:gd name="connsiteY1" fmla="*/ 0 h 2993453"/>
              <a:gd name="connsiteX2" fmla="*/ 2894793 w 2894793"/>
              <a:gd name="connsiteY2" fmla="*/ 2993453 h 2993453"/>
              <a:gd name="connsiteX3" fmla="*/ 0 w 2894793"/>
              <a:gd name="connsiteY3" fmla="*/ 2993453 h 2993453"/>
              <a:gd name="connsiteX4" fmla="*/ 0 w 2894793"/>
              <a:gd name="connsiteY4" fmla="*/ 0 h 29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4793" h="2993453" fill="none" extrusionOk="0">
                <a:moveTo>
                  <a:pt x="0" y="0"/>
                </a:moveTo>
                <a:cubicBezTo>
                  <a:pt x="1315625" y="-94376"/>
                  <a:pt x="2191231" y="119236"/>
                  <a:pt x="2894793" y="0"/>
                </a:cubicBezTo>
                <a:cubicBezTo>
                  <a:pt x="3057817" y="301611"/>
                  <a:pt x="2953345" y="2363666"/>
                  <a:pt x="2894793" y="2993453"/>
                </a:cubicBezTo>
                <a:cubicBezTo>
                  <a:pt x="2535610" y="2942306"/>
                  <a:pt x="441306" y="2983923"/>
                  <a:pt x="0" y="2993453"/>
                </a:cubicBezTo>
                <a:cubicBezTo>
                  <a:pt x="25288" y="2302199"/>
                  <a:pt x="-64232" y="1136414"/>
                  <a:pt x="0" y="0"/>
                </a:cubicBezTo>
                <a:close/>
              </a:path>
              <a:path w="2894793" h="2993453" stroke="0" extrusionOk="0">
                <a:moveTo>
                  <a:pt x="0" y="0"/>
                </a:moveTo>
                <a:cubicBezTo>
                  <a:pt x="471938" y="33145"/>
                  <a:pt x="2283803" y="-55359"/>
                  <a:pt x="2894793" y="0"/>
                </a:cubicBezTo>
                <a:cubicBezTo>
                  <a:pt x="2743816" y="1145265"/>
                  <a:pt x="2856043" y="2228178"/>
                  <a:pt x="2894793" y="2993453"/>
                </a:cubicBezTo>
                <a:cubicBezTo>
                  <a:pt x="1847109" y="2929033"/>
                  <a:pt x="776023" y="2833545"/>
                  <a:pt x="0" y="2993453"/>
                </a:cubicBezTo>
                <a:cubicBezTo>
                  <a:pt x="37830" y="1720387"/>
                  <a:pt x="83388" y="380834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18696097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C4F23135-2F36-4BF7-9B49-DF2712E7879A}"/>
              </a:ext>
            </a:extLst>
          </p:cNvPr>
          <p:cNvSpPr txBox="1"/>
          <p:nvPr/>
        </p:nvSpPr>
        <p:spPr>
          <a:xfrm>
            <a:off x="9390575" y="169973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상품 목록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4CF73-3B05-4CF8-B4ED-65CE065510CD}"/>
              </a:ext>
            </a:extLst>
          </p:cNvPr>
          <p:cNvSpPr txBox="1"/>
          <p:nvPr/>
        </p:nvSpPr>
        <p:spPr>
          <a:xfrm>
            <a:off x="8527741" y="2157250"/>
            <a:ext cx="279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최근 본 상품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인기 순위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추천 상품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B30A11-5B8E-43B2-AC6F-85368F5CC5EA}"/>
              </a:ext>
            </a:extLst>
          </p:cNvPr>
          <p:cNvCxnSpPr/>
          <p:nvPr/>
        </p:nvCxnSpPr>
        <p:spPr>
          <a:xfrm>
            <a:off x="9616394" y="1563549"/>
            <a:ext cx="618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가입] 자비스 회원가입 – 자비스 고객센터">
            <a:extLst>
              <a:ext uri="{FF2B5EF4-FFF2-40B4-BE49-F238E27FC236}">
                <a16:creationId xmlns:a16="http://schemas.microsoft.com/office/drawing/2014/main" id="{324E4710-F277-4BEA-A4AC-0D4A8669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18" y="2922542"/>
            <a:ext cx="2583810" cy="299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등록하다의 무료 사진">
            <a:extLst>
              <a:ext uri="{FF2B5EF4-FFF2-40B4-BE49-F238E27FC236}">
                <a16:creationId xmlns:a16="http://schemas.microsoft.com/office/drawing/2014/main" id="{27105AD9-D120-4EE1-9DE1-340A13E8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07" y="2922542"/>
            <a:ext cx="2590933" cy="297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슈퍼마켓 선반의 무료 일러스트">
            <a:extLst>
              <a:ext uri="{FF2B5EF4-FFF2-40B4-BE49-F238E27FC236}">
                <a16:creationId xmlns:a16="http://schemas.microsoft.com/office/drawing/2014/main" id="{CEC86D01-A4F3-4647-BB4F-C1B69979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99" y="2922542"/>
            <a:ext cx="2693556" cy="309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83464A34-1F3D-4A89-8BE6-7C540C7807B1}"/>
              </a:ext>
            </a:extLst>
          </p:cNvPr>
          <p:cNvSpPr txBox="1"/>
          <p:nvPr/>
        </p:nvSpPr>
        <p:spPr>
          <a:xfrm>
            <a:off x="1674465" y="170910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가입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D7A5C8-9EC6-496D-8C24-8336CF7763AD}"/>
              </a:ext>
            </a:extLst>
          </p:cNvPr>
          <p:cNvSpPr txBox="1"/>
          <p:nvPr/>
        </p:nvSpPr>
        <p:spPr>
          <a:xfrm>
            <a:off x="868304" y="2047657"/>
            <a:ext cx="27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비회원들의 가입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D478867-09B5-49A0-8F3B-78A2B696EB7A}"/>
              </a:ext>
            </a:extLst>
          </p:cNvPr>
          <p:cNvCxnSpPr/>
          <p:nvPr/>
        </p:nvCxnSpPr>
        <p:spPr>
          <a:xfrm>
            <a:off x="1956959" y="1605029"/>
            <a:ext cx="618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97675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1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AC65-FC45-46B4-AFB1-1DDD727DD73A}"/>
              </a:ext>
            </a:extLst>
          </p:cNvPr>
          <p:cNvSpPr txBox="1"/>
          <p:nvPr/>
        </p:nvSpPr>
        <p:spPr>
          <a:xfrm>
            <a:off x="685800" y="33706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Use Case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35" name="正方形/長方形 13">
            <a:extLst>
              <a:ext uri="{FF2B5EF4-FFF2-40B4-BE49-F238E27FC236}">
                <a16:creationId xmlns:a16="http://schemas.microsoft.com/office/drawing/2014/main" id="{4D67074A-DE96-4FFC-A75D-016873D94B0F}"/>
              </a:ext>
            </a:extLst>
          </p:cNvPr>
          <p:cNvSpPr/>
          <p:nvPr/>
        </p:nvSpPr>
        <p:spPr>
          <a:xfrm>
            <a:off x="240573" y="2598289"/>
            <a:ext cx="2377210" cy="2993453"/>
          </a:xfrm>
          <a:custGeom>
            <a:avLst/>
            <a:gdLst>
              <a:gd name="connsiteX0" fmla="*/ 0 w 2377210"/>
              <a:gd name="connsiteY0" fmla="*/ 0 h 2993453"/>
              <a:gd name="connsiteX1" fmla="*/ 2377210 w 2377210"/>
              <a:gd name="connsiteY1" fmla="*/ 0 h 2993453"/>
              <a:gd name="connsiteX2" fmla="*/ 2377210 w 2377210"/>
              <a:gd name="connsiteY2" fmla="*/ 2993453 h 2993453"/>
              <a:gd name="connsiteX3" fmla="*/ 0 w 2377210"/>
              <a:gd name="connsiteY3" fmla="*/ 2993453 h 2993453"/>
              <a:gd name="connsiteX4" fmla="*/ 0 w 2377210"/>
              <a:gd name="connsiteY4" fmla="*/ 0 h 29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210" h="2993453" fill="none" extrusionOk="0">
                <a:moveTo>
                  <a:pt x="0" y="0"/>
                </a:moveTo>
                <a:cubicBezTo>
                  <a:pt x="718527" y="-123458"/>
                  <a:pt x="1323768" y="-63594"/>
                  <a:pt x="2377210" y="0"/>
                </a:cubicBezTo>
                <a:cubicBezTo>
                  <a:pt x="2253007" y="340984"/>
                  <a:pt x="2434965" y="2148074"/>
                  <a:pt x="2377210" y="2993453"/>
                </a:cubicBezTo>
                <a:cubicBezTo>
                  <a:pt x="1357173" y="3075002"/>
                  <a:pt x="658834" y="2919918"/>
                  <a:pt x="0" y="2993453"/>
                </a:cubicBezTo>
                <a:cubicBezTo>
                  <a:pt x="126173" y="1876249"/>
                  <a:pt x="-163671" y="928438"/>
                  <a:pt x="0" y="0"/>
                </a:cubicBezTo>
                <a:close/>
              </a:path>
              <a:path w="2377210" h="2993453" stroke="0" extrusionOk="0">
                <a:moveTo>
                  <a:pt x="0" y="0"/>
                </a:moveTo>
                <a:cubicBezTo>
                  <a:pt x="1112080" y="-122638"/>
                  <a:pt x="2041650" y="-81121"/>
                  <a:pt x="2377210" y="0"/>
                </a:cubicBezTo>
                <a:cubicBezTo>
                  <a:pt x="2408333" y="875208"/>
                  <a:pt x="2504840" y="1768531"/>
                  <a:pt x="2377210" y="2993453"/>
                </a:cubicBezTo>
                <a:cubicBezTo>
                  <a:pt x="1970758" y="3012307"/>
                  <a:pt x="702164" y="2967310"/>
                  <a:pt x="0" y="2993453"/>
                </a:cubicBezTo>
                <a:cubicBezTo>
                  <a:pt x="-62659" y="1825734"/>
                  <a:pt x="150025" y="669886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64438171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39FF82-5263-41A2-963A-BC20777B6A2E}"/>
              </a:ext>
            </a:extLst>
          </p:cNvPr>
          <p:cNvSpPr txBox="1"/>
          <p:nvPr/>
        </p:nvSpPr>
        <p:spPr>
          <a:xfrm>
            <a:off x="-62490" y="2189434"/>
            <a:ext cx="27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상품 목록 장바구니로 넣기</a:t>
            </a:r>
          </a:p>
        </p:txBody>
      </p:sp>
      <p:sp>
        <p:nvSpPr>
          <p:cNvPr id="39" name="正方形/長方形 13">
            <a:extLst>
              <a:ext uri="{FF2B5EF4-FFF2-40B4-BE49-F238E27FC236}">
                <a16:creationId xmlns:a16="http://schemas.microsoft.com/office/drawing/2014/main" id="{8B8FAD2F-07B3-4676-B324-03D15527BA3A}"/>
              </a:ext>
            </a:extLst>
          </p:cNvPr>
          <p:cNvSpPr/>
          <p:nvPr/>
        </p:nvSpPr>
        <p:spPr>
          <a:xfrm>
            <a:off x="6344221" y="2613770"/>
            <a:ext cx="2377210" cy="2993453"/>
          </a:xfrm>
          <a:custGeom>
            <a:avLst/>
            <a:gdLst>
              <a:gd name="connsiteX0" fmla="*/ 0 w 2377210"/>
              <a:gd name="connsiteY0" fmla="*/ 0 h 2993453"/>
              <a:gd name="connsiteX1" fmla="*/ 2377210 w 2377210"/>
              <a:gd name="connsiteY1" fmla="*/ 0 h 2993453"/>
              <a:gd name="connsiteX2" fmla="*/ 2377210 w 2377210"/>
              <a:gd name="connsiteY2" fmla="*/ 2993453 h 2993453"/>
              <a:gd name="connsiteX3" fmla="*/ 0 w 2377210"/>
              <a:gd name="connsiteY3" fmla="*/ 2993453 h 2993453"/>
              <a:gd name="connsiteX4" fmla="*/ 0 w 2377210"/>
              <a:gd name="connsiteY4" fmla="*/ 0 h 29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210" h="2993453" fill="none" extrusionOk="0">
                <a:moveTo>
                  <a:pt x="0" y="0"/>
                </a:moveTo>
                <a:cubicBezTo>
                  <a:pt x="752863" y="-112783"/>
                  <a:pt x="1807709" y="-56748"/>
                  <a:pt x="2377210" y="0"/>
                </a:cubicBezTo>
                <a:cubicBezTo>
                  <a:pt x="2285708" y="675323"/>
                  <a:pt x="2329745" y="2114924"/>
                  <a:pt x="2377210" y="2993453"/>
                </a:cubicBezTo>
                <a:cubicBezTo>
                  <a:pt x="1471610" y="3062871"/>
                  <a:pt x="1116566" y="2983698"/>
                  <a:pt x="0" y="2993453"/>
                </a:cubicBezTo>
                <a:cubicBezTo>
                  <a:pt x="143394" y="2076640"/>
                  <a:pt x="-157710" y="857953"/>
                  <a:pt x="0" y="0"/>
                </a:cubicBezTo>
                <a:close/>
              </a:path>
              <a:path w="2377210" h="2993453" stroke="0" extrusionOk="0">
                <a:moveTo>
                  <a:pt x="0" y="0"/>
                </a:moveTo>
                <a:cubicBezTo>
                  <a:pt x="515938" y="-128128"/>
                  <a:pt x="2077292" y="-11015"/>
                  <a:pt x="2377210" y="0"/>
                </a:cubicBezTo>
                <a:cubicBezTo>
                  <a:pt x="2485582" y="342528"/>
                  <a:pt x="2479176" y="1951559"/>
                  <a:pt x="2377210" y="2993453"/>
                </a:cubicBezTo>
                <a:cubicBezTo>
                  <a:pt x="1918747" y="2934229"/>
                  <a:pt x="1070541" y="2860386"/>
                  <a:pt x="0" y="2993453"/>
                </a:cubicBezTo>
                <a:cubicBezTo>
                  <a:pt x="48841" y="1637208"/>
                  <a:pt x="-69807" y="736758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60112520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テキスト ボックス 17">
            <a:extLst>
              <a:ext uri="{FF2B5EF4-FFF2-40B4-BE49-F238E27FC236}">
                <a16:creationId xmlns:a16="http://schemas.microsoft.com/office/drawing/2014/main" id="{9EC30C00-05E3-4ACB-AE28-50CDF38A0016}"/>
              </a:ext>
            </a:extLst>
          </p:cNvPr>
          <p:cNvSpPr txBox="1"/>
          <p:nvPr/>
        </p:nvSpPr>
        <p:spPr>
          <a:xfrm>
            <a:off x="6829906" y="1850854"/>
            <a:ext cx="138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마이 페이지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2130A8-B127-4F22-BCB6-010B63A08966}"/>
              </a:ext>
            </a:extLst>
          </p:cNvPr>
          <p:cNvSpPr txBox="1"/>
          <p:nvPr/>
        </p:nvSpPr>
        <p:spPr>
          <a:xfrm>
            <a:off x="5956654" y="2189409"/>
            <a:ext cx="27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정보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130908-40C5-4F9A-A1BB-A7CB48E273F9}"/>
              </a:ext>
            </a:extLst>
          </p:cNvPr>
          <p:cNvCxnSpPr>
            <a:cxnSpLocks/>
          </p:cNvCxnSpPr>
          <p:nvPr/>
        </p:nvCxnSpPr>
        <p:spPr>
          <a:xfrm>
            <a:off x="7121037" y="1778086"/>
            <a:ext cx="618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13">
            <a:extLst>
              <a:ext uri="{FF2B5EF4-FFF2-40B4-BE49-F238E27FC236}">
                <a16:creationId xmlns:a16="http://schemas.microsoft.com/office/drawing/2014/main" id="{A5D7C0CE-AC49-4E73-BE04-1C7534D5B5E2}"/>
              </a:ext>
            </a:extLst>
          </p:cNvPr>
          <p:cNvSpPr/>
          <p:nvPr/>
        </p:nvSpPr>
        <p:spPr>
          <a:xfrm>
            <a:off x="9475059" y="2613770"/>
            <a:ext cx="2377210" cy="2993453"/>
          </a:xfrm>
          <a:custGeom>
            <a:avLst/>
            <a:gdLst>
              <a:gd name="connsiteX0" fmla="*/ 0 w 2377210"/>
              <a:gd name="connsiteY0" fmla="*/ 0 h 2993453"/>
              <a:gd name="connsiteX1" fmla="*/ 2377210 w 2377210"/>
              <a:gd name="connsiteY1" fmla="*/ 0 h 2993453"/>
              <a:gd name="connsiteX2" fmla="*/ 2377210 w 2377210"/>
              <a:gd name="connsiteY2" fmla="*/ 2993453 h 2993453"/>
              <a:gd name="connsiteX3" fmla="*/ 0 w 2377210"/>
              <a:gd name="connsiteY3" fmla="*/ 2993453 h 2993453"/>
              <a:gd name="connsiteX4" fmla="*/ 0 w 2377210"/>
              <a:gd name="connsiteY4" fmla="*/ 0 h 29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210" h="2993453" fill="none" extrusionOk="0">
                <a:moveTo>
                  <a:pt x="0" y="0"/>
                </a:moveTo>
                <a:cubicBezTo>
                  <a:pt x="274510" y="-94376"/>
                  <a:pt x="1560203" y="119236"/>
                  <a:pt x="2377210" y="0"/>
                </a:cubicBezTo>
                <a:cubicBezTo>
                  <a:pt x="2540234" y="301611"/>
                  <a:pt x="2435762" y="2363666"/>
                  <a:pt x="2377210" y="2993453"/>
                </a:cubicBezTo>
                <a:cubicBezTo>
                  <a:pt x="1982823" y="2942306"/>
                  <a:pt x="1049768" y="2983923"/>
                  <a:pt x="0" y="2993453"/>
                </a:cubicBezTo>
                <a:cubicBezTo>
                  <a:pt x="25288" y="2302199"/>
                  <a:pt x="-64232" y="1136414"/>
                  <a:pt x="0" y="0"/>
                </a:cubicBezTo>
                <a:close/>
              </a:path>
              <a:path w="2377210" h="2993453" stroke="0" extrusionOk="0">
                <a:moveTo>
                  <a:pt x="0" y="0"/>
                </a:moveTo>
                <a:cubicBezTo>
                  <a:pt x="1091097" y="33145"/>
                  <a:pt x="1847558" y="-55359"/>
                  <a:pt x="2377210" y="0"/>
                </a:cubicBezTo>
                <a:cubicBezTo>
                  <a:pt x="2226233" y="1145265"/>
                  <a:pt x="2338460" y="2228178"/>
                  <a:pt x="2377210" y="2993453"/>
                </a:cubicBezTo>
                <a:cubicBezTo>
                  <a:pt x="1488230" y="2929033"/>
                  <a:pt x="890371" y="2833545"/>
                  <a:pt x="0" y="2993453"/>
                </a:cubicBezTo>
                <a:cubicBezTo>
                  <a:pt x="37830" y="1720387"/>
                  <a:pt x="83388" y="380834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18696097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テキスト ボックス 17">
            <a:extLst>
              <a:ext uri="{FF2B5EF4-FFF2-40B4-BE49-F238E27FC236}">
                <a16:creationId xmlns:a16="http://schemas.microsoft.com/office/drawing/2014/main" id="{79741F0D-B8DC-4419-A88B-D4C9B741BFF3}"/>
              </a:ext>
            </a:extLst>
          </p:cNvPr>
          <p:cNvSpPr txBox="1"/>
          <p:nvPr/>
        </p:nvSpPr>
        <p:spPr>
          <a:xfrm>
            <a:off x="10022302" y="1850854"/>
            <a:ext cx="128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리뷰하기 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B8288E3-128E-4F6F-AA25-E290FCBC676D}"/>
              </a:ext>
            </a:extLst>
          </p:cNvPr>
          <p:cNvCxnSpPr>
            <a:cxnSpLocks/>
          </p:cNvCxnSpPr>
          <p:nvPr/>
        </p:nvCxnSpPr>
        <p:spPr>
          <a:xfrm>
            <a:off x="10345776" y="1778086"/>
            <a:ext cx="618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17">
            <a:extLst>
              <a:ext uri="{FF2B5EF4-FFF2-40B4-BE49-F238E27FC236}">
                <a16:creationId xmlns:a16="http://schemas.microsoft.com/office/drawing/2014/main" id="{A03A8B5E-C163-4C00-8C7D-38F309858EAA}"/>
              </a:ext>
            </a:extLst>
          </p:cNvPr>
          <p:cNvSpPr txBox="1"/>
          <p:nvPr/>
        </p:nvSpPr>
        <p:spPr>
          <a:xfrm>
            <a:off x="832785" y="1853928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장바구니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37EAAF7-DD97-417B-B913-D91B3945F767}"/>
              </a:ext>
            </a:extLst>
          </p:cNvPr>
          <p:cNvCxnSpPr>
            <a:cxnSpLocks/>
          </p:cNvCxnSpPr>
          <p:nvPr/>
        </p:nvCxnSpPr>
        <p:spPr>
          <a:xfrm>
            <a:off x="1018695" y="1778086"/>
            <a:ext cx="618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13">
            <a:extLst>
              <a:ext uri="{FF2B5EF4-FFF2-40B4-BE49-F238E27FC236}">
                <a16:creationId xmlns:a16="http://schemas.microsoft.com/office/drawing/2014/main" id="{AFD7F9C7-5AF0-45BF-9671-D099E3740C3F}"/>
              </a:ext>
            </a:extLst>
          </p:cNvPr>
          <p:cNvSpPr/>
          <p:nvPr/>
        </p:nvSpPr>
        <p:spPr>
          <a:xfrm>
            <a:off x="3247935" y="2613770"/>
            <a:ext cx="2377210" cy="2993453"/>
          </a:xfrm>
          <a:custGeom>
            <a:avLst/>
            <a:gdLst>
              <a:gd name="connsiteX0" fmla="*/ 0 w 2377210"/>
              <a:gd name="connsiteY0" fmla="*/ 0 h 2993453"/>
              <a:gd name="connsiteX1" fmla="*/ 2377210 w 2377210"/>
              <a:gd name="connsiteY1" fmla="*/ 0 h 2993453"/>
              <a:gd name="connsiteX2" fmla="*/ 2377210 w 2377210"/>
              <a:gd name="connsiteY2" fmla="*/ 2993453 h 2993453"/>
              <a:gd name="connsiteX3" fmla="*/ 0 w 2377210"/>
              <a:gd name="connsiteY3" fmla="*/ 2993453 h 2993453"/>
              <a:gd name="connsiteX4" fmla="*/ 0 w 2377210"/>
              <a:gd name="connsiteY4" fmla="*/ 0 h 29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210" h="2993453" fill="none" extrusionOk="0">
                <a:moveTo>
                  <a:pt x="0" y="0"/>
                </a:moveTo>
                <a:cubicBezTo>
                  <a:pt x="752863" y="-112783"/>
                  <a:pt x="1807709" y="-56748"/>
                  <a:pt x="2377210" y="0"/>
                </a:cubicBezTo>
                <a:cubicBezTo>
                  <a:pt x="2285708" y="675323"/>
                  <a:pt x="2329745" y="2114924"/>
                  <a:pt x="2377210" y="2993453"/>
                </a:cubicBezTo>
                <a:cubicBezTo>
                  <a:pt x="1471610" y="3062871"/>
                  <a:pt x="1116566" y="2983698"/>
                  <a:pt x="0" y="2993453"/>
                </a:cubicBezTo>
                <a:cubicBezTo>
                  <a:pt x="143394" y="2076640"/>
                  <a:pt x="-157710" y="857953"/>
                  <a:pt x="0" y="0"/>
                </a:cubicBezTo>
                <a:close/>
              </a:path>
              <a:path w="2377210" h="2993453" stroke="0" extrusionOk="0">
                <a:moveTo>
                  <a:pt x="0" y="0"/>
                </a:moveTo>
                <a:cubicBezTo>
                  <a:pt x="515938" y="-128128"/>
                  <a:pt x="2077292" y="-11015"/>
                  <a:pt x="2377210" y="0"/>
                </a:cubicBezTo>
                <a:cubicBezTo>
                  <a:pt x="2485582" y="342528"/>
                  <a:pt x="2479176" y="1951559"/>
                  <a:pt x="2377210" y="2993453"/>
                </a:cubicBezTo>
                <a:cubicBezTo>
                  <a:pt x="1918747" y="2934229"/>
                  <a:pt x="1070541" y="2860386"/>
                  <a:pt x="0" y="2993453"/>
                </a:cubicBezTo>
                <a:cubicBezTo>
                  <a:pt x="48841" y="1637208"/>
                  <a:pt x="-69807" y="736758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60112520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0" name="テキスト ボックス 17">
            <a:extLst>
              <a:ext uri="{FF2B5EF4-FFF2-40B4-BE49-F238E27FC236}">
                <a16:creationId xmlns:a16="http://schemas.microsoft.com/office/drawing/2014/main" id="{40883ECE-E0D1-4DCB-9CEE-9A22236C4C9E}"/>
              </a:ext>
            </a:extLst>
          </p:cNvPr>
          <p:cNvSpPr txBox="1"/>
          <p:nvPr/>
        </p:nvSpPr>
        <p:spPr>
          <a:xfrm>
            <a:off x="3989261" y="1853928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결제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7BC702-DEEF-407C-AE04-1E5D67764E79}"/>
              </a:ext>
            </a:extLst>
          </p:cNvPr>
          <p:cNvSpPr txBox="1"/>
          <p:nvPr/>
        </p:nvSpPr>
        <p:spPr>
          <a:xfrm>
            <a:off x="2888802" y="2189408"/>
            <a:ext cx="27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결제 하기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90943EF-0FE0-4038-9831-28B137C79E82}"/>
              </a:ext>
            </a:extLst>
          </p:cNvPr>
          <p:cNvCxnSpPr>
            <a:cxnSpLocks/>
          </p:cNvCxnSpPr>
          <p:nvPr/>
        </p:nvCxnSpPr>
        <p:spPr>
          <a:xfrm>
            <a:off x="3989261" y="1818372"/>
            <a:ext cx="618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휴일 쇼핑의 무료 사진">
            <a:extLst>
              <a:ext uri="{FF2B5EF4-FFF2-40B4-BE49-F238E27FC236}">
                <a16:creationId xmlns:a16="http://schemas.microsoft.com/office/drawing/2014/main" id="{ED2F8F47-B9DD-4BEC-B66D-7D165CC0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69" y="2613770"/>
            <a:ext cx="2213741" cy="298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온라인 쇼핑 카트 구입 - Pixabay의 무료 이미지">
            <a:extLst>
              <a:ext uri="{FF2B5EF4-FFF2-40B4-BE49-F238E27FC236}">
                <a16:creationId xmlns:a16="http://schemas.microsoft.com/office/drawing/2014/main" id="{6BD147D8-8394-4E9A-A30A-130410F5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7" y="2613770"/>
            <a:ext cx="2213741" cy="298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회전 목마의 무료 벡터 그래픽">
            <a:extLst>
              <a:ext uri="{FF2B5EF4-FFF2-40B4-BE49-F238E27FC236}">
                <a16:creationId xmlns:a16="http://schemas.microsoft.com/office/drawing/2014/main" id="{355E09B7-2775-4802-A571-8C363AA4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56" y="2626768"/>
            <a:ext cx="2213741" cy="29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E11A44-F1C3-4FC2-B46D-07C5E2669ACF}"/>
              </a:ext>
            </a:extLst>
          </p:cNvPr>
          <p:cNvSpPr txBox="1"/>
          <p:nvPr/>
        </p:nvSpPr>
        <p:spPr>
          <a:xfrm>
            <a:off x="9284958" y="2195158"/>
            <a:ext cx="27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별점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리뷰 하기</a:t>
            </a:r>
          </a:p>
        </p:txBody>
      </p:sp>
      <p:pic>
        <p:nvPicPr>
          <p:cNvPr id="1026" name="Picture 2" descr="피어 아이콘을 검토의 무료 벡터 그래픽">
            <a:extLst>
              <a:ext uri="{FF2B5EF4-FFF2-40B4-BE49-F238E27FC236}">
                <a16:creationId xmlns:a16="http://schemas.microsoft.com/office/drawing/2014/main" id="{3ED23CB3-495C-4FBC-863C-4E4D0714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07" y="2802855"/>
            <a:ext cx="2429186" cy="25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정사각형 2개와 지그재그 선">
            <a:extLst>
              <a:ext uri="{FF2B5EF4-FFF2-40B4-BE49-F238E27FC236}">
                <a16:creationId xmlns:a16="http://schemas.microsoft.com/office/drawing/2014/main" id="{5F362EC3-77F7-40E4-AAB9-E8B811C2C5B9}"/>
              </a:ext>
            </a:extLst>
          </p:cNvPr>
          <p:cNvSpPr/>
          <p:nvPr/>
        </p:nvSpPr>
        <p:spPr>
          <a:xfrm>
            <a:off x="7274218" y="1727200"/>
            <a:ext cx="2405062" cy="2405062"/>
          </a:xfrm>
          <a:custGeom>
            <a:avLst/>
            <a:gdLst>
              <a:gd name="connsiteX0" fmla="*/ 0 w 2405062"/>
              <a:gd name="connsiteY0" fmla="*/ 0 h 2405062"/>
              <a:gd name="connsiteX1" fmla="*/ 2405063 w 2405062"/>
              <a:gd name="connsiteY1" fmla="*/ 0 h 2405062"/>
              <a:gd name="connsiteX2" fmla="*/ 2405063 w 2405062"/>
              <a:gd name="connsiteY2" fmla="*/ 2405063 h 2405062"/>
              <a:gd name="connsiteX3" fmla="*/ 0 w 2405062"/>
              <a:gd name="connsiteY3" fmla="*/ 2405063 h 24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62" h="2405062">
                <a:moveTo>
                  <a:pt x="0" y="0"/>
                </a:moveTo>
                <a:lnTo>
                  <a:pt x="2405063" y="0"/>
                </a:lnTo>
                <a:lnTo>
                  <a:pt x="2405063" y="2405063"/>
                </a:lnTo>
                <a:lnTo>
                  <a:pt x="0" y="2405063"/>
                </a:lnTo>
                <a:close/>
              </a:path>
            </a:pathLst>
          </a:custGeom>
          <a:solidFill>
            <a:schemeClr val="accent4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" name="그래픽 2" descr="정사각형 2개와 지그재그 선">
            <a:extLst>
              <a:ext uri="{FF2B5EF4-FFF2-40B4-BE49-F238E27FC236}">
                <a16:creationId xmlns:a16="http://schemas.microsoft.com/office/drawing/2014/main" id="{1834D8C2-4782-450D-BC62-6185AC6A08A4}"/>
              </a:ext>
            </a:extLst>
          </p:cNvPr>
          <p:cNvGrpSpPr/>
          <p:nvPr/>
        </p:nvGrpSpPr>
        <p:grpSpPr>
          <a:xfrm>
            <a:off x="8890955" y="3330575"/>
            <a:ext cx="2271447" cy="2271447"/>
            <a:chOff x="6109655" y="3330575"/>
            <a:chExt cx="2271447" cy="2271447"/>
          </a:xfrm>
          <a:solidFill>
            <a:schemeClr val="bg1">
              <a:lumMod val="9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6E888D0-7929-4D25-8893-0A0703E8E8D8}"/>
                </a:ext>
              </a:extLst>
            </p:cNvPr>
            <p:cNvSpPr/>
            <p:nvPr/>
          </p:nvSpPr>
          <p:spPr>
            <a:xfrm>
              <a:off x="6109655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7C0EF1A-0357-4FDF-8F2C-F5C8FC7876B4}"/>
                </a:ext>
              </a:extLst>
            </p:cNvPr>
            <p:cNvSpPr/>
            <p:nvPr/>
          </p:nvSpPr>
          <p:spPr>
            <a:xfrm>
              <a:off x="6310077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F80D494-5617-4961-9FF0-F3CED62B55ED}"/>
                </a:ext>
              </a:extLst>
            </p:cNvPr>
            <p:cNvSpPr/>
            <p:nvPr/>
          </p:nvSpPr>
          <p:spPr>
            <a:xfrm>
              <a:off x="6510499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071FA23-F219-4F18-97AA-F15EAC9EC370}"/>
                </a:ext>
              </a:extLst>
            </p:cNvPr>
            <p:cNvSpPr/>
            <p:nvPr/>
          </p:nvSpPr>
          <p:spPr>
            <a:xfrm>
              <a:off x="6710921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7DC475C-4B7E-49A8-9E45-F56A5E6C7A4C}"/>
                </a:ext>
              </a:extLst>
            </p:cNvPr>
            <p:cNvSpPr/>
            <p:nvPr/>
          </p:nvSpPr>
          <p:spPr>
            <a:xfrm>
              <a:off x="691134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BF16E34-66B6-4903-88C2-1F52DB9B86BC}"/>
                </a:ext>
              </a:extLst>
            </p:cNvPr>
            <p:cNvSpPr/>
            <p:nvPr/>
          </p:nvSpPr>
          <p:spPr>
            <a:xfrm>
              <a:off x="711176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DC51D8-BEFD-42E2-9F00-714FA87E5248}"/>
                </a:ext>
              </a:extLst>
            </p:cNvPr>
            <p:cNvSpPr/>
            <p:nvPr/>
          </p:nvSpPr>
          <p:spPr>
            <a:xfrm>
              <a:off x="731218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785D4DF-DFA5-4DFF-A3F0-82B5A55F6E0D}"/>
                </a:ext>
              </a:extLst>
            </p:cNvPr>
            <p:cNvSpPr/>
            <p:nvPr/>
          </p:nvSpPr>
          <p:spPr>
            <a:xfrm>
              <a:off x="7512608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7D301C2-CDEA-40D9-A8F2-49C9A9CC9458}"/>
                </a:ext>
              </a:extLst>
            </p:cNvPr>
            <p:cNvSpPr/>
            <p:nvPr/>
          </p:nvSpPr>
          <p:spPr>
            <a:xfrm>
              <a:off x="7713030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1ABC5AF-3DEA-4836-9C62-57C7ED24AB1B}"/>
                </a:ext>
              </a:extLst>
            </p:cNvPr>
            <p:cNvSpPr/>
            <p:nvPr/>
          </p:nvSpPr>
          <p:spPr>
            <a:xfrm>
              <a:off x="791345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878E571-1361-4933-BDD1-B17628F3430A}"/>
                </a:ext>
              </a:extLst>
            </p:cNvPr>
            <p:cNvSpPr/>
            <p:nvPr/>
          </p:nvSpPr>
          <p:spPr>
            <a:xfrm>
              <a:off x="811387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3FA9C0F-F217-443B-A32A-8CDD91951FEE}"/>
                </a:ext>
              </a:extLst>
            </p:cNvPr>
            <p:cNvSpPr/>
            <p:nvPr/>
          </p:nvSpPr>
          <p:spPr>
            <a:xfrm>
              <a:off x="831429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F515C33-1233-47FF-A920-A4246E30DFB7}"/>
                </a:ext>
              </a:extLst>
            </p:cNvPr>
            <p:cNvSpPr/>
            <p:nvPr/>
          </p:nvSpPr>
          <p:spPr>
            <a:xfrm>
              <a:off x="6109655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4B7DA8A-C568-47A5-9443-8C6B7BF1B2B9}"/>
                </a:ext>
              </a:extLst>
            </p:cNvPr>
            <p:cNvSpPr/>
            <p:nvPr/>
          </p:nvSpPr>
          <p:spPr>
            <a:xfrm>
              <a:off x="6310077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69F2203-4AE2-403B-B857-955FA60F9EC3}"/>
                </a:ext>
              </a:extLst>
            </p:cNvPr>
            <p:cNvSpPr/>
            <p:nvPr/>
          </p:nvSpPr>
          <p:spPr>
            <a:xfrm>
              <a:off x="6510499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1B378B-217B-46C8-9499-9C50936AB3D2}"/>
                </a:ext>
              </a:extLst>
            </p:cNvPr>
            <p:cNvSpPr/>
            <p:nvPr/>
          </p:nvSpPr>
          <p:spPr>
            <a:xfrm>
              <a:off x="6710921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EF2FAE-0D29-4736-92F9-D89A63A97BC5}"/>
                </a:ext>
              </a:extLst>
            </p:cNvPr>
            <p:cNvSpPr/>
            <p:nvPr/>
          </p:nvSpPr>
          <p:spPr>
            <a:xfrm>
              <a:off x="691134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F014D70-23CB-42AB-8B65-CA39D32EC153}"/>
                </a:ext>
              </a:extLst>
            </p:cNvPr>
            <p:cNvSpPr/>
            <p:nvPr/>
          </p:nvSpPr>
          <p:spPr>
            <a:xfrm>
              <a:off x="711176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CB9D0A8-5F6C-469E-995C-5D9D8FB35750}"/>
                </a:ext>
              </a:extLst>
            </p:cNvPr>
            <p:cNvSpPr/>
            <p:nvPr/>
          </p:nvSpPr>
          <p:spPr>
            <a:xfrm>
              <a:off x="731218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C11E7A2-6278-4387-8502-F817E33C6E44}"/>
                </a:ext>
              </a:extLst>
            </p:cNvPr>
            <p:cNvSpPr/>
            <p:nvPr/>
          </p:nvSpPr>
          <p:spPr>
            <a:xfrm>
              <a:off x="7512608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D820E4-45AA-4A93-AE44-2A69B3D1214E}"/>
                </a:ext>
              </a:extLst>
            </p:cNvPr>
            <p:cNvSpPr/>
            <p:nvPr/>
          </p:nvSpPr>
          <p:spPr>
            <a:xfrm>
              <a:off x="7713030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963224-F9C1-4461-86BD-4B6513384943}"/>
                </a:ext>
              </a:extLst>
            </p:cNvPr>
            <p:cNvSpPr/>
            <p:nvPr/>
          </p:nvSpPr>
          <p:spPr>
            <a:xfrm>
              <a:off x="791345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0070E09-7255-4DA0-9E3E-F947B3216C3B}"/>
                </a:ext>
              </a:extLst>
            </p:cNvPr>
            <p:cNvSpPr/>
            <p:nvPr/>
          </p:nvSpPr>
          <p:spPr>
            <a:xfrm>
              <a:off x="811387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B02E6BB-08A9-44FC-8D32-50BFE4946543}"/>
                </a:ext>
              </a:extLst>
            </p:cNvPr>
            <p:cNvSpPr/>
            <p:nvPr/>
          </p:nvSpPr>
          <p:spPr>
            <a:xfrm>
              <a:off x="831429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E46AEB4-0527-4B31-9DD0-BD2480E9270E}"/>
                </a:ext>
              </a:extLst>
            </p:cNvPr>
            <p:cNvSpPr/>
            <p:nvPr/>
          </p:nvSpPr>
          <p:spPr>
            <a:xfrm>
              <a:off x="6109655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9FF4DC1-503A-4E07-8CA2-292B443E21B9}"/>
                </a:ext>
              </a:extLst>
            </p:cNvPr>
            <p:cNvSpPr/>
            <p:nvPr/>
          </p:nvSpPr>
          <p:spPr>
            <a:xfrm>
              <a:off x="6310077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1CB82BA-DBDF-4E44-964E-01AB9C1702D9}"/>
                </a:ext>
              </a:extLst>
            </p:cNvPr>
            <p:cNvSpPr/>
            <p:nvPr/>
          </p:nvSpPr>
          <p:spPr>
            <a:xfrm>
              <a:off x="6510499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D6D50A1-ECBE-4367-A769-9A81CC7503F0}"/>
                </a:ext>
              </a:extLst>
            </p:cNvPr>
            <p:cNvSpPr/>
            <p:nvPr/>
          </p:nvSpPr>
          <p:spPr>
            <a:xfrm>
              <a:off x="6710921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80CCA79-7B9F-46FF-A444-636D26C1B78F}"/>
                </a:ext>
              </a:extLst>
            </p:cNvPr>
            <p:cNvSpPr/>
            <p:nvPr/>
          </p:nvSpPr>
          <p:spPr>
            <a:xfrm>
              <a:off x="691134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734D6B9-0B96-4D5F-9C94-7C5992340649}"/>
                </a:ext>
              </a:extLst>
            </p:cNvPr>
            <p:cNvSpPr/>
            <p:nvPr/>
          </p:nvSpPr>
          <p:spPr>
            <a:xfrm>
              <a:off x="711176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85E7558-D1F8-44CE-84BA-CB3254FD394B}"/>
                </a:ext>
              </a:extLst>
            </p:cNvPr>
            <p:cNvSpPr/>
            <p:nvPr/>
          </p:nvSpPr>
          <p:spPr>
            <a:xfrm>
              <a:off x="731218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1905F4D-CCC2-4BC5-A7AF-70E96D5A24C7}"/>
                </a:ext>
              </a:extLst>
            </p:cNvPr>
            <p:cNvSpPr/>
            <p:nvPr/>
          </p:nvSpPr>
          <p:spPr>
            <a:xfrm>
              <a:off x="7512608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CC3135-F76C-4505-A040-532B4DF49478}"/>
                </a:ext>
              </a:extLst>
            </p:cNvPr>
            <p:cNvSpPr/>
            <p:nvPr/>
          </p:nvSpPr>
          <p:spPr>
            <a:xfrm>
              <a:off x="7713030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A655C2-FFA9-418F-922A-09D1FC97177A}"/>
                </a:ext>
              </a:extLst>
            </p:cNvPr>
            <p:cNvSpPr/>
            <p:nvPr/>
          </p:nvSpPr>
          <p:spPr>
            <a:xfrm>
              <a:off x="791345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92D9744-BE34-449B-A87B-FC51F9B0FEB3}"/>
                </a:ext>
              </a:extLst>
            </p:cNvPr>
            <p:cNvSpPr/>
            <p:nvPr/>
          </p:nvSpPr>
          <p:spPr>
            <a:xfrm>
              <a:off x="811387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F57621-8729-423E-A1F6-E9E954EF7DE4}"/>
                </a:ext>
              </a:extLst>
            </p:cNvPr>
            <p:cNvSpPr/>
            <p:nvPr/>
          </p:nvSpPr>
          <p:spPr>
            <a:xfrm>
              <a:off x="831429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2ADCB4A-C3A8-4158-AC33-5939F382A74C}"/>
                </a:ext>
              </a:extLst>
            </p:cNvPr>
            <p:cNvSpPr/>
            <p:nvPr/>
          </p:nvSpPr>
          <p:spPr>
            <a:xfrm>
              <a:off x="6109655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35BE8C-E3A7-4793-A3F3-9BBD96A73380}"/>
                </a:ext>
              </a:extLst>
            </p:cNvPr>
            <p:cNvSpPr/>
            <p:nvPr/>
          </p:nvSpPr>
          <p:spPr>
            <a:xfrm>
              <a:off x="6310077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F21FEC9-31B2-4245-BA96-DCB03E283EA6}"/>
                </a:ext>
              </a:extLst>
            </p:cNvPr>
            <p:cNvSpPr/>
            <p:nvPr/>
          </p:nvSpPr>
          <p:spPr>
            <a:xfrm>
              <a:off x="6510499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2C88588-4883-4174-87CC-FD1772DBB372}"/>
                </a:ext>
              </a:extLst>
            </p:cNvPr>
            <p:cNvSpPr/>
            <p:nvPr/>
          </p:nvSpPr>
          <p:spPr>
            <a:xfrm>
              <a:off x="6710921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173C763-1A4A-435E-B984-CA5D88160F6A}"/>
                </a:ext>
              </a:extLst>
            </p:cNvPr>
            <p:cNvSpPr/>
            <p:nvPr/>
          </p:nvSpPr>
          <p:spPr>
            <a:xfrm>
              <a:off x="691134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86B1D3C-97F9-42F7-BB12-9DC3E7E0D0BB}"/>
                </a:ext>
              </a:extLst>
            </p:cNvPr>
            <p:cNvSpPr/>
            <p:nvPr/>
          </p:nvSpPr>
          <p:spPr>
            <a:xfrm>
              <a:off x="711176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9F7D5B0-0A10-427E-B51F-98EC1DD88850}"/>
                </a:ext>
              </a:extLst>
            </p:cNvPr>
            <p:cNvSpPr/>
            <p:nvPr/>
          </p:nvSpPr>
          <p:spPr>
            <a:xfrm>
              <a:off x="731218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DEFD788-2512-4202-B864-C6D682D88B30}"/>
                </a:ext>
              </a:extLst>
            </p:cNvPr>
            <p:cNvSpPr/>
            <p:nvPr/>
          </p:nvSpPr>
          <p:spPr>
            <a:xfrm>
              <a:off x="7512608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2B157C5-E5CF-46C8-A094-331B519A91B3}"/>
                </a:ext>
              </a:extLst>
            </p:cNvPr>
            <p:cNvSpPr/>
            <p:nvPr/>
          </p:nvSpPr>
          <p:spPr>
            <a:xfrm>
              <a:off x="7713030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235288-2EAD-429E-82D0-586111055B29}"/>
                </a:ext>
              </a:extLst>
            </p:cNvPr>
            <p:cNvSpPr/>
            <p:nvPr/>
          </p:nvSpPr>
          <p:spPr>
            <a:xfrm>
              <a:off x="791345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A31BA2F-ADA0-4700-94BE-F81242A2698C}"/>
                </a:ext>
              </a:extLst>
            </p:cNvPr>
            <p:cNvSpPr/>
            <p:nvPr/>
          </p:nvSpPr>
          <p:spPr>
            <a:xfrm>
              <a:off x="811387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3D8FDD6-09AE-4FFA-8759-B5358A6FB636}"/>
                </a:ext>
              </a:extLst>
            </p:cNvPr>
            <p:cNvSpPr/>
            <p:nvPr/>
          </p:nvSpPr>
          <p:spPr>
            <a:xfrm>
              <a:off x="831429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CD7AAA3-8224-4113-9715-A4B1976D9A67}"/>
                </a:ext>
              </a:extLst>
            </p:cNvPr>
            <p:cNvSpPr/>
            <p:nvPr/>
          </p:nvSpPr>
          <p:spPr>
            <a:xfrm>
              <a:off x="6109655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026F595-89DB-42E5-9A68-62AFB9938512}"/>
                </a:ext>
              </a:extLst>
            </p:cNvPr>
            <p:cNvSpPr/>
            <p:nvPr/>
          </p:nvSpPr>
          <p:spPr>
            <a:xfrm>
              <a:off x="6310077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66D5CFE-0F95-4A22-9977-61DD3D1310B3}"/>
                </a:ext>
              </a:extLst>
            </p:cNvPr>
            <p:cNvSpPr/>
            <p:nvPr/>
          </p:nvSpPr>
          <p:spPr>
            <a:xfrm>
              <a:off x="6510499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EA3C42A-54D3-4573-8F80-DA2FC35E0898}"/>
                </a:ext>
              </a:extLst>
            </p:cNvPr>
            <p:cNvSpPr/>
            <p:nvPr/>
          </p:nvSpPr>
          <p:spPr>
            <a:xfrm>
              <a:off x="6710921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AA4205C-1D28-4F0C-BD41-DD340B54A0C8}"/>
                </a:ext>
              </a:extLst>
            </p:cNvPr>
            <p:cNvSpPr/>
            <p:nvPr/>
          </p:nvSpPr>
          <p:spPr>
            <a:xfrm>
              <a:off x="691134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4446CA6-B125-4347-9CC6-D55DB185E899}"/>
                </a:ext>
              </a:extLst>
            </p:cNvPr>
            <p:cNvSpPr/>
            <p:nvPr/>
          </p:nvSpPr>
          <p:spPr>
            <a:xfrm>
              <a:off x="711176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D53F966-0137-4C3C-ABED-873297BC2D44}"/>
                </a:ext>
              </a:extLst>
            </p:cNvPr>
            <p:cNvSpPr/>
            <p:nvPr/>
          </p:nvSpPr>
          <p:spPr>
            <a:xfrm>
              <a:off x="731218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44CA871-29A0-473B-9DBE-9780223498A0}"/>
                </a:ext>
              </a:extLst>
            </p:cNvPr>
            <p:cNvSpPr/>
            <p:nvPr/>
          </p:nvSpPr>
          <p:spPr>
            <a:xfrm>
              <a:off x="7512608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7DF752A6-22AB-4AAE-8B8C-9054EC9C0D1A}"/>
                </a:ext>
              </a:extLst>
            </p:cNvPr>
            <p:cNvSpPr/>
            <p:nvPr/>
          </p:nvSpPr>
          <p:spPr>
            <a:xfrm>
              <a:off x="7713030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F8BA866-EA08-4894-9C8B-BAD031C0B1FD}"/>
                </a:ext>
              </a:extLst>
            </p:cNvPr>
            <p:cNvSpPr/>
            <p:nvPr/>
          </p:nvSpPr>
          <p:spPr>
            <a:xfrm>
              <a:off x="791345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C8BEE19-B131-43C7-9959-5631867BD421}"/>
                </a:ext>
              </a:extLst>
            </p:cNvPr>
            <p:cNvSpPr/>
            <p:nvPr/>
          </p:nvSpPr>
          <p:spPr>
            <a:xfrm>
              <a:off x="811387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99746D3-982B-44AE-9C3F-8B25B6A05226}"/>
                </a:ext>
              </a:extLst>
            </p:cNvPr>
            <p:cNvSpPr/>
            <p:nvPr/>
          </p:nvSpPr>
          <p:spPr>
            <a:xfrm>
              <a:off x="831429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31F6339-4D11-44E7-BFC5-A15C3055FC4C}"/>
                </a:ext>
              </a:extLst>
            </p:cNvPr>
            <p:cNvSpPr/>
            <p:nvPr/>
          </p:nvSpPr>
          <p:spPr>
            <a:xfrm>
              <a:off x="6109655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AA0BDD9-3AAC-41F0-ABF7-C6AD2AB350F7}"/>
                </a:ext>
              </a:extLst>
            </p:cNvPr>
            <p:cNvSpPr/>
            <p:nvPr/>
          </p:nvSpPr>
          <p:spPr>
            <a:xfrm>
              <a:off x="6310077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F55AEFF-A446-47D9-A2AD-DC21FE74E480}"/>
                </a:ext>
              </a:extLst>
            </p:cNvPr>
            <p:cNvSpPr/>
            <p:nvPr/>
          </p:nvSpPr>
          <p:spPr>
            <a:xfrm>
              <a:off x="6510499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78760AA-0BFA-42A5-862A-4CA195DDDDF4}"/>
                </a:ext>
              </a:extLst>
            </p:cNvPr>
            <p:cNvSpPr/>
            <p:nvPr/>
          </p:nvSpPr>
          <p:spPr>
            <a:xfrm>
              <a:off x="6710921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C9C8DE8F-6271-4027-937B-D99D89CE5E34}"/>
                </a:ext>
              </a:extLst>
            </p:cNvPr>
            <p:cNvSpPr/>
            <p:nvPr/>
          </p:nvSpPr>
          <p:spPr>
            <a:xfrm>
              <a:off x="691134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93AF288-CB67-49C9-BD56-0DE8909BFC7D}"/>
                </a:ext>
              </a:extLst>
            </p:cNvPr>
            <p:cNvSpPr/>
            <p:nvPr/>
          </p:nvSpPr>
          <p:spPr>
            <a:xfrm>
              <a:off x="711176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A5229EC-B827-456B-9D0E-DAFD74227FD7}"/>
                </a:ext>
              </a:extLst>
            </p:cNvPr>
            <p:cNvSpPr/>
            <p:nvPr/>
          </p:nvSpPr>
          <p:spPr>
            <a:xfrm>
              <a:off x="731218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DCD8443B-B054-4C72-B4A6-4DE8179F0138}"/>
                </a:ext>
              </a:extLst>
            </p:cNvPr>
            <p:cNvSpPr/>
            <p:nvPr/>
          </p:nvSpPr>
          <p:spPr>
            <a:xfrm>
              <a:off x="7512608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E2CE9A9-93FB-419F-B36E-BAD28F62F9CE}"/>
                </a:ext>
              </a:extLst>
            </p:cNvPr>
            <p:cNvSpPr/>
            <p:nvPr/>
          </p:nvSpPr>
          <p:spPr>
            <a:xfrm>
              <a:off x="7713030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1AF1444-915F-4454-9413-C94426BAC69E}"/>
                </a:ext>
              </a:extLst>
            </p:cNvPr>
            <p:cNvSpPr/>
            <p:nvPr/>
          </p:nvSpPr>
          <p:spPr>
            <a:xfrm>
              <a:off x="791345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3186651-01A9-416B-A280-4E8A9898EF6A}"/>
                </a:ext>
              </a:extLst>
            </p:cNvPr>
            <p:cNvSpPr/>
            <p:nvPr/>
          </p:nvSpPr>
          <p:spPr>
            <a:xfrm>
              <a:off x="811387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6362169-8360-4FE6-BC59-4B37350C252A}"/>
                </a:ext>
              </a:extLst>
            </p:cNvPr>
            <p:cNvSpPr/>
            <p:nvPr/>
          </p:nvSpPr>
          <p:spPr>
            <a:xfrm>
              <a:off x="831429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F1E553C-10E2-4E45-8D82-D33DA96A9D9D}"/>
                </a:ext>
              </a:extLst>
            </p:cNvPr>
            <p:cNvSpPr/>
            <p:nvPr/>
          </p:nvSpPr>
          <p:spPr>
            <a:xfrm>
              <a:off x="6109655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B222B43-7212-4590-8135-7222549FC69C}"/>
                </a:ext>
              </a:extLst>
            </p:cNvPr>
            <p:cNvSpPr/>
            <p:nvPr/>
          </p:nvSpPr>
          <p:spPr>
            <a:xfrm>
              <a:off x="6310077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DAFA870-A82E-4B58-85A1-35C34B108E90}"/>
                </a:ext>
              </a:extLst>
            </p:cNvPr>
            <p:cNvSpPr/>
            <p:nvPr/>
          </p:nvSpPr>
          <p:spPr>
            <a:xfrm>
              <a:off x="6510499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3D27332-5854-4825-BD47-C6C9B0493EEB}"/>
                </a:ext>
              </a:extLst>
            </p:cNvPr>
            <p:cNvSpPr/>
            <p:nvPr/>
          </p:nvSpPr>
          <p:spPr>
            <a:xfrm>
              <a:off x="6710921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21CB411-AEAC-49E9-A042-217A8F47A80C}"/>
                </a:ext>
              </a:extLst>
            </p:cNvPr>
            <p:cNvSpPr/>
            <p:nvPr/>
          </p:nvSpPr>
          <p:spPr>
            <a:xfrm>
              <a:off x="691134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BE89BFB-A677-45F6-B245-0021893B9441}"/>
                </a:ext>
              </a:extLst>
            </p:cNvPr>
            <p:cNvSpPr/>
            <p:nvPr/>
          </p:nvSpPr>
          <p:spPr>
            <a:xfrm>
              <a:off x="711176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2041C30-3E9F-490F-B5D1-2B2C7C468284}"/>
                </a:ext>
              </a:extLst>
            </p:cNvPr>
            <p:cNvSpPr/>
            <p:nvPr/>
          </p:nvSpPr>
          <p:spPr>
            <a:xfrm>
              <a:off x="731218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AB1C395-64EB-4980-9B63-5506AA0C158C}"/>
                </a:ext>
              </a:extLst>
            </p:cNvPr>
            <p:cNvSpPr/>
            <p:nvPr/>
          </p:nvSpPr>
          <p:spPr>
            <a:xfrm>
              <a:off x="7512608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017E765-7FD6-419C-B166-E18B51703A61}"/>
                </a:ext>
              </a:extLst>
            </p:cNvPr>
            <p:cNvSpPr/>
            <p:nvPr/>
          </p:nvSpPr>
          <p:spPr>
            <a:xfrm>
              <a:off x="7713030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233E23-FFCB-44D9-92FE-3DBD3A5A1151}"/>
                </a:ext>
              </a:extLst>
            </p:cNvPr>
            <p:cNvSpPr/>
            <p:nvPr/>
          </p:nvSpPr>
          <p:spPr>
            <a:xfrm>
              <a:off x="791345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75AA234-3FC8-4564-8E16-949A45A700B1}"/>
                </a:ext>
              </a:extLst>
            </p:cNvPr>
            <p:cNvSpPr/>
            <p:nvPr/>
          </p:nvSpPr>
          <p:spPr>
            <a:xfrm>
              <a:off x="811387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32F8490-0F7B-43D1-A5E9-1E1A4F78A20B}"/>
                </a:ext>
              </a:extLst>
            </p:cNvPr>
            <p:cNvSpPr/>
            <p:nvPr/>
          </p:nvSpPr>
          <p:spPr>
            <a:xfrm>
              <a:off x="831429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4FA8695-8562-484A-A68F-E8A705E7A7BD}"/>
                </a:ext>
              </a:extLst>
            </p:cNvPr>
            <p:cNvSpPr/>
            <p:nvPr/>
          </p:nvSpPr>
          <p:spPr>
            <a:xfrm>
              <a:off x="6109655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D208D20A-32B4-4E5E-A3CB-F955A734DC40}"/>
                </a:ext>
              </a:extLst>
            </p:cNvPr>
            <p:cNvSpPr/>
            <p:nvPr/>
          </p:nvSpPr>
          <p:spPr>
            <a:xfrm>
              <a:off x="6310077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74922A68-B528-4DE5-B1FF-931ED7E4CBB6}"/>
                </a:ext>
              </a:extLst>
            </p:cNvPr>
            <p:cNvSpPr/>
            <p:nvPr/>
          </p:nvSpPr>
          <p:spPr>
            <a:xfrm>
              <a:off x="6510499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A924656F-CB4A-41E6-A561-74FE0F3C9822}"/>
                </a:ext>
              </a:extLst>
            </p:cNvPr>
            <p:cNvSpPr/>
            <p:nvPr/>
          </p:nvSpPr>
          <p:spPr>
            <a:xfrm>
              <a:off x="6710921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539AC5B-DC7E-40B4-9B0E-F27D7A2FE5EA}"/>
                </a:ext>
              </a:extLst>
            </p:cNvPr>
            <p:cNvSpPr/>
            <p:nvPr/>
          </p:nvSpPr>
          <p:spPr>
            <a:xfrm>
              <a:off x="691134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A73016F4-3C0F-41A3-AC81-6000EB83C072}"/>
                </a:ext>
              </a:extLst>
            </p:cNvPr>
            <p:cNvSpPr/>
            <p:nvPr/>
          </p:nvSpPr>
          <p:spPr>
            <a:xfrm>
              <a:off x="711176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79F2215-B6A0-42B7-8E3E-3827B63DBC10}"/>
                </a:ext>
              </a:extLst>
            </p:cNvPr>
            <p:cNvSpPr/>
            <p:nvPr/>
          </p:nvSpPr>
          <p:spPr>
            <a:xfrm>
              <a:off x="731218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1378AFC-9BA3-4E0E-838B-B18221641F67}"/>
                </a:ext>
              </a:extLst>
            </p:cNvPr>
            <p:cNvSpPr/>
            <p:nvPr/>
          </p:nvSpPr>
          <p:spPr>
            <a:xfrm>
              <a:off x="7512608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D67D43C9-EDA7-4990-A6EE-AE55ABF3CEE5}"/>
                </a:ext>
              </a:extLst>
            </p:cNvPr>
            <p:cNvSpPr/>
            <p:nvPr/>
          </p:nvSpPr>
          <p:spPr>
            <a:xfrm>
              <a:off x="7713030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E26DCEF-24FB-4075-A975-7A8F2F2F32F0}"/>
                </a:ext>
              </a:extLst>
            </p:cNvPr>
            <p:cNvSpPr/>
            <p:nvPr/>
          </p:nvSpPr>
          <p:spPr>
            <a:xfrm>
              <a:off x="791345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9146E21-E2CD-4555-AB56-443F15BCEF8B}"/>
                </a:ext>
              </a:extLst>
            </p:cNvPr>
            <p:cNvSpPr/>
            <p:nvPr/>
          </p:nvSpPr>
          <p:spPr>
            <a:xfrm>
              <a:off x="811387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359F87A-D809-4418-A6D8-47E4A6E03F1F}"/>
                </a:ext>
              </a:extLst>
            </p:cNvPr>
            <p:cNvSpPr/>
            <p:nvPr/>
          </p:nvSpPr>
          <p:spPr>
            <a:xfrm>
              <a:off x="831429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D61BC4F-0D0C-4676-828A-13C1B39541AF}"/>
                </a:ext>
              </a:extLst>
            </p:cNvPr>
            <p:cNvSpPr/>
            <p:nvPr/>
          </p:nvSpPr>
          <p:spPr>
            <a:xfrm>
              <a:off x="6109655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5AF93D6-EF75-44AC-A5EA-A16A0B4323D8}"/>
                </a:ext>
              </a:extLst>
            </p:cNvPr>
            <p:cNvSpPr/>
            <p:nvPr/>
          </p:nvSpPr>
          <p:spPr>
            <a:xfrm>
              <a:off x="6310077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C7349EA-7669-4F71-91E6-03AE95A38D99}"/>
                </a:ext>
              </a:extLst>
            </p:cNvPr>
            <p:cNvSpPr/>
            <p:nvPr/>
          </p:nvSpPr>
          <p:spPr>
            <a:xfrm>
              <a:off x="6510499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D6CE10-2F9A-476D-A70F-3FC0DBDB591C}"/>
                </a:ext>
              </a:extLst>
            </p:cNvPr>
            <p:cNvSpPr/>
            <p:nvPr/>
          </p:nvSpPr>
          <p:spPr>
            <a:xfrm>
              <a:off x="6710921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99463FF-020A-4CBA-AE72-9F86338302AE}"/>
                </a:ext>
              </a:extLst>
            </p:cNvPr>
            <p:cNvSpPr/>
            <p:nvPr/>
          </p:nvSpPr>
          <p:spPr>
            <a:xfrm>
              <a:off x="691134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C7F4700-42AE-493B-91DA-D4B56E548D62}"/>
                </a:ext>
              </a:extLst>
            </p:cNvPr>
            <p:cNvSpPr/>
            <p:nvPr/>
          </p:nvSpPr>
          <p:spPr>
            <a:xfrm>
              <a:off x="711176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2CEECF1-3416-4ECE-B157-B87FF6150512}"/>
                </a:ext>
              </a:extLst>
            </p:cNvPr>
            <p:cNvSpPr/>
            <p:nvPr/>
          </p:nvSpPr>
          <p:spPr>
            <a:xfrm>
              <a:off x="731218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D4B7CE3B-4DB6-447E-8C73-1B72B358CBCA}"/>
                </a:ext>
              </a:extLst>
            </p:cNvPr>
            <p:cNvSpPr/>
            <p:nvPr/>
          </p:nvSpPr>
          <p:spPr>
            <a:xfrm>
              <a:off x="7512608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5459956-12BA-43F8-B7F4-C67C008D185A}"/>
                </a:ext>
              </a:extLst>
            </p:cNvPr>
            <p:cNvSpPr/>
            <p:nvPr/>
          </p:nvSpPr>
          <p:spPr>
            <a:xfrm>
              <a:off x="7713030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AC6C689-02E9-4A74-B196-A7156A4D56B9}"/>
                </a:ext>
              </a:extLst>
            </p:cNvPr>
            <p:cNvSpPr/>
            <p:nvPr/>
          </p:nvSpPr>
          <p:spPr>
            <a:xfrm>
              <a:off x="791345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DCBB1081-73BA-4945-B1C1-0257B78AF19C}"/>
                </a:ext>
              </a:extLst>
            </p:cNvPr>
            <p:cNvSpPr/>
            <p:nvPr/>
          </p:nvSpPr>
          <p:spPr>
            <a:xfrm>
              <a:off x="811387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CAFC57D-2870-4CE5-A2A0-AE84AD072C94}"/>
                </a:ext>
              </a:extLst>
            </p:cNvPr>
            <p:cNvSpPr/>
            <p:nvPr/>
          </p:nvSpPr>
          <p:spPr>
            <a:xfrm>
              <a:off x="831429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1D7EE19-290C-48C3-A24C-8DB246D47B37}"/>
                </a:ext>
              </a:extLst>
            </p:cNvPr>
            <p:cNvSpPr/>
            <p:nvPr/>
          </p:nvSpPr>
          <p:spPr>
            <a:xfrm>
              <a:off x="6109655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AB12B9-EE00-490D-9302-E4AF65A99AEB}"/>
                </a:ext>
              </a:extLst>
            </p:cNvPr>
            <p:cNvSpPr/>
            <p:nvPr/>
          </p:nvSpPr>
          <p:spPr>
            <a:xfrm>
              <a:off x="6310077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536857E-7FD1-4E1B-8679-620C2D012C69}"/>
                </a:ext>
              </a:extLst>
            </p:cNvPr>
            <p:cNvSpPr/>
            <p:nvPr/>
          </p:nvSpPr>
          <p:spPr>
            <a:xfrm>
              <a:off x="6510499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AB2F1FB-F015-4660-96B5-5AE7F178A576}"/>
                </a:ext>
              </a:extLst>
            </p:cNvPr>
            <p:cNvSpPr/>
            <p:nvPr/>
          </p:nvSpPr>
          <p:spPr>
            <a:xfrm>
              <a:off x="6710921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FF6486A-1A2D-4193-AB92-CF7FFDA7022B}"/>
                </a:ext>
              </a:extLst>
            </p:cNvPr>
            <p:cNvSpPr/>
            <p:nvPr/>
          </p:nvSpPr>
          <p:spPr>
            <a:xfrm>
              <a:off x="691134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BF0BA5C6-4006-42CC-93D3-FC89EA47E2CF}"/>
                </a:ext>
              </a:extLst>
            </p:cNvPr>
            <p:cNvSpPr/>
            <p:nvPr/>
          </p:nvSpPr>
          <p:spPr>
            <a:xfrm>
              <a:off x="711176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7DCF28A-DE47-4395-A10E-26C4E6283301}"/>
                </a:ext>
              </a:extLst>
            </p:cNvPr>
            <p:cNvSpPr/>
            <p:nvPr/>
          </p:nvSpPr>
          <p:spPr>
            <a:xfrm>
              <a:off x="731218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7227CC58-EF5C-4703-8365-D3F7CEEE9EE7}"/>
                </a:ext>
              </a:extLst>
            </p:cNvPr>
            <p:cNvSpPr/>
            <p:nvPr/>
          </p:nvSpPr>
          <p:spPr>
            <a:xfrm>
              <a:off x="7512608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18560AA-0C8C-49E9-BA21-C82630EB9FFA}"/>
                </a:ext>
              </a:extLst>
            </p:cNvPr>
            <p:cNvSpPr/>
            <p:nvPr/>
          </p:nvSpPr>
          <p:spPr>
            <a:xfrm>
              <a:off x="7713030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6F4DED66-2538-4CAF-BA04-3B4871BF8EAF}"/>
                </a:ext>
              </a:extLst>
            </p:cNvPr>
            <p:cNvSpPr/>
            <p:nvPr/>
          </p:nvSpPr>
          <p:spPr>
            <a:xfrm>
              <a:off x="791345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318B3B-E3AE-4F15-B0D1-CC9822CB4F15}"/>
                </a:ext>
              </a:extLst>
            </p:cNvPr>
            <p:cNvSpPr/>
            <p:nvPr/>
          </p:nvSpPr>
          <p:spPr>
            <a:xfrm>
              <a:off x="811387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267F122F-BF83-494E-8B4E-805CEEB7F461}"/>
                </a:ext>
              </a:extLst>
            </p:cNvPr>
            <p:cNvSpPr/>
            <p:nvPr/>
          </p:nvSpPr>
          <p:spPr>
            <a:xfrm>
              <a:off x="831429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DB2071DE-05EC-4CE7-804F-B302AC01BB59}"/>
                </a:ext>
              </a:extLst>
            </p:cNvPr>
            <p:cNvSpPr/>
            <p:nvPr/>
          </p:nvSpPr>
          <p:spPr>
            <a:xfrm>
              <a:off x="6109655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CD2BECA-D35F-4DAF-91AE-9D5B91ADA708}"/>
                </a:ext>
              </a:extLst>
            </p:cNvPr>
            <p:cNvSpPr/>
            <p:nvPr/>
          </p:nvSpPr>
          <p:spPr>
            <a:xfrm>
              <a:off x="6310077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920550-45AD-4CB9-8790-7DB3806EB8AB}"/>
                </a:ext>
              </a:extLst>
            </p:cNvPr>
            <p:cNvSpPr/>
            <p:nvPr/>
          </p:nvSpPr>
          <p:spPr>
            <a:xfrm>
              <a:off x="6510499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4F3336F-6C11-45C1-9CFD-142A18CFCEF8}"/>
                </a:ext>
              </a:extLst>
            </p:cNvPr>
            <p:cNvSpPr/>
            <p:nvPr/>
          </p:nvSpPr>
          <p:spPr>
            <a:xfrm>
              <a:off x="6710921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CB88BE2-248C-479B-804D-52D0EA23AA89}"/>
                </a:ext>
              </a:extLst>
            </p:cNvPr>
            <p:cNvSpPr/>
            <p:nvPr/>
          </p:nvSpPr>
          <p:spPr>
            <a:xfrm>
              <a:off x="691134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2467FAF-C6FE-4099-A27A-16F9E7DF694B}"/>
                </a:ext>
              </a:extLst>
            </p:cNvPr>
            <p:cNvSpPr/>
            <p:nvPr/>
          </p:nvSpPr>
          <p:spPr>
            <a:xfrm>
              <a:off x="711176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AB4BF02A-8D7D-4739-A7C9-68333C042180}"/>
                </a:ext>
              </a:extLst>
            </p:cNvPr>
            <p:cNvSpPr/>
            <p:nvPr/>
          </p:nvSpPr>
          <p:spPr>
            <a:xfrm>
              <a:off x="731218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CF8EB5F-5147-4346-B3EF-97FFE8601A13}"/>
                </a:ext>
              </a:extLst>
            </p:cNvPr>
            <p:cNvSpPr/>
            <p:nvPr/>
          </p:nvSpPr>
          <p:spPr>
            <a:xfrm>
              <a:off x="7512608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9AFC1E9-B889-4A1B-913C-E9AE025BF637}"/>
                </a:ext>
              </a:extLst>
            </p:cNvPr>
            <p:cNvSpPr/>
            <p:nvPr/>
          </p:nvSpPr>
          <p:spPr>
            <a:xfrm>
              <a:off x="7713030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30BCB31D-2BC1-453E-B307-29E76F10017F}"/>
                </a:ext>
              </a:extLst>
            </p:cNvPr>
            <p:cNvSpPr/>
            <p:nvPr/>
          </p:nvSpPr>
          <p:spPr>
            <a:xfrm>
              <a:off x="791345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95EE15E-84C5-4B49-98D0-4DFEF795E7DF}"/>
                </a:ext>
              </a:extLst>
            </p:cNvPr>
            <p:cNvSpPr/>
            <p:nvPr/>
          </p:nvSpPr>
          <p:spPr>
            <a:xfrm>
              <a:off x="811387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223B8C73-65BC-4D3F-A09E-481EC9260460}"/>
                </a:ext>
              </a:extLst>
            </p:cNvPr>
            <p:cNvSpPr/>
            <p:nvPr/>
          </p:nvSpPr>
          <p:spPr>
            <a:xfrm>
              <a:off x="831429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8FBE89-8DA7-4CDF-9081-F5DB08588E48}"/>
                </a:ext>
              </a:extLst>
            </p:cNvPr>
            <p:cNvSpPr/>
            <p:nvPr/>
          </p:nvSpPr>
          <p:spPr>
            <a:xfrm>
              <a:off x="6109655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33924C5E-FF8F-46E5-8334-09DFF304347A}"/>
                </a:ext>
              </a:extLst>
            </p:cNvPr>
            <p:cNvSpPr/>
            <p:nvPr/>
          </p:nvSpPr>
          <p:spPr>
            <a:xfrm>
              <a:off x="6310077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E8926D71-9367-4EA0-AF74-CA6962A9436C}"/>
                </a:ext>
              </a:extLst>
            </p:cNvPr>
            <p:cNvSpPr/>
            <p:nvPr/>
          </p:nvSpPr>
          <p:spPr>
            <a:xfrm>
              <a:off x="6510499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7B398215-48C0-4F11-82C7-EFFC0DA36F8C}"/>
                </a:ext>
              </a:extLst>
            </p:cNvPr>
            <p:cNvSpPr/>
            <p:nvPr/>
          </p:nvSpPr>
          <p:spPr>
            <a:xfrm>
              <a:off x="6710921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F67A09E-0B86-481E-8AF8-5DA78992400C}"/>
                </a:ext>
              </a:extLst>
            </p:cNvPr>
            <p:cNvSpPr/>
            <p:nvPr/>
          </p:nvSpPr>
          <p:spPr>
            <a:xfrm>
              <a:off x="691134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09403C5-0F50-45A5-9636-BEBD3D51210E}"/>
                </a:ext>
              </a:extLst>
            </p:cNvPr>
            <p:cNvSpPr/>
            <p:nvPr/>
          </p:nvSpPr>
          <p:spPr>
            <a:xfrm>
              <a:off x="711176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AF236A3-9932-4C4A-A8CC-3F2F4FB927DC}"/>
                </a:ext>
              </a:extLst>
            </p:cNvPr>
            <p:cNvSpPr/>
            <p:nvPr/>
          </p:nvSpPr>
          <p:spPr>
            <a:xfrm>
              <a:off x="731218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C81F131-35F9-4A81-931A-F03E61CCE506}"/>
                </a:ext>
              </a:extLst>
            </p:cNvPr>
            <p:cNvSpPr/>
            <p:nvPr/>
          </p:nvSpPr>
          <p:spPr>
            <a:xfrm>
              <a:off x="7512608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383F3D1-B6B5-41D9-ACD9-F82FD12BFD80}"/>
                </a:ext>
              </a:extLst>
            </p:cNvPr>
            <p:cNvSpPr/>
            <p:nvPr/>
          </p:nvSpPr>
          <p:spPr>
            <a:xfrm>
              <a:off x="7713030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46A5326-F6D5-406B-9EE9-40B740A362A2}"/>
                </a:ext>
              </a:extLst>
            </p:cNvPr>
            <p:cNvSpPr/>
            <p:nvPr/>
          </p:nvSpPr>
          <p:spPr>
            <a:xfrm>
              <a:off x="791345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B62CD0A-E1A6-4DBF-8A96-CADBD8949C8A}"/>
                </a:ext>
              </a:extLst>
            </p:cNvPr>
            <p:cNvSpPr/>
            <p:nvPr/>
          </p:nvSpPr>
          <p:spPr>
            <a:xfrm>
              <a:off x="811387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195E0FB-E38E-4A15-9E32-8CC3AD434679}"/>
                </a:ext>
              </a:extLst>
            </p:cNvPr>
            <p:cNvSpPr/>
            <p:nvPr/>
          </p:nvSpPr>
          <p:spPr>
            <a:xfrm>
              <a:off x="831429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0" name="그래픽 2" descr="정사각형 2개와 지그재그 선">
            <a:extLst>
              <a:ext uri="{FF2B5EF4-FFF2-40B4-BE49-F238E27FC236}">
                <a16:creationId xmlns:a16="http://schemas.microsoft.com/office/drawing/2014/main" id="{869521E4-F0CA-4DFB-970B-F63F423533A9}"/>
              </a:ext>
            </a:extLst>
          </p:cNvPr>
          <p:cNvSpPr/>
          <p:nvPr/>
        </p:nvSpPr>
        <p:spPr>
          <a:xfrm>
            <a:off x="6592490" y="2833702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rgbClr val="737373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그래픽 2" descr="정사각형 2개와 지그재그 선">
            <a:extLst>
              <a:ext uri="{FF2B5EF4-FFF2-40B4-BE49-F238E27FC236}">
                <a16:creationId xmlns:a16="http://schemas.microsoft.com/office/drawing/2014/main" id="{D989A7F8-9984-4B49-BE2D-3E7966B18533}"/>
              </a:ext>
            </a:extLst>
          </p:cNvPr>
          <p:cNvSpPr/>
          <p:nvPr/>
        </p:nvSpPr>
        <p:spPr>
          <a:xfrm>
            <a:off x="6592490" y="2432858"/>
            <a:ext cx="1851617" cy="459286"/>
          </a:xfrm>
          <a:custGeom>
            <a:avLst/>
            <a:gdLst>
              <a:gd name="connsiteX0" fmla="*/ 1227517 w 1851617"/>
              <a:gd name="connsiteY0" fmla="*/ 459287 h 459286"/>
              <a:gd name="connsiteX1" fmla="*/ 925869 w 1851617"/>
              <a:gd name="connsiteY1" fmla="*/ 85166 h 459286"/>
              <a:gd name="connsiteX2" fmla="*/ 624207 w 1851617"/>
              <a:gd name="connsiteY2" fmla="*/ 459273 h 459286"/>
              <a:gd name="connsiteX3" fmla="*/ 322506 w 1851617"/>
              <a:gd name="connsiteY3" fmla="*/ 85153 h 459286"/>
              <a:gd name="connsiteX4" fmla="*/ 41594 w 1851617"/>
              <a:gd name="connsiteY4" fmla="*/ 433472 h 459286"/>
              <a:gd name="connsiteX5" fmla="*/ 0 w 1851617"/>
              <a:gd name="connsiteY5" fmla="*/ 399935 h 459286"/>
              <a:gd name="connsiteX6" fmla="*/ 322506 w 1851617"/>
              <a:gd name="connsiteY6" fmla="*/ 13 h 459286"/>
              <a:gd name="connsiteX7" fmla="*/ 624207 w 1851617"/>
              <a:gd name="connsiteY7" fmla="*/ 374134 h 459286"/>
              <a:gd name="connsiteX8" fmla="*/ 925869 w 1851617"/>
              <a:gd name="connsiteY8" fmla="*/ 0 h 459286"/>
              <a:gd name="connsiteX9" fmla="*/ 1227517 w 1851617"/>
              <a:gd name="connsiteY9" fmla="*/ 374121 h 459286"/>
              <a:gd name="connsiteX10" fmla="*/ 1529166 w 1851617"/>
              <a:gd name="connsiteY10" fmla="*/ 0 h 459286"/>
              <a:gd name="connsiteX11" fmla="*/ 1851618 w 1851617"/>
              <a:gd name="connsiteY11" fmla="*/ 399935 h 459286"/>
              <a:gd name="connsiteX12" fmla="*/ 1810023 w 1851617"/>
              <a:gd name="connsiteY12" fmla="*/ 433472 h 459286"/>
              <a:gd name="connsiteX13" fmla="*/ 1529166 w 1851617"/>
              <a:gd name="connsiteY13" fmla="*/ 85166 h 4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51617" h="459286">
                <a:moveTo>
                  <a:pt x="1227517" y="459287"/>
                </a:moveTo>
                <a:lnTo>
                  <a:pt x="925869" y="85166"/>
                </a:lnTo>
                <a:lnTo>
                  <a:pt x="624207" y="459273"/>
                </a:lnTo>
                <a:lnTo>
                  <a:pt x="322506" y="85153"/>
                </a:lnTo>
                <a:lnTo>
                  <a:pt x="41594" y="433472"/>
                </a:lnTo>
                <a:lnTo>
                  <a:pt x="0" y="399935"/>
                </a:lnTo>
                <a:lnTo>
                  <a:pt x="322506" y="13"/>
                </a:lnTo>
                <a:lnTo>
                  <a:pt x="624207" y="374134"/>
                </a:lnTo>
                <a:lnTo>
                  <a:pt x="925869" y="0"/>
                </a:lnTo>
                <a:lnTo>
                  <a:pt x="1227517" y="374121"/>
                </a:lnTo>
                <a:lnTo>
                  <a:pt x="1529166" y="0"/>
                </a:lnTo>
                <a:lnTo>
                  <a:pt x="1851618" y="399935"/>
                </a:lnTo>
                <a:lnTo>
                  <a:pt x="1810023" y="433472"/>
                </a:lnTo>
                <a:lnTo>
                  <a:pt x="1529166" y="85166"/>
                </a:lnTo>
                <a:close/>
              </a:path>
            </a:pathLst>
          </a:custGeom>
          <a:solidFill>
            <a:schemeClr val="bg1"/>
          </a:solidFill>
          <a:ln w="133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A664AA1-2F81-4A80-98BF-2899F8B3ABC7}"/>
              </a:ext>
            </a:extLst>
          </p:cNvPr>
          <p:cNvSpPr txBox="1"/>
          <p:nvPr/>
        </p:nvSpPr>
        <p:spPr>
          <a:xfrm>
            <a:off x="3958085" y="3644704"/>
            <a:ext cx="377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+mj-ea"/>
                <a:ea typeface="+mj-ea"/>
              </a:rPr>
              <a:t>Require statement</a:t>
            </a:r>
            <a:endParaRPr lang="ko-KR" altLang="en-US" sz="4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121884-FA4F-4FF9-A78C-A6648DF7C1BF}"/>
              </a:ext>
            </a:extLst>
          </p:cNvPr>
          <p:cNvSpPr txBox="1"/>
          <p:nvPr/>
        </p:nvSpPr>
        <p:spPr>
          <a:xfrm>
            <a:off x="463286" y="1364108"/>
            <a:ext cx="356059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1.</a:t>
            </a:r>
            <a:r>
              <a:rPr lang="en-US" altLang="ko-KR" sz="9600" b="1" dirty="0">
                <a:solidFill>
                  <a:schemeClr val="bg1"/>
                </a:solidFill>
              </a:rPr>
              <a:t>2</a:t>
            </a:r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04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B5"/>
      </a:accent1>
      <a:accent2>
        <a:srgbClr val="01A6CF"/>
      </a:accent2>
      <a:accent3>
        <a:srgbClr val="EB788F"/>
      </a:accent3>
      <a:accent4>
        <a:srgbClr val="FED352"/>
      </a:accent4>
      <a:accent5>
        <a:srgbClr val="69E0DB"/>
      </a:accent5>
      <a:accent6>
        <a:srgbClr val="E89472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750</Words>
  <Application>Microsoft Office PowerPoint</Application>
  <PresentationFormat>와이드스크린</PresentationFormat>
  <Paragraphs>230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나눔바른펜</vt:lpstr>
      <vt:lpstr>나눔스퀘어 ExtraBold</vt:lpstr>
      <vt:lpstr>나눔스퀘어 Light</vt:lpstr>
      <vt:lpstr>맑은 고딕</vt:lpstr>
      <vt:lpstr>카페24 당당해</vt:lpstr>
      <vt:lpstr>포천 막걸리체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you je wook</cp:lastModifiedBy>
  <cp:revision>71</cp:revision>
  <dcterms:created xsi:type="dcterms:W3CDTF">2021-07-04T01:22:34Z</dcterms:created>
  <dcterms:modified xsi:type="dcterms:W3CDTF">2022-09-13T23:06:17Z</dcterms:modified>
</cp:coreProperties>
</file>