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57" r:id="rId3"/>
  </p:sldMasterIdLst>
  <p:notesMasterIdLst>
    <p:notesMasterId r:id="rId5"/>
  </p:notesMasterIdLst>
  <p:handoutMasterIdLst>
    <p:handoutMasterId r:id="rId11"/>
  </p:handoutMasterIdLst>
  <p:sldIdLst>
    <p:sldId id="256" r:id="rId4"/>
    <p:sldId id="360" r:id="rId6"/>
    <p:sldId id="378" r:id="rId7"/>
    <p:sldId id="379" r:id="rId8"/>
    <p:sldId id="380" r:id="rId9"/>
    <p:sldId id="259" r:id="rId10"/>
  </p:sldIdLst>
  <p:sldSz cx="11518900" cy="6480175"/>
  <p:notesSz cx="6858000" cy="9144000"/>
  <p:embeddedFontLst>
    <p:embeddedFont>
      <p:font typeface="微软雅黑" panose="020B0503020204020204" charset="-122"/>
      <p:regular r:id="rId1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EA"/>
    <a:srgbClr val="89B92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8" y="426"/>
      </p:cViewPr>
      <p:guideLst>
        <p:guide orient="horz" pos="2109"/>
        <p:guide pos="36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32899" y="2181679"/>
            <a:ext cx="10253103" cy="849630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1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32940" y="3369091"/>
            <a:ext cx="10253021" cy="75722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27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7835" indent="0" algn="ctr">
              <a:buNone/>
              <a:defRPr sz="1510"/>
            </a:lvl5pPr>
            <a:lvl6pPr marL="2159635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3870" indent="0" algn="ctr">
              <a:buNone/>
              <a:defRPr sz="1510"/>
            </a:lvl8pPr>
            <a:lvl9pPr marL="3455670" indent="0" algn="ctr">
              <a:buNone/>
              <a:defRPr sz="151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32959" y="1224567"/>
            <a:ext cx="10254082" cy="476348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33005" y="3598800"/>
            <a:ext cx="10254082" cy="59040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4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33000" y="4263000"/>
            <a:ext cx="10254082" cy="1018569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51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3180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2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2960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4pPr>
            <a:lvl5pPr marL="17278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6pPr>
            <a:lvl7pPr marL="25920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7pPr>
            <a:lvl8pPr marL="30238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8pPr>
            <a:lvl9pPr marL="345630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33005" y="1224567"/>
            <a:ext cx="4992040" cy="476220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895002" y="1224567"/>
            <a:ext cx="4992040" cy="4762205"/>
          </a:xfrm>
        </p:spPr>
        <p:txBody>
          <a:bodyPr>
            <a:noAutofit/>
          </a:bodyPr>
          <a:lstStyle>
            <a:lvl1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33005" y="1224567"/>
            <a:ext cx="4992040" cy="360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89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33000" y="1690434"/>
            <a:ext cx="4992000" cy="4301324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5892047" y="1224567"/>
            <a:ext cx="4992040" cy="360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189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5892047" y="1690434"/>
            <a:ext cx="4992040" cy="4301324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33005" y="1224567"/>
            <a:ext cx="4992040" cy="476220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5895047" y="1224567"/>
            <a:ext cx="4992040" cy="4762205"/>
          </a:xfrm>
        </p:spPr>
        <p:txBody>
          <a:bodyPr vert="horz" lIns="101600" tIns="0" rIns="82550" bIns="0" rtlCol="0">
            <a:norm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9988474" y="900008"/>
            <a:ext cx="898568" cy="5091881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27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33000" y="900000"/>
            <a:ext cx="9286395" cy="5091881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33005" y="900008"/>
            <a:ext cx="10254082" cy="47622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32959" y="2445620"/>
            <a:ext cx="10254082" cy="84960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1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2899" y="549204"/>
            <a:ext cx="10253103" cy="6123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32940" y="1425038"/>
            <a:ext cx="10253021" cy="4487521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270"/>
            </a:lvl1pPr>
            <a:lvl2pPr>
              <a:defRPr sz="2270"/>
            </a:lvl2pPr>
            <a:lvl3pPr>
              <a:defRPr sz="2270"/>
            </a:lvl3pPr>
            <a:lvl4pPr>
              <a:defRPr sz="2270"/>
            </a:lvl4pPr>
            <a:lvl5pPr>
              <a:defRPr sz="227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793724" y="687619"/>
            <a:ext cx="3714845" cy="1053628"/>
          </a:xfrm>
        </p:spPr>
        <p:txBody>
          <a:bodyPr anchor="ctr" anchorCtr="0"/>
          <a:lstStyle>
            <a:lvl1pPr>
              <a:defRPr sz="3025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4854736" y="687619"/>
            <a:ext cx="5831443" cy="5105538"/>
          </a:xfrm>
        </p:spPr>
        <p:txBody>
          <a:bodyPr/>
          <a:lstStyle>
            <a:lvl1pPr>
              <a:defRPr sz="2270">
                <a:latin typeface="+mn-ea"/>
                <a:ea typeface="+mn-ea"/>
              </a:defRPr>
            </a:lvl1pPr>
            <a:lvl2pPr marL="431800" indent="0">
              <a:buNone/>
              <a:defRPr sz="2270">
                <a:latin typeface="+mn-ea"/>
                <a:ea typeface="+mn-ea"/>
              </a:defRPr>
            </a:lvl2pPr>
            <a:lvl3pPr>
              <a:defRPr sz="2270">
                <a:latin typeface="+mn-ea"/>
                <a:ea typeface="+mn-ea"/>
              </a:defRPr>
            </a:lvl3pPr>
            <a:lvl4pPr>
              <a:defRPr sz="2270">
                <a:latin typeface="+mn-ea"/>
                <a:ea typeface="+mn-ea"/>
              </a:defRPr>
            </a:lvl4pPr>
            <a:lvl5pPr>
              <a:defRPr sz="2270">
                <a:latin typeface="+mn-ea"/>
                <a:ea typeface="+mn-ea"/>
              </a:defRPr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793724" y="2116257"/>
            <a:ext cx="3714845" cy="3677499"/>
          </a:xfrm>
        </p:spPr>
        <p:txBody>
          <a:bodyPr/>
          <a:lstStyle>
            <a:lvl1pPr marL="323850" indent="-323850">
              <a:buFont typeface="Arial" panose="020B0604020202090204" pitchFamily="34" charset="0"/>
              <a:buChar char="•"/>
              <a:defRPr sz="2270">
                <a:latin typeface="+mn-ea"/>
                <a:ea typeface="+mn-ea"/>
              </a:defRPr>
            </a:lvl1pPr>
            <a:lvl2pPr marL="431800" indent="0">
              <a:buNone/>
              <a:defRPr sz="1325"/>
            </a:lvl2pPr>
            <a:lvl3pPr marL="864235" indent="0">
              <a:buNone/>
              <a:defRPr sz="1135"/>
            </a:lvl3pPr>
            <a:lvl4pPr marL="1296035" indent="0">
              <a:buNone/>
              <a:defRPr sz="945"/>
            </a:lvl4pPr>
            <a:lvl5pPr marL="1727835" indent="0">
              <a:buNone/>
              <a:defRPr sz="945"/>
            </a:lvl5pPr>
            <a:lvl6pPr marL="2159635" indent="0">
              <a:buNone/>
              <a:defRPr sz="945"/>
            </a:lvl6pPr>
            <a:lvl7pPr marL="2592070" indent="0">
              <a:buNone/>
              <a:defRPr sz="945"/>
            </a:lvl7pPr>
            <a:lvl8pPr marL="3023870" indent="0">
              <a:buNone/>
              <a:defRPr sz="945"/>
            </a:lvl8pPr>
            <a:lvl9pPr marL="3455670" indent="0">
              <a:buNone/>
              <a:defRPr sz="945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32940" y="5296343"/>
            <a:ext cx="10253021" cy="527414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32940" y="606016"/>
            <a:ext cx="10253021" cy="430511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318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1523100" cy="648977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318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42158" y="534014"/>
            <a:ext cx="5101913" cy="541214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5940633" y="534014"/>
            <a:ext cx="5101913" cy="541214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2899" y="589236"/>
            <a:ext cx="10253103" cy="849630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32959" y="2445620"/>
            <a:ext cx="10254082" cy="84960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1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32959" y="3369600"/>
            <a:ext cx="10254082" cy="898568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27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7835" indent="0" algn="ctr">
              <a:buNone/>
              <a:defRPr sz="1510"/>
            </a:lvl5pPr>
            <a:lvl6pPr marL="2160270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3870" indent="0" algn="ctr">
              <a:buNone/>
              <a:defRPr sz="1510"/>
            </a:lvl8pPr>
            <a:lvl9pPr marL="3456305" indent="0" algn="ctr">
              <a:buNone/>
              <a:defRPr sz="151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8" Type="http://schemas.openxmlformats.org/officeDocument/2006/relationships/theme" Target="../theme/theme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1173" y="6000004"/>
            <a:ext cx="2550938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888763" y="6000004"/>
            <a:ext cx="3741375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35223" y="6000004"/>
            <a:ext cx="2550938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32899" y="549204"/>
            <a:ext cx="10253103" cy="6123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32940" y="1425038"/>
            <a:ext cx="10253021" cy="4487521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270"/>
            </a:lvl1pPr>
            <a:lvl2pPr>
              <a:defRPr sz="2270"/>
            </a:lvl2pPr>
            <a:lvl3pPr>
              <a:defRPr sz="2270"/>
            </a:lvl3pPr>
            <a:lvl4pPr>
              <a:defRPr sz="2270"/>
            </a:lvl4pPr>
            <a:lvl5pPr>
              <a:defRPr sz="227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864235" rtl="0" eaLnBrk="1" fontAlgn="auto" latinLnBrk="0" hangingPunct="1">
        <a:lnSpc>
          <a:spcPct val="100000"/>
        </a:lnSpc>
        <a:spcBef>
          <a:spcPct val="0"/>
        </a:spcBef>
        <a:buNone/>
        <a:defRPr sz="2645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159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477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520825" algn="l"/>
        </a:tabLst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0801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5119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19437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37553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9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9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9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15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9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96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56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32959" y="408189"/>
            <a:ext cx="10254082" cy="612283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32959" y="1224567"/>
            <a:ext cx="10254082" cy="476220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31252" y="5999842"/>
            <a:ext cx="2551181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889134" y="5999842"/>
            <a:ext cx="3741732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136000" y="5999842"/>
            <a:ext cx="2551181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864235" rtl="0" eaLnBrk="1" fontAlgn="auto" latinLnBrk="0" hangingPunct="1">
        <a:lnSpc>
          <a:spcPct val="100000"/>
        </a:lnSpc>
        <a:spcBef>
          <a:spcPct val="0"/>
        </a:spcBef>
        <a:buNone/>
        <a:defRPr sz="2645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159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477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520825" algn="l"/>
        </a:tabLst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0801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5119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9437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3761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9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9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9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220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9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30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9.xml"/><Relationship Id="rId2" Type="http://schemas.openxmlformats.org/officeDocument/2006/relationships/tags" Target="../tags/tag6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63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64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65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66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67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49755" y="2047875"/>
            <a:ext cx="8403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层数最深叶子节点的和</a:t>
            </a:r>
            <a:endParaRPr lang="zh-CN" altLang="en-US" sz="5400" dirty="0">
              <a:solidFill>
                <a:srgbClr val="00A0EA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9919" y="2969895"/>
            <a:ext cx="359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89B929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门徒计划，带你开启算法精进之路</a:t>
            </a:r>
            <a:endParaRPr lang="zh-CN" altLang="en-US" dirty="0">
              <a:solidFill>
                <a:srgbClr val="89B929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</p:spTree>
    <p:custDataLst>
      <p:tags r:id="rId2"/>
    </p:custData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LeetCode-1302 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层数最深叶子节点的和</a:t>
            </a:r>
            <a:endParaRPr lang="zh-CN" altLang="en-US" b="1" dirty="0">
              <a:solidFill>
                <a:srgbClr val="00A0EA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68920" y="4060719"/>
            <a:ext cx="73209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给你一棵二叉树的根节点 root ，请你返回 层数最深的叶子节点的和 。</a:t>
            </a:r>
            <a:endParaRPr lang="zh-CN" altLang="en-US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037840" y="1047115"/>
            <a:ext cx="2115185" cy="2190115"/>
            <a:chOff x="2359335" y="2457508"/>
            <a:chExt cx="1376680" cy="1495736"/>
          </a:xfrm>
        </p:grpSpPr>
        <p:cxnSp>
          <p:nvCxnSpPr>
            <p:cNvPr id="31" name="直线连接符 349"/>
            <p:cNvCxnSpPr/>
            <p:nvPr/>
          </p:nvCxnSpPr>
          <p:spPr>
            <a:xfrm>
              <a:off x="3219760" y="2629181"/>
              <a:ext cx="343825" cy="552307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4" name="直线连接符 352"/>
            <p:cNvCxnSpPr/>
            <p:nvPr/>
          </p:nvCxnSpPr>
          <p:spPr>
            <a:xfrm>
              <a:off x="2875590" y="3226748"/>
              <a:ext cx="344171" cy="563854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5" name="直线连接符 353"/>
            <p:cNvCxnSpPr/>
            <p:nvPr/>
          </p:nvCxnSpPr>
          <p:spPr>
            <a:xfrm flipH="1">
              <a:off x="2531765" y="2629181"/>
              <a:ext cx="687995" cy="1168349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sp>
          <p:nvSpPr>
            <p:cNvPr id="36" name="椭圆 35"/>
            <p:cNvSpPr/>
            <p:nvPr/>
          </p:nvSpPr>
          <p:spPr>
            <a:xfrm>
              <a:off x="3047675" y="2457508"/>
              <a:ext cx="344170" cy="3441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0"/>
                </a:spcAft>
              </a:pPr>
              <a:r>
                <a:rPr lang="en-US" altLang="zh-CN" sz="2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503050405090304" pitchFamily="18" charset="0"/>
                </a:rPr>
                <a:t>1</a:t>
              </a:r>
              <a:endPara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2703505" y="3033085"/>
              <a:ext cx="344170" cy="3441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0"/>
                </a:spcAft>
              </a:pPr>
              <a:r>
                <a:rPr lang="en-US" altLang="zh-CN" sz="2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503050405090304" pitchFamily="18" charset="0"/>
                </a:rPr>
                <a:t>2</a:t>
              </a:r>
              <a:endPara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3391845" y="3033085"/>
              <a:ext cx="344170" cy="3441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0"/>
                </a:spcAft>
              </a:pPr>
              <a:r>
                <a:rPr lang="en-US" altLang="zh-CN" sz="2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503050405090304" pitchFamily="18" charset="0"/>
                </a:rPr>
                <a:t>3</a:t>
              </a:r>
              <a:endPara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2359335" y="3609074"/>
              <a:ext cx="344170" cy="3441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0"/>
                </a:spcAft>
              </a:pPr>
              <a:r>
                <a:rPr lang="en-US" altLang="zh-CN" sz="2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503050405090304" pitchFamily="18" charset="0"/>
                </a:rPr>
                <a:t>4</a:t>
              </a:r>
              <a:endPara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047675" y="3606558"/>
              <a:ext cx="344170" cy="3441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0"/>
                </a:spcAft>
              </a:pPr>
              <a:r>
                <a:rPr lang="en-US" altLang="zh-CN" sz="2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503050405090304" pitchFamily="18" charset="0"/>
                </a:rPr>
                <a:t>5</a:t>
              </a:r>
              <a:endPara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endParaRPr>
            </a:p>
          </p:txBody>
        </p:sp>
      </p:grpSp>
    </p:spTree>
    <p:custDataLst>
      <p:tags r:id="rId2"/>
    </p:custData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LeetCode-1302 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层数最深叶子节点的和</a:t>
            </a:r>
            <a:endParaRPr lang="zh-CN" altLang="en-US" b="1" dirty="0">
              <a:solidFill>
                <a:srgbClr val="00A0EA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82430" y="4106439"/>
            <a:ext cx="262572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示例：</a:t>
            </a:r>
            <a:endParaRPr lang="zh-CN" altLang="en-US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pPr algn="l"/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输入：root = [1,2,3,4,5]</a:t>
            </a:r>
            <a:endParaRPr lang="zh-CN" altLang="en-US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pPr algn="l"/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输出：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9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037840" y="1047115"/>
            <a:ext cx="2115185" cy="2190115"/>
            <a:chOff x="2359335" y="2457508"/>
            <a:chExt cx="1376680" cy="1495736"/>
          </a:xfrm>
        </p:grpSpPr>
        <p:cxnSp>
          <p:nvCxnSpPr>
            <p:cNvPr id="31" name="直线连接符 349"/>
            <p:cNvCxnSpPr/>
            <p:nvPr/>
          </p:nvCxnSpPr>
          <p:spPr>
            <a:xfrm>
              <a:off x="3219760" y="2629181"/>
              <a:ext cx="343825" cy="552307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4" name="直线连接符 352"/>
            <p:cNvCxnSpPr/>
            <p:nvPr/>
          </p:nvCxnSpPr>
          <p:spPr>
            <a:xfrm>
              <a:off x="2875590" y="3226748"/>
              <a:ext cx="344171" cy="563854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5" name="直线连接符 353"/>
            <p:cNvCxnSpPr/>
            <p:nvPr/>
          </p:nvCxnSpPr>
          <p:spPr>
            <a:xfrm flipH="1">
              <a:off x="2531765" y="2629181"/>
              <a:ext cx="687995" cy="1168349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sp>
          <p:nvSpPr>
            <p:cNvPr id="36" name="椭圆 35"/>
            <p:cNvSpPr/>
            <p:nvPr/>
          </p:nvSpPr>
          <p:spPr>
            <a:xfrm>
              <a:off x="3047675" y="2457508"/>
              <a:ext cx="344170" cy="3441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0"/>
                </a:spcAft>
              </a:pPr>
              <a:r>
                <a:rPr lang="en-US" altLang="zh-CN" sz="2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503050405090304" pitchFamily="18" charset="0"/>
                </a:rPr>
                <a:t>1</a:t>
              </a:r>
              <a:endPara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2703505" y="3033085"/>
              <a:ext cx="344170" cy="3441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0"/>
                </a:spcAft>
              </a:pPr>
              <a:r>
                <a:rPr lang="en-US" altLang="zh-CN" sz="2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503050405090304" pitchFamily="18" charset="0"/>
                </a:rPr>
                <a:t>2</a:t>
              </a:r>
              <a:endPara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3391845" y="3033085"/>
              <a:ext cx="344170" cy="3441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0"/>
                </a:spcAft>
              </a:pPr>
              <a:r>
                <a:rPr lang="en-US" altLang="zh-CN" sz="2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503050405090304" pitchFamily="18" charset="0"/>
                </a:rPr>
                <a:t>3</a:t>
              </a:r>
              <a:endPara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2359335" y="3609074"/>
              <a:ext cx="344170" cy="3441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0"/>
                </a:spcAft>
              </a:pPr>
              <a:r>
                <a:rPr lang="en-US" altLang="zh-CN" sz="2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503050405090304" pitchFamily="18" charset="0"/>
                </a:rPr>
                <a:t>4</a:t>
              </a:r>
              <a:endPara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047675" y="3606558"/>
              <a:ext cx="344170" cy="3441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0"/>
                </a:spcAft>
              </a:pPr>
              <a:r>
                <a:rPr lang="en-US" altLang="zh-CN" sz="2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503050405090304" pitchFamily="18" charset="0"/>
                </a:rPr>
                <a:t>5</a:t>
              </a:r>
              <a:endPara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endParaRPr>
            </a:p>
          </p:txBody>
        </p:sp>
      </p:grpSp>
    </p:spTree>
    <p:custDataLst>
      <p:tags r:id="rId2"/>
    </p:custData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LeetCode-1302 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层数最深叶子节点的和</a:t>
            </a:r>
            <a:endParaRPr lang="zh-CN" altLang="en-US" b="1" dirty="0">
              <a:solidFill>
                <a:srgbClr val="00A0EA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68920" y="4060719"/>
            <a:ext cx="95199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利用层序遍历即可，遍历每层节点，并记录当前节点值的和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sum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，到下一层时更新节点和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sum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037840" y="1047115"/>
            <a:ext cx="2115185" cy="2190115"/>
            <a:chOff x="2359335" y="2457508"/>
            <a:chExt cx="1376680" cy="1495736"/>
          </a:xfrm>
        </p:grpSpPr>
        <p:cxnSp>
          <p:nvCxnSpPr>
            <p:cNvPr id="31" name="直线连接符 349"/>
            <p:cNvCxnSpPr/>
            <p:nvPr/>
          </p:nvCxnSpPr>
          <p:spPr>
            <a:xfrm>
              <a:off x="3219760" y="2629181"/>
              <a:ext cx="343825" cy="552307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4" name="直线连接符 352"/>
            <p:cNvCxnSpPr/>
            <p:nvPr/>
          </p:nvCxnSpPr>
          <p:spPr>
            <a:xfrm>
              <a:off x="2875590" y="3226748"/>
              <a:ext cx="344171" cy="563854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5" name="直线连接符 353"/>
            <p:cNvCxnSpPr/>
            <p:nvPr/>
          </p:nvCxnSpPr>
          <p:spPr>
            <a:xfrm flipH="1">
              <a:off x="2531765" y="2629181"/>
              <a:ext cx="687995" cy="1168349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sp>
          <p:nvSpPr>
            <p:cNvPr id="36" name="椭圆 35"/>
            <p:cNvSpPr/>
            <p:nvPr/>
          </p:nvSpPr>
          <p:spPr>
            <a:xfrm>
              <a:off x="3047675" y="2457508"/>
              <a:ext cx="344170" cy="3441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0"/>
                </a:spcAft>
              </a:pPr>
              <a:r>
                <a:rPr lang="en-US" altLang="zh-CN" sz="2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503050405090304" pitchFamily="18" charset="0"/>
                </a:rPr>
                <a:t>1</a:t>
              </a:r>
              <a:endPara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2703505" y="3033085"/>
              <a:ext cx="344170" cy="3441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0"/>
                </a:spcAft>
              </a:pPr>
              <a:r>
                <a:rPr lang="en-US" altLang="zh-CN" sz="2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503050405090304" pitchFamily="18" charset="0"/>
                </a:rPr>
                <a:t>2</a:t>
              </a:r>
              <a:endPara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3391845" y="3033085"/>
              <a:ext cx="344170" cy="3441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0"/>
                </a:spcAft>
              </a:pPr>
              <a:r>
                <a:rPr lang="en-US" altLang="zh-CN" sz="2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503050405090304" pitchFamily="18" charset="0"/>
                </a:rPr>
                <a:t>3</a:t>
              </a:r>
              <a:endPara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2359335" y="3609074"/>
              <a:ext cx="344170" cy="3441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0"/>
                </a:spcAft>
              </a:pPr>
              <a:r>
                <a:rPr lang="en-US" altLang="zh-CN" sz="2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503050405090304" pitchFamily="18" charset="0"/>
                </a:rPr>
                <a:t>4</a:t>
              </a:r>
              <a:endPara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047675" y="3606558"/>
              <a:ext cx="344170" cy="3441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0"/>
                </a:spcAft>
              </a:pPr>
              <a:r>
                <a:rPr lang="en-US" altLang="zh-CN" sz="2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503050405090304" pitchFamily="18" charset="0"/>
                </a:rPr>
                <a:t>5</a:t>
              </a:r>
              <a:endPara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endParaRPr>
            </a:p>
          </p:txBody>
        </p:sp>
      </p:grpSp>
    </p:spTree>
    <p:custDataLst>
      <p:tags r:id="rId2"/>
    </p:custData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LeetCode-1302 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层数最深叶子节点的和</a:t>
            </a:r>
            <a:endParaRPr lang="zh-CN" altLang="en-US" b="1" dirty="0">
              <a:solidFill>
                <a:srgbClr val="00A0EA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68920" y="4060719"/>
            <a:ext cx="8928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当第一层时，记录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sum=1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，第二层时，记录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与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的和，并更新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sum=5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，直到最后一层。</a:t>
            </a:r>
            <a:endParaRPr lang="zh-CN" altLang="en-US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037840" y="1047115"/>
            <a:ext cx="2115185" cy="2190115"/>
            <a:chOff x="2359335" y="2457508"/>
            <a:chExt cx="1376680" cy="1495736"/>
          </a:xfrm>
        </p:grpSpPr>
        <p:cxnSp>
          <p:nvCxnSpPr>
            <p:cNvPr id="31" name="直线连接符 349"/>
            <p:cNvCxnSpPr/>
            <p:nvPr/>
          </p:nvCxnSpPr>
          <p:spPr>
            <a:xfrm>
              <a:off x="3219760" y="2629181"/>
              <a:ext cx="343825" cy="552307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4" name="直线连接符 352"/>
            <p:cNvCxnSpPr/>
            <p:nvPr/>
          </p:nvCxnSpPr>
          <p:spPr>
            <a:xfrm>
              <a:off x="2875590" y="3226748"/>
              <a:ext cx="344171" cy="563854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5" name="直线连接符 353"/>
            <p:cNvCxnSpPr/>
            <p:nvPr/>
          </p:nvCxnSpPr>
          <p:spPr>
            <a:xfrm flipH="1">
              <a:off x="2531765" y="2629181"/>
              <a:ext cx="687995" cy="1168349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sp>
          <p:nvSpPr>
            <p:cNvPr id="36" name="椭圆 35"/>
            <p:cNvSpPr/>
            <p:nvPr/>
          </p:nvSpPr>
          <p:spPr>
            <a:xfrm>
              <a:off x="3047675" y="2457508"/>
              <a:ext cx="344170" cy="3441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0"/>
                </a:spcAft>
              </a:pPr>
              <a:r>
                <a:rPr lang="en-US" altLang="zh-CN" sz="2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503050405090304" pitchFamily="18" charset="0"/>
                </a:rPr>
                <a:t>1</a:t>
              </a:r>
              <a:endPara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2703505" y="3033085"/>
              <a:ext cx="344170" cy="3441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0"/>
                </a:spcAft>
              </a:pPr>
              <a:r>
                <a:rPr lang="en-US" altLang="zh-CN" sz="2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503050405090304" pitchFamily="18" charset="0"/>
                </a:rPr>
                <a:t>2</a:t>
              </a:r>
              <a:endPara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3391845" y="3033085"/>
              <a:ext cx="344170" cy="3441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0"/>
                </a:spcAft>
              </a:pPr>
              <a:r>
                <a:rPr lang="en-US" altLang="zh-CN" sz="2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503050405090304" pitchFamily="18" charset="0"/>
                </a:rPr>
                <a:t>3</a:t>
              </a:r>
              <a:endPara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2359335" y="3609074"/>
              <a:ext cx="344170" cy="3441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0"/>
                </a:spcAft>
              </a:pPr>
              <a:r>
                <a:rPr lang="en-US" altLang="zh-CN" sz="2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503050405090304" pitchFamily="18" charset="0"/>
                </a:rPr>
                <a:t>4</a:t>
              </a:r>
              <a:endPara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047675" y="3606558"/>
              <a:ext cx="344170" cy="3441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0"/>
                </a:spcAft>
              </a:pPr>
              <a:r>
                <a:rPr lang="en-US" altLang="zh-CN" sz="2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503050405090304" pitchFamily="18" charset="0"/>
                </a:rPr>
                <a:t>5</a:t>
              </a:r>
              <a:endPara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endParaRPr>
            </a:p>
          </p:txBody>
        </p:sp>
      </p:grpSp>
    </p:spTree>
    <p:custDataLst>
      <p:tags r:id="rId2"/>
    </p:custData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98015" y="2322195"/>
            <a:ext cx="7722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感谢您的观看</a:t>
            </a:r>
            <a:endParaRPr lang="zh-CN" altLang="en-US" sz="4000" dirty="0">
              <a:solidFill>
                <a:srgbClr val="00A0EA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</p:spTree>
    <p:custDataLst>
      <p:tags r:id="rId2"/>
    </p:custDataLst>
  </p:cSld>
  <p:clrMapOvr>
    <a:masterClrMapping/>
  </p:clrMapOvr>
  <p:transition spd="slow"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ISLIDE.ICON" val="#407214;#407213;#407214;#407214;#407217;#407217;#407196;#407213;#407213;#393763;#392108;#393346;#381192;#370393;#150110;#165901;#164789;#152269;#150757;#151896;#165765;#150649;#165965;#164789;#165765;#68367;#80467;#80599;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ISLIDE.ICON" val="#407214;#407213;#407214;#407214;#407217;#407217;#407196;#407213;#407213;#393763;#392108;#393346;#381192;#370393;#150110;#165901;#164789;#152269;#150757;#151896;#165765;#150649;#165965;#164789;#165765;#68367;#80467;#80599;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ISLIDE.ICON" val="#407214;#407213;#407214;#407214;#407217;#407217;#407196;#407213;#407213;#393763;#392108;#393346;#381192;#370393;#150110;#165901;#164789;#152269;#150757;#151896;#165765;#150649;#165965;#164789;#165765;#68367;#80467;#80599;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ISLIDE.ICON" val="#407214;#407213;#407214;#407214;#407217;#407217;#407196;#407213;#407213;#393763;#392108;#393346;#381192;#370393;#150110;#165901;#164789;#152269;#150757;#151896;#165765;#150649;#165965;#164789;#165765;#68367;#80467;#80599;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阿里巴巴普惠体">
      <a:majorFont>
        <a:latin typeface="Alibaba Sans"/>
        <a:ea typeface="阿里巴巴普惠体 Medium"/>
        <a:cs typeface=""/>
      </a:majorFont>
      <a:minorFont>
        <a:latin typeface="Alibaba Sans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WPS 演示</Application>
  <PresentationFormat>自定义</PresentationFormat>
  <Paragraphs>64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3" baseType="lpstr">
      <vt:lpstr>Arial</vt:lpstr>
      <vt:lpstr>方正书宋_GBK</vt:lpstr>
      <vt:lpstr>Wingdings</vt:lpstr>
      <vt:lpstr>微软雅黑</vt:lpstr>
      <vt:lpstr>Alibaba Sans</vt:lpstr>
      <vt:lpstr>苹方-简</vt:lpstr>
      <vt:lpstr>阿里巴巴普惠体</vt:lpstr>
      <vt:lpstr>宋体</vt:lpstr>
      <vt:lpstr>汉仪书宋二KW</vt:lpstr>
      <vt:lpstr>Arial Unicode MS</vt:lpstr>
      <vt:lpstr>阿里巴巴普惠体 Medium</vt:lpstr>
      <vt:lpstr>Calibri</vt:lpstr>
      <vt:lpstr>Helvetica Neue</vt:lpstr>
      <vt:lpstr>宋体</vt:lpstr>
      <vt:lpstr>Times New Roman</vt:lpstr>
      <vt:lpstr>webwppDefTheme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</dc:creator>
  <cp:lastModifiedBy>liwenqi</cp:lastModifiedBy>
  <cp:revision>52</cp:revision>
  <dcterms:created xsi:type="dcterms:W3CDTF">2021-05-12T09:12:05Z</dcterms:created>
  <dcterms:modified xsi:type="dcterms:W3CDTF">2021-05-12T09:12:05Z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2052-3.4.0.5283</vt:lpwstr>
  </property>
</Properties>
</file>