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notesSlides/notesSlide14.xml" ContentType="application/vnd.openxmlformats-officedocument.presentationml.notesSlide+xml"/>
  <Override PartName="/ppt/tags/tag77.xml" ContentType="application/vnd.openxmlformats-officedocument.presentationml.tags+xml"/>
  <Override PartName="/ppt/notesSlides/notesSlide15.xml" ContentType="application/vnd.openxmlformats-officedocument.presentationml.notesSlide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2"/>
  </p:sldMasterIdLst>
  <p:notesMasterIdLst>
    <p:notesMasterId r:id="rId21"/>
  </p:notesMasterIdLst>
  <p:handoutMasterIdLst>
    <p:handoutMasterId r:id="rId22"/>
  </p:handoutMasterIdLst>
  <p:sldIdLst>
    <p:sldId id="256" r:id="rId3"/>
    <p:sldId id="285" r:id="rId4"/>
    <p:sldId id="385" r:id="rId5"/>
    <p:sldId id="386" r:id="rId6"/>
    <p:sldId id="387" r:id="rId7"/>
    <p:sldId id="388" r:id="rId8"/>
    <p:sldId id="390" r:id="rId9"/>
    <p:sldId id="391" r:id="rId10"/>
    <p:sldId id="392" r:id="rId11"/>
    <p:sldId id="393" r:id="rId12"/>
    <p:sldId id="395" r:id="rId13"/>
    <p:sldId id="398" r:id="rId14"/>
    <p:sldId id="399" r:id="rId15"/>
    <p:sldId id="400" r:id="rId16"/>
    <p:sldId id="401" r:id="rId17"/>
    <p:sldId id="402" r:id="rId18"/>
    <p:sldId id="404" r:id="rId19"/>
    <p:sldId id="259" r:id="rId20"/>
  </p:sldIdLst>
  <p:sldSz cx="11518900" cy="6480175"/>
  <p:notesSz cx="6858000" cy="9144000"/>
  <p:embeddedFontLs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2">
          <p15:clr>
            <a:srgbClr val="A4A3A4"/>
          </p15:clr>
        </p15:guide>
        <p15:guide id="2" pos="3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929"/>
    <a:srgbClr val="5B9BD5"/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86478" autoAdjust="0"/>
  </p:normalViewPr>
  <p:slideViewPr>
    <p:cSldViewPr snapToGrid="0">
      <p:cViewPr varScale="1">
        <p:scale>
          <a:sx n="109" d="100"/>
          <a:sy n="109" d="100"/>
        </p:scale>
        <p:origin x="972" y="102"/>
      </p:cViewPr>
      <p:guideLst>
        <p:guide orient="horz" pos="2032"/>
        <p:guide pos="36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2021/5/13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0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2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0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17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84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43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4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9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5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6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0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9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8885" y="2032000"/>
            <a:ext cx="5757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合并K个升序链表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5684" y="2954336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4391015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 flipV="1">
            <a:off x="5111015" y="3753086"/>
            <a:ext cx="3171744" cy="1003334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2948027" y="337681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3671284" y="373681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4391015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2948027" y="2275046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48027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3668027" y="4756420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8282759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</p:cNvCxnSpPr>
          <p:nvPr/>
        </p:nvCxnSpPr>
        <p:spPr>
          <a:xfrm>
            <a:off x="9002759" y="37530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680994C-CED9-4E2D-8FF5-B36C84E12900}"/>
              </a:ext>
            </a:extLst>
          </p:cNvPr>
          <p:cNvGrpSpPr/>
          <p:nvPr/>
        </p:nvGrpSpPr>
        <p:grpSpPr>
          <a:xfrm>
            <a:off x="8231394" y="2285030"/>
            <a:ext cx="771365" cy="950115"/>
            <a:chOff x="1622255" y="1920261"/>
            <a:chExt cx="771365" cy="950115"/>
          </a:xfrm>
        </p:grpSpPr>
        <p:sp>
          <p:nvSpPr>
            <p:cNvPr id="52" name="down-arrow_57000">
              <a:extLst>
                <a:ext uri="{FF2B5EF4-FFF2-40B4-BE49-F238E27FC236}">
                  <a16:creationId xmlns:a16="http://schemas.microsoft.com/office/drawing/2014/main" id="{3234E463-D0A9-43FA-BB19-F53E968A86CF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6B0C62-74A1-455E-B4F4-D0ADD2678A11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D31582-CFE5-4F8A-8BE4-ECF2026CD0FD}"/>
              </a:ext>
            </a:extLst>
          </p:cNvPr>
          <p:cNvSpPr/>
          <p:nvPr/>
        </p:nvSpPr>
        <p:spPr>
          <a:xfrm>
            <a:off x="9675578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53463" y="47564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9C553DB7-C843-4DD2-89EB-4F88FF85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254920"/>
            <a:ext cx="36523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节点接入，并后移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指针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09060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4391015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5111015" y="4756420"/>
            <a:ext cx="722988" cy="13524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2948027" y="337681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3671284" y="373681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4391015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2948027" y="2275046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48027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3668027" y="4756420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5834003" y="440994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554003" y="3753086"/>
            <a:ext cx="3121575" cy="1016858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680994C-CED9-4E2D-8FF5-B36C84E12900}"/>
              </a:ext>
            </a:extLst>
          </p:cNvPr>
          <p:cNvGrpSpPr/>
          <p:nvPr/>
        </p:nvGrpSpPr>
        <p:grpSpPr>
          <a:xfrm>
            <a:off x="9649895" y="2285030"/>
            <a:ext cx="771365" cy="950115"/>
            <a:chOff x="1622255" y="1920261"/>
            <a:chExt cx="771365" cy="950115"/>
          </a:xfrm>
        </p:grpSpPr>
        <p:sp>
          <p:nvSpPr>
            <p:cNvPr id="52" name="down-arrow_57000">
              <a:extLst>
                <a:ext uri="{FF2B5EF4-FFF2-40B4-BE49-F238E27FC236}">
                  <a16:creationId xmlns:a16="http://schemas.microsoft.com/office/drawing/2014/main" id="{3234E463-D0A9-43FA-BB19-F53E968A86CF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6B0C62-74A1-455E-B4F4-D0ADD2678A11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D31582-CFE5-4F8A-8BE4-ECF2026CD0FD}"/>
              </a:ext>
            </a:extLst>
          </p:cNvPr>
          <p:cNvSpPr/>
          <p:nvPr/>
        </p:nvSpPr>
        <p:spPr>
          <a:xfrm>
            <a:off x="9675578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53463" y="47564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9C553DB7-C843-4DD2-89EB-4F88FF85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254920"/>
            <a:ext cx="36523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节点接入，并后移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指针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4646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4391015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5111015" y="4756420"/>
            <a:ext cx="722988" cy="13524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2948027" y="337681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3671284" y="373681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4391015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2948027" y="2275046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48027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3668027" y="4756420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5834003" y="440994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554003" y="3753086"/>
            <a:ext cx="3121575" cy="1016858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680994C-CED9-4E2D-8FF5-B36C84E12900}"/>
              </a:ext>
            </a:extLst>
          </p:cNvPr>
          <p:cNvGrpSpPr/>
          <p:nvPr/>
        </p:nvGrpSpPr>
        <p:grpSpPr>
          <a:xfrm>
            <a:off x="9649895" y="2285030"/>
            <a:ext cx="771365" cy="950115"/>
            <a:chOff x="1622255" y="1920261"/>
            <a:chExt cx="771365" cy="950115"/>
          </a:xfrm>
        </p:grpSpPr>
        <p:sp>
          <p:nvSpPr>
            <p:cNvPr id="52" name="down-arrow_57000">
              <a:extLst>
                <a:ext uri="{FF2B5EF4-FFF2-40B4-BE49-F238E27FC236}">
                  <a16:creationId xmlns:a16="http://schemas.microsoft.com/office/drawing/2014/main" id="{3234E463-D0A9-43FA-BB19-F53E968A86CF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6B0C62-74A1-455E-B4F4-D0ADD2678A11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D31582-CFE5-4F8A-8BE4-ECF2026CD0FD}"/>
              </a:ext>
            </a:extLst>
          </p:cNvPr>
          <p:cNvSpPr/>
          <p:nvPr/>
        </p:nvSpPr>
        <p:spPr>
          <a:xfrm>
            <a:off x="9675578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53463" y="47564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9C553DB7-C843-4DD2-89EB-4F88FF85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254920"/>
            <a:ext cx="36523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此时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为空，则将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剩余链表接入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06882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4391015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5111015" y="4756420"/>
            <a:ext cx="722988" cy="13524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2948027" y="337681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3671284" y="373681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4391015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2948027" y="2275046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48027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3668027" y="4756420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5834003" y="440994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  <a:stCxn id="48" idx="3"/>
            <a:endCxn id="38" idx="2"/>
          </p:cNvCxnSpPr>
          <p:nvPr/>
        </p:nvCxnSpPr>
        <p:spPr>
          <a:xfrm flipH="1" flipV="1">
            <a:off x="3308027" y="4096812"/>
            <a:ext cx="3245976" cy="673132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680994C-CED9-4E2D-8FF5-B36C84E12900}"/>
              </a:ext>
            </a:extLst>
          </p:cNvPr>
          <p:cNvGrpSpPr/>
          <p:nvPr/>
        </p:nvGrpSpPr>
        <p:grpSpPr>
          <a:xfrm>
            <a:off x="9649895" y="2285030"/>
            <a:ext cx="771365" cy="950115"/>
            <a:chOff x="1622255" y="1920261"/>
            <a:chExt cx="771365" cy="950115"/>
          </a:xfrm>
        </p:grpSpPr>
        <p:sp>
          <p:nvSpPr>
            <p:cNvPr id="52" name="down-arrow_57000">
              <a:extLst>
                <a:ext uri="{FF2B5EF4-FFF2-40B4-BE49-F238E27FC236}">
                  <a16:creationId xmlns:a16="http://schemas.microsoft.com/office/drawing/2014/main" id="{3234E463-D0A9-43FA-BB19-F53E968A86CF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6B0C62-74A1-455E-B4F4-D0ADD2678A11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D31582-CFE5-4F8A-8BE4-ECF2026CD0FD}"/>
              </a:ext>
            </a:extLst>
          </p:cNvPr>
          <p:cNvSpPr/>
          <p:nvPr/>
        </p:nvSpPr>
        <p:spPr>
          <a:xfrm>
            <a:off x="9675578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53463" y="47564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9C553DB7-C843-4DD2-89EB-4F88FF85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254920"/>
            <a:ext cx="36523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此时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为空，则将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剩余链表接入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303464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4391015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5111015" y="4756420"/>
            <a:ext cx="722988" cy="13524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7276991" y="440994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8000248" y="4769944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8719979" y="4403659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7276991" y="3308178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48027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3668027" y="4756420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5834003" y="440994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6554003" y="4769944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53463" y="47564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9C553DB7-C843-4DD2-89EB-4F88FF85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254920"/>
            <a:ext cx="36523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此时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为空，则将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剩余链表接入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66873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4408600" y="33677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5128600" y="3727720"/>
            <a:ext cx="722988" cy="13524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7294576" y="338124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8017833" y="3741244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8737564" y="3374959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65612" y="33677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3685612" y="3727720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5851588" y="338124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6571588" y="3741244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51048" y="33677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71048" y="37277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9C553DB7-C843-4DD2-89EB-4F88FF85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393419"/>
            <a:ext cx="365232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hair.next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即可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7698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4408600" y="33677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5128600" y="3727720"/>
            <a:ext cx="722988" cy="13524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7294576" y="338124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8017833" y="3741244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8737564" y="3374959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65612" y="33677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3685612" y="3727720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5851588" y="338124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6571588" y="3741244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51048" y="33677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71048" y="37277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9C553DB7-C843-4DD2-89EB-4F88FF85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254920"/>
            <a:ext cx="36523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通过上诉步骤完成所有链表合并，最后输出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08273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317289" y="157175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list0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868848" y="192563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/>
          <p:cNvSpPr/>
          <p:nvPr/>
        </p:nvSpPr>
        <p:spPr>
          <a:xfrm>
            <a:off x="3541667" y="157175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list1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093226" y="192563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4766045" y="156563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list2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17604" y="19315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5990423" y="156563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list3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7214801" y="155968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list4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541982" y="19315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208201" y="1021606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507615" y="2339975"/>
            <a:ext cx="588010" cy="61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3221990" y="2374265"/>
            <a:ext cx="669290" cy="57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3"/>
          <p:cNvSpPr/>
          <p:nvPr/>
        </p:nvSpPr>
        <p:spPr>
          <a:xfrm>
            <a:off x="2821479" y="296684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list0</a:t>
            </a:r>
          </a:p>
        </p:txBody>
      </p:sp>
      <p:sp>
        <p:nvSpPr>
          <p:cNvPr id="16" name="矩形: 圆角 3"/>
          <p:cNvSpPr/>
          <p:nvPr/>
        </p:nvSpPr>
        <p:spPr>
          <a:xfrm>
            <a:off x="8439959" y="157175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list5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935172" y="19315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3"/>
          <p:cNvSpPr/>
          <p:nvPr/>
        </p:nvSpPr>
        <p:spPr>
          <a:xfrm>
            <a:off x="5386879" y="29173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list1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100955" y="2300605"/>
            <a:ext cx="588010" cy="61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</p:cNvCxnSpPr>
          <p:nvPr/>
        </p:nvCxnSpPr>
        <p:spPr>
          <a:xfrm flipH="1">
            <a:off x="5793740" y="2286000"/>
            <a:ext cx="556895" cy="63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</p:cNvCxnSpPr>
          <p:nvPr/>
        </p:nvCxnSpPr>
        <p:spPr>
          <a:xfrm>
            <a:off x="7574915" y="2279650"/>
            <a:ext cx="513080" cy="63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</p:cNvCxnSpPr>
          <p:nvPr/>
        </p:nvCxnSpPr>
        <p:spPr>
          <a:xfrm flipH="1">
            <a:off x="8249285" y="2291715"/>
            <a:ext cx="550545" cy="60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3"/>
          <p:cNvSpPr/>
          <p:nvPr/>
        </p:nvSpPr>
        <p:spPr>
          <a:xfrm>
            <a:off x="7820025" y="2917190"/>
            <a:ext cx="788035" cy="70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list4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221990" y="3708400"/>
            <a:ext cx="1372235" cy="64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</p:cNvCxnSpPr>
          <p:nvPr/>
        </p:nvCxnSpPr>
        <p:spPr>
          <a:xfrm flipH="1">
            <a:off x="4732655" y="3637280"/>
            <a:ext cx="1014095" cy="732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3"/>
          <p:cNvSpPr/>
          <p:nvPr/>
        </p:nvSpPr>
        <p:spPr>
          <a:xfrm>
            <a:off x="4261659" y="437972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list0</a:t>
            </a: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>
            <a:off x="4621530" y="5099685"/>
            <a:ext cx="1678940" cy="342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427470" y="3712210"/>
            <a:ext cx="1764030" cy="171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"/>
          <p:cNvSpPr/>
          <p:nvPr/>
        </p:nvSpPr>
        <p:spPr>
          <a:xfrm>
            <a:off x="6086014" y="543064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94107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877820" y="819785"/>
            <a:ext cx="537845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合并K个升序链表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950649" y="1870492"/>
            <a:ext cx="7371520" cy="1198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题目：</a:t>
            </a:r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给你一个链表数组，每个链表都已经按升序排列。</a:t>
            </a:r>
          </a:p>
          <a:p>
            <a:pPr eaLnBrk="1" hangingPunct="1"/>
            <a:endParaRPr lang="zh-CN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请你将所有链表合并到一个升序链表中，返回合并后的链表。 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983987" y="3069372"/>
            <a:ext cx="60833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输入：lists = [[1,4,5],[1,3,4],[2,6]]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输出：[1,1,2,3,4,4,5,6]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解释：链表数组如下：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[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 1-&gt;4-&gt;5,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 1-&gt;3-&gt;4,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 2-&gt;6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将它们合并到一个有序链表中得到。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1-&gt;1-&gt;2-&gt;3-&gt;4-&gt;4-&gt;5-&gt;6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317289" y="157175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list0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868848" y="192563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/>
          <p:cNvSpPr/>
          <p:nvPr/>
        </p:nvSpPr>
        <p:spPr>
          <a:xfrm>
            <a:off x="3541667" y="157175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list1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093226" y="192563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4766045" y="156563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list2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17604" y="19315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5990423" y="156563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list3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7214801" y="155968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list4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541982" y="19315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208201" y="1021606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507615" y="2339975"/>
            <a:ext cx="588010" cy="61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3221990" y="2374265"/>
            <a:ext cx="669290" cy="57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3"/>
          <p:cNvSpPr/>
          <p:nvPr/>
        </p:nvSpPr>
        <p:spPr>
          <a:xfrm>
            <a:off x="2821479" y="296684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list0</a:t>
            </a:r>
          </a:p>
        </p:txBody>
      </p:sp>
      <p:sp>
        <p:nvSpPr>
          <p:cNvPr id="16" name="矩形: 圆角 3"/>
          <p:cNvSpPr/>
          <p:nvPr/>
        </p:nvSpPr>
        <p:spPr>
          <a:xfrm>
            <a:off x="8439959" y="157175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list5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935172" y="19315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3"/>
          <p:cNvSpPr/>
          <p:nvPr/>
        </p:nvSpPr>
        <p:spPr>
          <a:xfrm>
            <a:off x="5386879" y="29173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list1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100955" y="2300605"/>
            <a:ext cx="588010" cy="61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</p:cNvCxnSpPr>
          <p:nvPr/>
        </p:nvCxnSpPr>
        <p:spPr>
          <a:xfrm flipH="1">
            <a:off x="5793740" y="2286000"/>
            <a:ext cx="556895" cy="63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</p:cNvCxnSpPr>
          <p:nvPr/>
        </p:nvCxnSpPr>
        <p:spPr>
          <a:xfrm>
            <a:off x="7574915" y="2279650"/>
            <a:ext cx="513080" cy="63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</p:cNvCxnSpPr>
          <p:nvPr/>
        </p:nvCxnSpPr>
        <p:spPr>
          <a:xfrm flipH="1">
            <a:off x="8249285" y="2291715"/>
            <a:ext cx="550545" cy="60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3"/>
          <p:cNvSpPr/>
          <p:nvPr/>
        </p:nvSpPr>
        <p:spPr>
          <a:xfrm>
            <a:off x="7820025" y="2917190"/>
            <a:ext cx="788035" cy="70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list4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221990" y="3708400"/>
            <a:ext cx="1372235" cy="64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</p:cNvCxnSpPr>
          <p:nvPr/>
        </p:nvCxnSpPr>
        <p:spPr>
          <a:xfrm flipH="1">
            <a:off x="4732655" y="3637280"/>
            <a:ext cx="1014095" cy="732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3"/>
          <p:cNvSpPr/>
          <p:nvPr/>
        </p:nvSpPr>
        <p:spPr>
          <a:xfrm>
            <a:off x="4261659" y="437972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list0</a:t>
            </a: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>
            <a:off x="4621530" y="5099685"/>
            <a:ext cx="1678940" cy="342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427470" y="3712210"/>
            <a:ext cx="1764030" cy="171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"/>
          <p:cNvSpPr/>
          <p:nvPr/>
        </p:nvSpPr>
        <p:spPr>
          <a:xfrm>
            <a:off x="6086014" y="543064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list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399145" y="4519295"/>
            <a:ext cx="2398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由于多个</a:t>
            </a:r>
            <a:r>
              <a:rPr lang="en-US" altLang="zh-CN"/>
              <a:t>list</a:t>
            </a:r>
            <a:r>
              <a:rPr lang="zh-CN" altLang="en-US"/>
              <a:t>内部已经排好序，符合归并排序条件。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1604773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324773" y="375308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2948027" y="337681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3671284" y="373681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4391015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1637600" y="2262971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6864073" y="337052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</p:cNvCxnSpPr>
          <p:nvPr/>
        </p:nvCxnSpPr>
        <p:spPr>
          <a:xfrm>
            <a:off x="7609940" y="3720801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8282759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</p:cNvCxnSpPr>
          <p:nvPr/>
        </p:nvCxnSpPr>
        <p:spPr>
          <a:xfrm>
            <a:off x="9002759" y="37530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680994C-CED9-4E2D-8FF5-B36C84E12900}"/>
              </a:ext>
            </a:extLst>
          </p:cNvPr>
          <p:cNvGrpSpPr/>
          <p:nvPr/>
        </p:nvGrpSpPr>
        <p:grpSpPr>
          <a:xfrm>
            <a:off x="6812708" y="2289972"/>
            <a:ext cx="771365" cy="950115"/>
            <a:chOff x="1622255" y="1920261"/>
            <a:chExt cx="771365" cy="950115"/>
          </a:xfrm>
        </p:grpSpPr>
        <p:sp>
          <p:nvSpPr>
            <p:cNvPr id="52" name="down-arrow_57000">
              <a:extLst>
                <a:ext uri="{FF2B5EF4-FFF2-40B4-BE49-F238E27FC236}">
                  <a16:creationId xmlns:a16="http://schemas.microsoft.com/office/drawing/2014/main" id="{3234E463-D0A9-43FA-BB19-F53E968A86CF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6B0C62-74A1-455E-B4F4-D0ADD2678A11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D31582-CFE5-4F8A-8BE4-ECF2026CD0FD}"/>
              </a:ext>
            </a:extLst>
          </p:cNvPr>
          <p:cNvSpPr/>
          <p:nvPr/>
        </p:nvSpPr>
        <p:spPr>
          <a:xfrm>
            <a:off x="9675578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1D5E7FB5-2D89-4FA1-AA4A-37278A9B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116420"/>
            <a:ext cx="365232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新建一个虚拟头节点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判断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:</a:t>
            </a:r>
          </a:p>
          <a:p>
            <a:pPr eaLnBrk="1" hangingPunct="1"/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head1.val&gt;head2.val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77025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1604773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324773" y="375308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2948027" y="337681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3671284" y="373681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4391015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1637600" y="2262971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6864073" y="337052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</p:cNvCxnSpPr>
          <p:nvPr/>
        </p:nvCxnSpPr>
        <p:spPr>
          <a:xfrm>
            <a:off x="7609940" y="3720801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8282759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</p:cNvCxnSpPr>
          <p:nvPr/>
        </p:nvCxnSpPr>
        <p:spPr>
          <a:xfrm>
            <a:off x="9002759" y="37530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680994C-CED9-4E2D-8FF5-B36C84E12900}"/>
              </a:ext>
            </a:extLst>
          </p:cNvPr>
          <p:cNvGrpSpPr/>
          <p:nvPr/>
        </p:nvGrpSpPr>
        <p:grpSpPr>
          <a:xfrm>
            <a:off x="6812708" y="2289972"/>
            <a:ext cx="771365" cy="950115"/>
            <a:chOff x="1622255" y="1920261"/>
            <a:chExt cx="771365" cy="950115"/>
          </a:xfrm>
        </p:grpSpPr>
        <p:sp>
          <p:nvSpPr>
            <p:cNvPr id="52" name="down-arrow_57000">
              <a:extLst>
                <a:ext uri="{FF2B5EF4-FFF2-40B4-BE49-F238E27FC236}">
                  <a16:creationId xmlns:a16="http://schemas.microsoft.com/office/drawing/2014/main" id="{3234E463-D0A9-43FA-BB19-F53E968A86CF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6B0C62-74A1-455E-B4F4-D0ADD2678A11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D31582-CFE5-4F8A-8BE4-ECF2026CD0FD}"/>
              </a:ext>
            </a:extLst>
          </p:cNvPr>
          <p:cNvSpPr/>
          <p:nvPr/>
        </p:nvSpPr>
        <p:spPr>
          <a:xfrm>
            <a:off x="9675578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267FBAAC-804C-42E1-92D2-114F43326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393419"/>
            <a:ext cx="416262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节点接入，并后移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指针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353463" y="3730527"/>
            <a:ext cx="4510610" cy="1017182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214931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1604773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324773" y="375308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2948027" y="337681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3671284" y="373681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4391015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1637600" y="2262971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48027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668027" y="3720802"/>
            <a:ext cx="4614732" cy="1035618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8282759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</p:cNvCxnSpPr>
          <p:nvPr/>
        </p:nvCxnSpPr>
        <p:spPr>
          <a:xfrm>
            <a:off x="9002759" y="37530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680994C-CED9-4E2D-8FF5-B36C84E12900}"/>
              </a:ext>
            </a:extLst>
          </p:cNvPr>
          <p:cNvGrpSpPr/>
          <p:nvPr/>
        </p:nvGrpSpPr>
        <p:grpSpPr>
          <a:xfrm>
            <a:off x="8231394" y="2289972"/>
            <a:ext cx="771365" cy="950115"/>
            <a:chOff x="1622255" y="1920261"/>
            <a:chExt cx="771365" cy="950115"/>
          </a:xfrm>
        </p:grpSpPr>
        <p:sp>
          <p:nvSpPr>
            <p:cNvPr id="52" name="down-arrow_57000">
              <a:extLst>
                <a:ext uri="{FF2B5EF4-FFF2-40B4-BE49-F238E27FC236}">
                  <a16:creationId xmlns:a16="http://schemas.microsoft.com/office/drawing/2014/main" id="{3234E463-D0A9-43FA-BB19-F53E968A86CF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6B0C62-74A1-455E-B4F4-D0ADD2678A11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D31582-CFE5-4F8A-8BE4-ECF2026CD0FD}"/>
              </a:ext>
            </a:extLst>
          </p:cNvPr>
          <p:cNvSpPr/>
          <p:nvPr/>
        </p:nvSpPr>
        <p:spPr>
          <a:xfrm>
            <a:off x="9675578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267FBAAC-804C-42E1-92D2-114F43326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755" y="5412952"/>
            <a:ext cx="36523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继续比较：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head1.val&lt;head2.val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53463" y="47564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334309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1604773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324773" y="375308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2948027" y="337681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3671284" y="373681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4391015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1637600" y="2262971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48027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H="1" flipV="1">
            <a:off x="1964773" y="4113086"/>
            <a:ext cx="1703254" cy="643334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8282759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</p:cNvCxnSpPr>
          <p:nvPr/>
        </p:nvCxnSpPr>
        <p:spPr>
          <a:xfrm>
            <a:off x="9002759" y="37530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680994C-CED9-4E2D-8FF5-B36C84E12900}"/>
              </a:ext>
            </a:extLst>
          </p:cNvPr>
          <p:cNvGrpSpPr/>
          <p:nvPr/>
        </p:nvGrpSpPr>
        <p:grpSpPr>
          <a:xfrm>
            <a:off x="8231394" y="2289972"/>
            <a:ext cx="771365" cy="950115"/>
            <a:chOff x="1622255" y="1920261"/>
            <a:chExt cx="771365" cy="950115"/>
          </a:xfrm>
        </p:grpSpPr>
        <p:sp>
          <p:nvSpPr>
            <p:cNvPr id="52" name="down-arrow_57000">
              <a:extLst>
                <a:ext uri="{FF2B5EF4-FFF2-40B4-BE49-F238E27FC236}">
                  <a16:creationId xmlns:a16="http://schemas.microsoft.com/office/drawing/2014/main" id="{3234E463-D0A9-43FA-BB19-F53E968A86CF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6B0C62-74A1-455E-B4F4-D0ADD2678A11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D31582-CFE5-4F8A-8BE4-ECF2026CD0FD}"/>
              </a:ext>
            </a:extLst>
          </p:cNvPr>
          <p:cNvSpPr/>
          <p:nvPr/>
        </p:nvSpPr>
        <p:spPr>
          <a:xfrm>
            <a:off x="9675578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53463" y="47564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E0A2B534-4E11-44F3-95F2-4A329A5D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254920"/>
            <a:ext cx="36523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节点接入，并后移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指针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84071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4391015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  <a:endCxn id="38" idx="2"/>
          </p:cNvCxnSpPr>
          <p:nvPr/>
        </p:nvCxnSpPr>
        <p:spPr>
          <a:xfrm flipH="1" flipV="1">
            <a:off x="3308027" y="4096812"/>
            <a:ext cx="1802988" cy="659608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2948027" y="337681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3671284" y="373681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4391015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2948027" y="2275046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48027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3668027" y="4756420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8282759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</p:cNvCxnSpPr>
          <p:nvPr/>
        </p:nvCxnSpPr>
        <p:spPr>
          <a:xfrm>
            <a:off x="9002759" y="37530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680994C-CED9-4E2D-8FF5-B36C84E12900}"/>
              </a:ext>
            </a:extLst>
          </p:cNvPr>
          <p:cNvGrpSpPr/>
          <p:nvPr/>
        </p:nvGrpSpPr>
        <p:grpSpPr>
          <a:xfrm>
            <a:off x="8231394" y="2289972"/>
            <a:ext cx="771365" cy="950115"/>
            <a:chOff x="1622255" y="1920261"/>
            <a:chExt cx="771365" cy="950115"/>
          </a:xfrm>
        </p:grpSpPr>
        <p:sp>
          <p:nvSpPr>
            <p:cNvPr id="52" name="down-arrow_57000">
              <a:extLst>
                <a:ext uri="{FF2B5EF4-FFF2-40B4-BE49-F238E27FC236}">
                  <a16:creationId xmlns:a16="http://schemas.microsoft.com/office/drawing/2014/main" id="{3234E463-D0A9-43FA-BB19-F53E968A86CF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6B0C62-74A1-455E-B4F4-D0ADD2678A11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D31582-CFE5-4F8A-8BE4-ECF2026CD0FD}"/>
              </a:ext>
            </a:extLst>
          </p:cNvPr>
          <p:cNvSpPr/>
          <p:nvPr/>
        </p:nvSpPr>
        <p:spPr>
          <a:xfrm>
            <a:off x="9675578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53463" y="47564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E0A2B534-4E11-44F3-95F2-4A329A5D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254920"/>
            <a:ext cx="36523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节点接入，并后移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指针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6867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LeetCode-23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397710" y="1341931"/>
            <a:ext cx="2597862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355F20-6F34-4FC2-86F0-410E0BD5DC79}"/>
              </a:ext>
            </a:extLst>
          </p:cNvPr>
          <p:cNvSpPr/>
          <p:nvPr/>
        </p:nvSpPr>
        <p:spPr>
          <a:xfrm>
            <a:off x="4391015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B0C3B6-E342-4A1B-92C5-02A4FF6D3509}"/>
              </a:ext>
            </a:extLst>
          </p:cNvPr>
          <p:cNvCxnSpPr>
            <a:cxnSpLocks/>
            <a:stCxn id="35" idx="3"/>
            <a:endCxn id="38" idx="2"/>
          </p:cNvCxnSpPr>
          <p:nvPr/>
        </p:nvCxnSpPr>
        <p:spPr>
          <a:xfrm flipH="1" flipV="1">
            <a:off x="3308027" y="4096812"/>
            <a:ext cx="1802988" cy="659608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31713E6-4ABE-4754-B394-B7291BE313E5}"/>
              </a:ext>
            </a:extLst>
          </p:cNvPr>
          <p:cNvSpPr/>
          <p:nvPr/>
        </p:nvSpPr>
        <p:spPr>
          <a:xfrm>
            <a:off x="2948027" y="337681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A61019-D591-4C3E-892E-375891CF2915}"/>
              </a:ext>
            </a:extLst>
          </p:cNvPr>
          <p:cNvCxnSpPr>
            <a:cxnSpLocks/>
          </p:cNvCxnSpPr>
          <p:nvPr/>
        </p:nvCxnSpPr>
        <p:spPr>
          <a:xfrm>
            <a:off x="3671284" y="373681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59AB88-5FB5-4BC9-B8F4-43A227156A50}"/>
              </a:ext>
            </a:extLst>
          </p:cNvPr>
          <p:cNvSpPr/>
          <p:nvPr/>
        </p:nvSpPr>
        <p:spPr>
          <a:xfrm>
            <a:off x="4391015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45B53-389E-4F51-8F39-4E24D3BE1CF6}"/>
              </a:ext>
            </a:extLst>
          </p:cNvPr>
          <p:cNvGrpSpPr/>
          <p:nvPr/>
        </p:nvGrpSpPr>
        <p:grpSpPr>
          <a:xfrm>
            <a:off x="2948027" y="2275046"/>
            <a:ext cx="771365" cy="960099"/>
            <a:chOff x="1706447" y="1910277"/>
            <a:chExt cx="771365" cy="960099"/>
          </a:xfrm>
        </p:grpSpPr>
        <p:sp>
          <p:nvSpPr>
            <p:cNvPr id="43" name="down-arrow_57000">
              <a:extLst>
                <a:ext uri="{FF2B5EF4-FFF2-40B4-BE49-F238E27FC236}">
                  <a16:creationId xmlns:a16="http://schemas.microsoft.com/office/drawing/2014/main" id="{E58D6EAE-597B-4249-8DE9-EB42D6E6341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3BEFB4-7D65-424C-859C-B4FBB5B7B1CC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CE302D1-6D2D-470A-B7C9-F7C87EA93EF7}"/>
              </a:ext>
            </a:extLst>
          </p:cNvPr>
          <p:cNvSpPr/>
          <p:nvPr/>
        </p:nvSpPr>
        <p:spPr>
          <a:xfrm>
            <a:off x="2948027" y="439642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766C74-364D-4521-932C-0BD8E20356F8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3668027" y="4756420"/>
            <a:ext cx="722988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725919-F005-4EA1-A6D4-9DBB452ACBAB}"/>
              </a:ext>
            </a:extLst>
          </p:cNvPr>
          <p:cNvSpPr/>
          <p:nvPr/>
        </p:nvSpPr>
        <p:spPr>
          <a:xfrm>
            <a:off x="8282759" y="339308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CFB8C0-00FB-4F1D-9025-3A50FC6A8EE9}"/>
              </a:ext>
            </a:extLst>
          </p:cNvPr>
          <p:cNvCxnSpPr>
            <a:cxnSpLocks/>
          </p:cNvCxnSpPr>
          <p:nvPr/>
        </p:nvCxnSpPr>
        <p:spPr>
          <a:xfrm>
            <a:off x="9002759" y="375308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680994C-CED9-4E2D-8FF5-B36C84E12900}"/>
              </a:ext>
            </a:extLst>
          </p:cNvPr>
          <p:cNvGrpSpPr/>
          <p:nvPr/>
        </p:nvGrpSpPr>
        <p:grpSpPr>
          <a:xfrm>
            <a:off x="8231394" y="2289972"/>
            <a:ext cx="771365" cy="950115"/>
            <a:chOff x="1622255" y="1920261"/>
            <a:chExt cx="771365" cy="950115"/>
          </a:xfrm>
        </p:grpSpPr>
        <p:sp>
          <p:nvSpPr>
            <p:cNvPr id="52" name="down-arrow_57000">
              <a:extLst>
                <a:ext uri="{FF2B5EF4-FFF2-40B4-BE49-F238E27FC236}">
                  <a16:creationId xmlns:a16="http://schemas.microsoft.com/office/drawing/2014/main" id="{3234E463-D0A9-43FA-BB19-F53E968A86CF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6B0C62-74A1-455E-B4F4-D0ADD2678A11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D31582-CFE5-4F8A-8BE4-ECF2026CD0FD}"/>
              </a:ext>
            </a:extLst>
          </p:cNvPr>
          <p:cNvSpPr/>
          <p:nvPr/>
        </p:nvSpPr>
        <p:spPr>
          <a:xfrm>
            <a:off x="9675578" y="3370527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95F8DC1-2658-45E9-A4E1-060285BC9AF3}"/>
              </a:ext>
            </a:extLst>
          </p:cNvPr>
          <p:cNvSpPr/>
          <p:nvPr/>
        </p:nvSpPr>
        <p:spPr>
          <a:xfrm>
            <a:off x="1633463" y="439642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47F0-38C2-403D-97EF-97414495431A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>
            <a:off x="2353463" y="4756420"/>
            <a:ext cx="594564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">
            <a:extLst>
              <a:ext uri="{FF2B5EF4-FFF2-40B4-BE49-F238E27FC236}">
                <a16:creationId xmlns:a16="http://schemas.microsoft.com/office/drawing/2014/main" id="{EA13777E-013E-4F24-B0F3-F303CF99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379" y="5334051"/>
            <a:ext cx="36523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继续比较：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head1.val&gt;head2.val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939046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体">
      <a:majorFont>
        <a:latin typeface="Alibaba Sans"/>
        <a:ea typeface="阿里巴巴普惠体 Medium"/>
        <a:cs typeface=""/>
      </a:majorFont>
      <a:minorFont>
        <a:latin typeface="Alibaba Sans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501</Words>
  <Application>Microsoft Office PowerPoint</Application>
  <PresentationFormat>自定义</PresentationFormat>
  <Paragraphs>213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阿里巴巴普惠体 Medium</vt:lpstr>
      <vt:lpstr>Alibaba Sans</vt:lpstr>
      <vt:lpstr>阿里巴巴普惠体</vt:lpstr>
      <vt:lpstr>微软雅黑</vt:lpstr>
      <vt:lpstr>Arial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 建波</cp:lastModifiedBy>
  <cp:revision>63</cp:revision>
  <dcterms:created xsi:type="dcterms:W3CDTF">2021-05-13T07:26:24Z</dcterms:created>
  <dcterms:modified xsi:type="dcterms:W3CDTF">2021-05-13T08:09:19Z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