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11"/>
  </p:handoutMasterIdLst>
  <p:sldIdLst>
    <p:sldId id="256" r:id="rId4"/>
    <p:sldId id="378" r:id="rId6"/>
    <p:sldId id="360" r:id="rId7"/>
    <p:sldId id="375" r:id="rId8"/>
    <p:sldId id="376" r:id="rId9"/>
    <p:sldId id="259" r:id="rId10"/>
  </p:sldIdLst>
  <p:sldSz cx="11518900" cy="6480175"/>
  <p:notesSz cx="6858000" cy="9144000"/>
  <p:embeddedFontLst>
    <p:embeddedFont>
      <p:font typeface="微软雅黑" panose="020B0503020204020204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426"/>
      </p:cViewPr>
      <p:guideLst>
        <p:guide orient="horz" pos="2109"/>
        <p:guide pos="36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9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211" y="2046565"/>
            <a:ext cx="1113583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两棵⼆叉搜索树中的所有元素</a:t>
            </a:r>
            <a:endParaRPr lang="zh-CN" altLang="en-US" sz="5400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LeetCode-1305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两棵⼆叉搜索树中的所有元素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89" y="1396662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inorder</a:t>
            </a:r>
            <a:r>
              <a:rPr lang="zh-CN" altLang="zh-CN" dirty="0">
                <a:ln>
                  <a:noFill/>
                </a:ln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: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49490" y="262838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inorder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: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9490" y="4279794"/>
            <a:ext cx="711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请你返回一个列表，其中包含 两棵树 中的所有整数并按 升序 排序。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algn="l"/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输入：root1 = [2,1,4], root2 = [1,0,3]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algn="l"/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输出：[0,1,1,2,3,4]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247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319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391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247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319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0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391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LeetCode-1305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两棵⼆叉搜索树中的所有元素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89" y="1396662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inorder</a:t>
            </a:r>
            <a:r>
              <a:rPr lang="zh-CN" altLang="zh-CN" dirty="0">
                <a:ln>
                  <a:noFill/>
                </a:ln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: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49490" y="262838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inorder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: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9490" y="4279794"/>
            <a:ext cx="932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根据二叉搜索树的特点，我们将其中序遍历，并用数组分别存储起来，会得到升序的列表值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247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319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391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247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319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0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391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LeetCode-1305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两棵⼆叉搜索树中的所有元素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89" y="1396662"/>
            <a:ext cx="770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root1: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49490" y="2628388"/>
            <a:ext cx="816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root2: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9490" y="4268364"/>
            <a:ext cx="3555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中序遍历后，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root1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的值为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[1, 2, 4]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root2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的值为</a:t>
            </a:r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[0, 1, 3]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247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319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391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247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319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0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391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LeetCode-1305 </a:t>
            </a:r>
            <a:r>
              <a:rPr lang="zh-CN" altLang="en-US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两棵⼆叉搜索树中的所有元素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89" y="1396662"/>
            <a:ext cx="770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root1: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49490" y="2628388"/>
            <a:ext cx="816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root2:</a:t>
            </a:r>
            <a:endParaRPr lang="zh-CN" altLang="en-US" b="1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4180" y="4326255"/>
            <a:ext cx="1109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当得到这两个有序数组时，我们又可以使用</a:t>
            </a:r>
            <a:r>
              <a:rPr lang="zh-CN" altLang="en-US" dirty="0">
                <a:solidFill>
                  <a:srgbClr val="FF0000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归并排序</a:t>
            </a:r>
            <a:r>
              <a:rPr lang="zh-CN" altLang="en-US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的思路，只需完成一次循环即可得到最后升序排列的值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247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319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altLang="en-US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3914548" y="122069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247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319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0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3914548" y="245305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en-US" altLang="zh-CN" dirty="0"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" name="直接箭头连接符 1"/>
          <p:cNvCxnSpPr>
            <a:stCxn id="32" idx="3"/>
          </p:cNvCxnSpPr>
          <p:nvPr/>
        </p:nvCxnSpPr>
        <p:spPr>
          <a:xfrm flipV="1">
            <a:off x="4634865" y="1579245"/>
            <a:ext cx="90487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双括号 2"/>
          <p:cNvSpPr/>
          <p:nvPr/>
        </p:nvSpPr>
        <p:spPr>
          <a:xfrm>
            <a:off x="5827395" y="1134745"/>
            <a:ext cx="1514475" cy="90297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5040" y="1395730"/>
            <a:ext cx="1158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 </a:t>
            </a:r>
            <a:r>
              <a:rPr lang="en-US" altLang="zh-CN"/>
              <a:t>2</a:t>
            </a:r>
            <a:r>
              <a:rPr lang="zh-CN" altLang="en-US"/>
              <a:t>，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双括号 4"/>
          <p:cNvSpPr/>
          <p:nvPr/>
        </p:nvSpPr>
        <p:spPr>
          <a:xfrm>
            <a:off x="5857240" y="2370455"/>
            <a:ext cx="1514475" cy="90297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634865" y="2811780"/>
            <a:ext cx="90487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35040" y="263779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 </a:t>
            </a:r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感谢您的观看</a:t>
            </a:r>
            <a:endParaRPr lang="zh-CN" altLang="en-US" sz="4000" dirty="0">
              <a:solidFill>
                <a:srgbClr val="00A0EA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体">
      <a:majorFont>
        <a:latin typeface="Alibaba Sans"/>
        <a:ea typeface="阿里巴巴普惠体 Medium"/>
        <a:cs typeface=""/>
      </a:majorFont>
      <a:minorFont>
        <a:latin typeface="Alibaba Sans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自定义</PresentationFormat>
  <Paragraphs>93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Alibaba Sans</vt:lpstr>
      <vt:lpstr>苹方-简</vt:lpstr>
      <vt:lpstr>阿里巴巴普惠体</vt:lpstr>
      <vt:lpstr>宋体</vt:lpstr>
      <vt:lpstr>汉仪书宋二KW</vt:lpstr>
      <vt:lpstr>Arial Unicode MS</vt:lpstr>
      <vt:lpstr>阿里巴巴普惠体 Medium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liwenqi</cp:lastModifiedBy>
  <cp:revision>52</cp:revision>
  <dcterms:created xsi:type="dcterms:W3CDTF">2021-05-12T09:12:50Z</dcterms:created>
  <dcterms:modified xsi:type="dcterms:W3CDTF">2021-05-12T09:12:50Z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