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29"/>
  </p:notesMasterIdLst>
  <p:handoutMasterIdLst>
    <p:handoutMasterId r:id="rId30"/>
  </p:handoutMasterIdLst>
  <p:sldIdLst>
    <p:sldId id="25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9" r:id="rId16"/>
    <p:sldId id="375" r:id="rId17"/>
    <p:sldId id="376" r:id="rId18"/>
    <p:sldId id="380" r:id="rId19"/>
    <p:sldId id="381" r:id="rId20"/>
    <p:sldId id="377" r:id="rId21"/>
    <p:sldId id="378" r:id="rId22"/>
    <p:sldId id="382" r:id="rId23"/>
    <p:sldId id="383" r:id="rId24"/>
    <p:sldId id="386" r:id="rId25"/>
    <p:sldId id="387" r:id="rId26"/>
    <p:sldId id="388" r:id="rId27"/>
    <p:sldId id="259" r:id="rId28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31"/>
      <p:bold r:id="rId32"/>
    </p:embeddedFont>
    <p:embeddedFont>
      <p:font typeface="阿里巴巴普惠体 Medium" panose="00020600040101010101" pitchFamily="18" charset="-122"/>
      <p:regular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等线 Light" panose="02010600030101010101" pitchFamily="2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2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7620" y="1962589"/>
            <a:ext cx="5401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  <a:endParaRPr lang="zh-CN" altLang="en-US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2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2742503" y="4034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3957487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4490970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2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2742503" y="4034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3957487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4490970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B807F0D-321B-4623-81DD-BC8E3B7D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0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47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2742503" y="4034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3957487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ea"/>
              </a:rPr>
              <a:t>l</a:t>
            </a:r>
            <a:endParaRPr lang="en-US" dirty="0">
              <a:latin typeface="+mn-ea"/>
            </a:endParaRP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4490970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B807F0D-321B-4623-81DD-BC8E3B7D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0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78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1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2742503" y="4034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3957487" y="404751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4825127" y="4034920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1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5709244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6884567" y="4070250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7418050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88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1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5709244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6884567" y="4070250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7418050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5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1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5709244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6884567" y="4070250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7418050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72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2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5709244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6884567" y="4070250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7867568" y="4070249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30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2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3524572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5416155" y="3165426"/>
            <a:ext cx="533483" cy="613407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5937607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5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1AA31-4C88-4CD9-8F21-FE7E71C6FB1A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AB328E0F-EC6A-42AE-A186-EBB5A3A0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1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2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3524572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5416155" y="3165426"/>
            <a:ext cx="533483" cy="613407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5937607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9393F8-617F-4D6E-875B-8F19E055C46D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46F0290-0258-4249-89DA-74FF6C445CA5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6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2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3524572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5416155" y="3165426"/>
            <a:ext cx="533483" cy="613407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5937607" y="3165426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B5B971-18DA-4694-9171-10F6343D964E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F0455C9-5220-45E8-BE0B-9AFA0870183D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6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2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4242896" y="3240087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5589638" y="3213199"/>
            <a:ext cx="533483" cy="613407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6496155" y="3216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5136B1F-EA2D-4F37-8280-E6143EC7163A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0CFF56-FC0F-4703-A1F1-91594C955642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63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3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27" name="up-arrow_37977">
            <a:extLst>
              <a:ext uri="{FF2B5EF4-FFF2-40B4-BE49-F238E27FC236}">
                <a16:creationId xmlns:a16="http://schemas.microsoft.com/office/drawing/2014/main" id="{F056757A-F681-498D-BDED-E7DD537F8DB0}"/>
              </a:ext>
            </a:extLst>
          </p:cNvPr>
          <p:cNvSpPr/>
          <p:nvPr/>
        </p:nvSpPr>
        <p:spPr>
          <a:xfrm>
            <a:off x="4242896" y="3240087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28" name="up-arrow_37977">
            <a:extLst>
              <a:ext uri="{FF2B5EF4-FFF2-40B4-BE49-F238E27FC236}">
                <a16:creationId xmlns:a16="http://schemas.microsoft.com/office/drawing/2014/main" id="{4C90F752-0BEE-4A57-AD56-F402C78CC397}"/>
              </a:ext>
            </a:extLst>
          </p:cNvPr>
          <p:cNvSpPr/>
          <p:nvPr/>
        </p:nvSpPr>
        <p:spPr>
          <a:xfrm>
            <a:off x="5589638" y="3213199"/>
            <a:ext cx="533483" cy="613407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l</a:t>
            </a:r>
          </a:p>
        </p:txBody>
      </p:sp>
      <p:sp>
        <p:nvSpPr>
          <p:cNvPr id="29" name="up-arrow_37977">
            <a:extLst>
              <a:ext uri="{FF2B5EF4-FFF2-40B4-BE49-F238E27FC236}">
                <a16:creationId xmlns:a16="http://schemas.microsoft.com/office/drawing/2014/main" id="{93992CBE-222C-4DAB-9E6D-7087FF404BF6}"/>
              </a:ext>
            </a:extLst>
          </p:cNvPr>
          <p:cNvSpPr/>
          <p:nvPr/>
        </p:nvSpPr>
        <p:spPr>
          <a:xfrm>
            <a:off x="6496155" y="3216921"/>
            <a:ext cx="533483" cy="60968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r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5136B1F-EA2D-4F37-8280-E6143EC7163A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0CFF56-FC0F-4703-A1F1-91594C955642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17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879299" y="217475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19299" y="217475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439299" y="217475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159299" y="217475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l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r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F8B099C-7FF0-4E55-9296-AA8E79D4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571" y="3262258"/>
            <a:ext cx="25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ret </a:t>
            </a:r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= 3 </a:t>
            </a:r>
            <a:endParaRPr lang="zh-CN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91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59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43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15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487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9891A-10E2-4A8C-BAC6-19DF07ABA1A8}"/>
              </a:ext>
            </a:extLst>
          </p:cNvPr>
          <p:cNvSpPr txBox="1"/>
          <p:nvPr/>
        </p:nvSpPr>
        <p:spPr>
          <a:xfrm>
            <a:off x="2475190" y="3668274"/>
            <a:ext cx="87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8CC46B-4D4B-41DF-BB36-98625CBDBA61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86EFD838-4ABC-487C-A6EC-53FAA8EB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7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59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43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15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487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9891A-10E2-4A8C-BAC6-19DF07ABA1A8}"/>
              </a:ext>
            </a:extLst>
          </p:cNvPr>
          <p:cNvSpPr txBox="1"/>
          <p:nvPr/>
        </p:nvSpPr>
        <p:spPr>
          <a:xfrm>
            <a:off x="2475190" y="3668274"/>
            <a:ext cx="87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4E542B-0A45-4AF4-8DBF-2CFFED8E162B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6C0B381A-6BF7-41AD-AE9B-D270AA5F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47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59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43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15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487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9891A-10E2-4A8C-BAC6-19DF07ABA1A8}"/>
              </a:ext>
            </a:extLst>
          </p:cNvPr>
          <p:cNvSpPr txBox="1"/>
          <p:nvPr/>
        </p:nvSpPr>
        <p:spPr>
          <a:xfrm>
            <a:off x="2475190" y="3668274"/>
            <a:ext cx="87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7A28CF-C71A-4612-A9EA-DF2EAED0671B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0EDFCC8-75C2-45B1-B8F6-09E7AE08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75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59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43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15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487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9891A-10E2-4A8C-BAC6-19DF07ABA1A8}"/>
              </a:ext>
            </a:extLst>
          </p:cNvPr>
          <p:cNvSpPr txBox="1"/>
          <p:nvPr/>
        </p:nvSpPr>
        <p:spPr>
          <a:xfrm>
            <a:off x="2475190" y="3668274"/>
            <a:ext cx="87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325848-DB5F-4A85-9BD4-0C702073B38A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CA033BC-FCDE-43E0-A485-8594DA964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0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64CB34-C938-4792-9174-3649E71BCC96}"/>
              </a:ext>
            </a:extLst>
          </p:cNvPr>
          <p:cNvSpPr/>
          <p:nvPr/>
        </p:nvSpPr>
        <p:spPr>
          <a:xfrm>
            <a:off x="343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82A9B-AB8A-4DCB-95FF-A9C9A7C68920}"/>
              </a:ext>
            </a:extLst>
          </p:cNvPr>
          <p:cNvSpPr/>
          <p:nvPr/>
        </p:nvSpPr>
        <p:spPr>
          <a:xfrm>
            <a:off x="415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2CC320-B900-4F45-9101-9B36307584B7}"/>
              </a:ext>
            </a:extLst>
          </p:cNvPr>
          <p:cNvSpPr/>
          <p:nvPr/>
        </p:nvSpPr>
        <p:spPr>
          <a:xfrm>
            <a:off x="4874914" y="214113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CE681-C87E-484E-B16E-91119AF0263F}"/>
              </a:ext>
            </a:extLst>
          </p:cNvPr>
          <p:cNvSpPr txBox="1"/>
          <p:nvPr/>
        </p:nvSpPr>
        <p:spPr>
          <a:xfrm>
            <a:off x="2286000" y="2316465"/>
            <a:ext cx="106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Nums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59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43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15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4874914" y="34930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9891A-10E2-4A8C-BAC6-19DF07ABA1A8}"/>
              </a:ext>
            </a:extLst>
          </p:cNvPr>
          <p:cNvSpPr txBox="1"/>
          <p:nvPr/>
        </p:nvSpPr>
        <p:spPr>
          <a:xfrm>
            <a:off x="2475190" y="3668274"/>
            <a:ext cx="87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3902ED-08C1-44D6-B73F-2FE87C2569FA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EE2CCEF-1EB6-4CDE-AEF8-A497783B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914" y="222503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08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D2CCB2A-1A49-4EFA-8DB7-5C962E19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99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33301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327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区间和的格式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2F010-770D-4865-AB12-BBF0386B7E67}"/>
              </a:ext>
            </a:extLst>
          </p:cNvPr>
          <p:cNvSpPr/>
          <p:nvPr/>
        </p:nvSpPr>
        <p:spPr>
          <a:xfrm>
            <a:off x="594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1D3A23-E724-4A75-B21D-3D0D4D583CF5}"/>
              </a:ext>
            </a:extLst>
          </p:cNvPr>
          <p:cNvSpPr/>
          <p:nvPr/>
        </p:nvSpPr>
        <p:spPr>
          <a:xfrm>
            <a:off x="378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CCF06E5-0FFA-4205-A2A7-281D2A9F320B}"/>
              </a:ext>
            </a:extLst>
          </p:cNvPr>
          <p:cNvSpPr/>
          <p:nvPr/>
        </p:nvSpPr>
        <p:spPr>
          <a:xfrm>
            <a:off x="450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1899A6-5267-4370-8F87-1B2473C1885F}"/>
              </a:ext>
            </a:extLst>
          </p:cNvPr>
          <p:cNvSpPr/>
          <p:nvPr/>
        </p:nvSpPr>
        <p:spPr>
          <a:xfrm>
            <a:off x="5229638" y="108094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773BA9-844B-41B3-B62C-9853E8141773}"/>
              </a:ext>
            </a:extLst>
          </p:cNvPr>
          <p:cNvSpPr txBox="1"/>
          <p:nvPr/>
        </p:nvSpPr>
        <p:spPr>
          <a:xfrm>
            <a:off x="753138" y="4595647"/>
            <a:ext cx="10314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可以利用前缀和来完成这个题目，首先创建一个前缀和数组</a:t>
            </a:r>
            <a:r>
              <a:rPr lang="en-US" altLang="zh-CN" dirty="0"/>
              <a:t>Sum </a:t>
            </a:r>
            <a:r>
              <a:rPr lang="zh-CN" altLang="en-US" dirty="0"/>
              <a:t>并将</a:t>
            </a:r>
            <a:r>
              <a:rPr lang="en-US" altLang="zh-CN" dirty="0" err="1"/>
              <a:t>Nums</a:t>
            </a:r>
            <a:r>
              <a:rPr lang="zh-CN" altLang="en-US" dirty="0"/>
              <a:t>数组中每个元素的前缀和添加到</a:t>
            </a:r>
            <a:r>
              <a:rPr lang="en-US" altLang="zh-CN" dirty="0"/>
              <a:t>Sum</a:t>
            </a:r>
            <a:r>
              <a:rPr lang="zh-CN" altLang="en-US" dirty="0"/>
              <a:t>数组中。然后对前缀和数组进行切分，当切分到单个元素的后我们进行回溯操作。</a:t>
            </a:r>
            <a:endParaRPr lang="en-US" altLang="zh-CN" dirty="0"/>
          </a:p>
          <a:p>
            <a:r>
              <a:rPr lang="zh-CN" altLang="en-US" dirty="0"/>
              <a:t>每次回溯都会得到两个升序的数组，固定住一个数组的索引</a:t>
            </a:r>
            <a:r>
              <a:rPr lang="en-US" altLang="zh-CN" dirty="0" err="1"/>
              <a:t>i</a:t>
            </a:r>
            <a:r>
              <a:rPr lang="zh-CN" altLang="en-US" dirty="0"/>
              <a:t>，然后去另一个数组寻找前缀和差值在</a:t>
            </a:r>
            <a:r>
              <a:rPr lang="en-US" altLang="zh-CN" dirty="0"/>
              <a:t>[lower, upper]</a:t>
            </a:r>
            <a:r>
              <a:rPr lang="zh-CN" altLang="en-US" dirty="0"/>
              <a:t>的索引，</a:t>
            </a:r>
            <a:r>
              <a:rPr lang="en-US" altLang="zh-CN" dirty="0"/>
              <a:t>p1</a:t>
            </a:r>
            <a:r>
              <a:rPr lang="zh-CN" altLang="en-US" dirty="0"/>
              <a:t>指针寻找前缀和差</a:t>
            </a:r>
            <a:r>
              <a:rPr lang="en-US" altLang="zh-CN" dirty="0"/>
              <a:t>&gt;=lower</a:t>
            </a:r>
            <a:r>
              <a:rPr lang="zh-CN" altLang="en-US" dirty="0"/>
              <a:t>的第一个索引，</a:t>
            </a:r>
            <a:r>
              <a:rPr lang="en-US" altLang="zh-CN" dirty="0"/>
              <a:t>p2</a:t>
            </a:r>
            <a:r>
              <a:rPr lang="zh-CN" altLang="en-US" dirty="0"/>
              <a:t>去寻找前缀和差</a:t>
            </a:r>
            <a:r>
              <a:rPr lang="en-US" altLang="zh-CN" dirty="0"/>
              <a:t>&gt;upper</a:t>
            </a:r>
            <a:r>
              <a:rPr lang="zh-CN" altLang="en-US" dirty="0"/>
              <a:t>的第一个索引。然后不断的回溯直到第一层返回结果，第一层我们不进行合并。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F5477-8399-481C-87AD-37450236E760}"/>
              </a:ext>
            </a:extLst>
          </p:cNvPr>
          <p:cNvSpPr/>
          <p:nvPr/>
        </p:nvSpPr>
        <p:spPr>
          <a:xfrm>
            <a:off x="342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99A78-0F1E-42C8-823E-F806D61A7D14}"/>
              </a:ext>
            </a:extLst>
          </p:cNvPr>
          <p:cNvSpPr/>
          <p:nvPr/>
        </p:nvSpPr>
        <p:spPr>
          <a:xfrm>
            <a:off x="4149638" y="221919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F26351-1971-45A2-BBC9-E590AB4D6982}"/>
              </a:ext>
            </a:extLst>
          </p:cNvPr>
          <p:cNvSpPr/>
          <p:nvPr/>
        </p:nvSpPr>
        <p:spPr>
          <a:xfrm>
            <a:off x="630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742682-8BEB-4265-A719-BFA777532280}"/>
              </a:ext>
            </a:extLst>
          </p:cNvPr>
          <p:cNvSpPr/>
          <p:nvPr/>
        </p:nvSpPr>
        <p:spPr>
          <a:xfrm>
            <a:off x="5589638" y="2218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62E54B-9C90-41E8-8888-79D73D16A43B}"/>
              </a:ext>
            </a:extLst>
          </p:cNvPr>
          <p:cNvSpPr/>
          <p:nvPr/>
        </p:nvSpPr>
        <p:spPr>
          <a:xfrm>
            <a:off x="264924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327623-CCDC-431E-BAEC-652098605CAC}"/>
              </a:ext>
            </a:extLst>
          </p:cNvPr>
          <p:cNvSpPr/>
          <p:nvPr/>
        </p:nvSpPr>
        <p:spPr>
          <a:xfrm>
            <a:off x="4119441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E9E636-A835-411F-B28D-0BA5A8F5870D}"/>
              </a:ext>
            </a:extLst>
          </p:cNvPr>
          <p:cNvSpPr/>
          <p:nvPr/>
        </p:nvSpPr>
        <p:spPr>
          <a:xfrm>
            <a:off x="7059835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BA00F8-0662-491E-A7FC-ACE74563F608}"/>
              </a:ext>
            </a:extLst>
          </p:cNvPr>
          <p:cNvSpPr/>
          <p:nvPr/>
        </p:nvSpPr>
        <p:spPr>
          <a:xfrm>
            <a:off x="5589638" y="330756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6797AC6-EE91-4D3E-AB87-69BC0353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9" y="1256280"/>
            <a:ext cx="256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lower = -2, upper =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83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164789;#16477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3794</Words>
  <Application>Microsoft Office PowerPoint</Application>
  <PresentationFormat>自定义</PresentationFormat>
  <Paragraphs>372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阿里巴巴普惠体</vt:lpstr>
      <vt:lpstr>等线</vt:lpstr>
      <vt:lpstr>微软雅黑</vt:lpstr>
      <vt:lpstr>Arial</vt:lpstr>
      <vt:lpstr>阿里巴巴普惠体 Medium</vt:lpstr>
      <vt:lpstr>等线 Light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51</cp:revision>
  <dcterms:created xsi:type="dcterms:W3CDTF">2020-12-02T04:39:19Z</dcterms:created>
  <dcterms:modified xsi:type="dcterms:W3CDTF">2021-05-13T04:26:28Z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