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14"/>
  </p:notesMasterIdLst>
  <p:handoutMasterIdLst>
    <p:handoutMasterId r:id="rId15"/>
  </p:handoutMasterIdLst>
  <p:sldIdLst>
    <p:sldId id="256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259" r:id="rId13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16"/>
      <p:bold r:id="rId17"/>
    </p:embeddedFont>
    <p:embeddedFont>
      <p:font typeface="阿里巴巴普惠体 Medium" panose="00020600040101010101" pitchFamily="18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  <p:embeddedFont>
      <p:font typeface="Alibaba Sans" panose="020B050302020304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666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2021/5/13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44249" y="2047875"/>
            <a:ext cx="553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  <a:endParaRPr lang="zh-CN" altLang="en-US" sz="54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1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4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7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84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69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70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面试题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04.08.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首个共同祖先</a:t>
            </a:r>
          </a:p>
        </p:txBody>
      </p:sp>
      <p:cxnSp>
        <p:nvCxnSpPr>
          <p:cNvPr id="40" name="直线连接符 349">
            <a:extLst>
              <a:ext uri="{FF2B5EF4-FFF2-40B4-BE49-F238E27FC236}">
                <a16:creationId xmlns:a16="http://schemas.microsoft.com/office/drawing/2014/main" id="{652F7F37-AC3E-41C7-9E2F-1459E8D517D9}"/>
              </a:ext>
            </a:extLst>
          </p:cNvPr>
          <p:cNvCxnSpPr>
            <a:cxnSpLocks/>
          </p:cNvCxnSpPr>
          <p:nvPr/>
        </p:nvCxnSpPr>
        <p:spPr>
          <a:xfrm flipH="1">
            <a:off x="5480141" y="3585502"/>
            <a:ext cx="264493" cy="50606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349">
            <a:extLst>
              <a:ext uri="{FF2B5EF4-FFF2-40B4-BE49-F238E27FC236}">
                <a16:creationId xmlns:a16="http://schemas.microsoft.com/office/drawing/2014/main" id="{2066B282-C5DB-4891-AA70-418BF7E67CED}"/>
              </a:ext>
            </a:extLst>
          </p:cNvPr>
          <p:cNvCxnSpPr>
            <a:cxnSpLocks/>
          </p:cNvCxnSpPr>
          <p:nvPr/>
        </p:nvCxnSpPr>
        <p:spPr>
          <a:xfrm>
            <a:off x="5415281" y="2980906"/>
            <a:ext cx="682749" cy="111066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直线连接符 349">
            <a:extLst>
              <a:ext uri="{FF2B5EF4-FFF2-40B4-BE49-F238E27FC236}">
                <a16:creationId xmlns:a16="http://schemas.microsoft.com/office/drawing/2014/main" id="{F5CA211E-A2DC-4A23-AA8E-380334B9ACC7}"/>
              </a:ext>
            </a:extLst>
          </p:cNvPr>
          <p:cNvCxnSpPr>
            <a:cxnSpLocks/>
          </p:cNvCxnSpPr>
          <p:nvPr/>
        </p:nvCxnSpPr>
        <p:spPr>
          <a:xfrm flipH="1">
            <a:off x="6238573" y="2980494"/>
            <a:ext cx="270084" cy="6050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直线连接符 349">
            <a:extLst>
              <a:ext uri="{FF2B5EF4-FFF2-40B4-BE49-F238E27FC236}">
                <a16:creationId xmlns:a16="http://schemas.microsoft.com/office/drawing/2014/main" id="{D7FB75C8-29D9-4948-9143-70AC42BB86F5}"/>
              </a:ext>
            </a:extLst>
          </p:cNvPr>
          <p:cNvCxnSpPr>
            <a:cxnSpLocks/>
          </p:cNvCxnSpPr>
          <p:nvPr/>
        </p:nvCxnSpPr>
        <p:spPr>
          <a:xfrm>
            <a:off x="5931535" y="2375898"/>
            <a:ext cx="1063744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直线连接符 353">
            <a:extLst>
              <a:ext uri="{FF2B5EF4-FFF2-40B4-BE49-F238E27FC236}">
                <a16:creationId xmlns:a16="http://schemas.microsoft.com/office/drawing/2014/main" id="{FDBFBBAD-550C-438E-8993-81B084072132}"/>
              </a:ext>
            </a:extLst>
          </p:cNvPr>
          <p:cNvCxnSpPr>
            <a:cxnSpLocks/>
          </p:cNvCxnSpPr>
          <p:nvPr/>
        </p:nvCxnSpPr>
        <p:spPr>
          <a:xfrm flipH="1">
            <a:off x="4985266" y="2375898"/>
            <a:ext cx="946269" cy="1210017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D93A88-6726-425C-AF70-8FEA8BCBE11C}"/>
              </a:ext>
            </a:extLst>
          </p:cNvPr>
          <p:cNvSpPr/>
          <p:nvPr/>
        </p:nvSpPr>
        <p:spPr>
          <a:xfrm>
            <a:off x="5759450" y="2204225"/>
            <a:ext cx="344170" cy="34417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963A6A-8D25-4E2E-8BEE-949D584BC3F9}"/>
              </a:ext>
            </a:extLst>
          </p:cNvPr>
          <p:cNvSpPr/>
          <p:nvPr/>
        </p:nvSpPr>
        <p:spPr>
          <a:xfrm>
            <a:off x="5243196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B44968-0445-42EB-B62D-D1B54958F6C7}"/>
              </a:ext>
            </a:extLst>
          </p:cNvPr>
          <p:cNvSpPr/>
          <p:nvPr/>
        </p:nvSpPr>
        <p:spPr>
          <a:xfrm>
            <a:off x="6326504" y="2808821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28954A-B463-4935-A0BF-CE3461CC2AAB}"/>
              </a:ext>
            </a:extLst>
          </p:cNvPr>
          <p:cNvSpPr/>
          <p:nvPr/>
        </p:nvSpPr>
        <p:spPr>
          <a:xfrm>
            <a:off x="4813181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6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0CC28C-96DB-4859-9195-306D5EF5B4B4}"/>
              </a:ext>
            </a:extLst>
          </p:cNvPr>
          <p:cNvSpPr/>
          <p:nvPr/>
        </p:nvSpPr>
        <p:spPr>
          <a:xfrm>
            <a:off x="5572549" y="34186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7779E67-C86B-469A-BB3B-B6CD405C0EC8}"/>
              </a:ext>
            </a:extLst>
          </p:cNvPr>
          <p:cNvSpPr/>
          <p:nvPr/>
        </p:nvSpPr>
        <p:spPr>
          <a:xfrm>
            <a:off x="6072078" y="3413418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775D9C-98FF-452F-9509-869712541E98}"/>
              </a:ext>
            </a:extLst>
          </p:cNvPr>
          <p:cNvSpPr/>
          <p:nvPr/>
        </p:nvSpPr>
        <p:spPr>
          <a:xfrm>
            <a:off x="6823194" y="341383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8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7EBEDC-C911-47BD-9530-175653726402}"/>
              </a:ext>
            </a:extLst>
          </p:cNvPr>
          <p:cNvSpPr/>
          <p:nvPr/>
        </p:nvSpPr>
        <p:spPr>
          <a:xfrm>
            <a:off x="5274738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005C386-9FEC-416D-BF8D-EAE8B0145FFB}"/>
              </a:ext>
            </a:extLst>
          </p:cNvPr>
          <p:cNvSpPr/>
          <p:nvPr/>
        </p:nvSpPr>
        <p:spPr>
          <a:xfrm>
            <a:off x="5894403" y="391948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8985F2-83B5-4F97-A53A-68E108A29693}"/>
              </a:ext>
            </a:extLst>
          </p:cNvPr>
          <p:cNvSpPr txBox="1"/>
          <p:nvPr/>
        </p:nvSpPr>
        <p:spPr>
          <a:xfrm>
            <a:off x="818252" y="1265425"/>
            <a:ext cx="318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[3,5,1,6,2,0,8,null,null,7,4]</a:t>
            </a:r>
          </a:p>
          <a:p>
            <a:r>
              <a:rPr lang="en-US" altLang="zh-CN" dirty="0"/>
              <a:t>p = 5</a:t>
            </a:r>
            <a:r>
              <a:rPr lang="zh-CN" altLang="en-US" dirty="0"/>
              <a:t>、</a:t>
            </a:r>
            <a:r>
              <a:rPr lang="en-US" altLang="zh-CN" dirty="0"/>
              <a:t>q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352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291</Words>
  <Application>Microsoft Office PowerPoint</Application>
  <PresentationFormat>自定义</PresentationFormat>
  <Paragraphs>108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阿里巴巴普惠体</vt:lpstr>
      <vt:lpstr>微软雅黑</vt:lpstr>
      <vt:lpstr>Arial</vt:lpstr>
      <vt:lpstr>阿里巴巴普惠体 Medium</vt:lpstr>
      <vt:lpstr>Alibaba Sans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46</cp:revision>
  <dcterms:created xsi:type="dcterms:W3CDTF">2020-12-02T04:39:19Z</dcterms:created>
  <dcterms:modified xsi:type="dcterms:W3CDTF">2021-05-13T08:14:01Z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