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26"/>
  </p:notesMasterIdLst>
  <p:handoutMasterIdLst>
    <p:handoutMasterId r:id="rId27"/>
  </p:handoutMasterIdLst>
  <p:sldIdLst>
    <p:sldId id="256" r:id="rId4"/>
    <p:sldId id="360" r:id="rId5"/>
    <p:sldId id="362" r:id="rId6"/>
    <p:sldId id="361" r:id="rId7"/>
    <p:sldId id="363" r:id="rId8"/>
    <p:sldId id="366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259" r:id="rId25"/>
  </p:sldIdLst>
  <p:sldSz cx="11518900" cy="6480175"/>
  <p:notesSz cx="6858000" cy="9144000"/>
  <p:embeddedFontLst>
    <p:embeddedFont>
      <p:font typeface="Alibaba Sans" panose="020B0503020203040204" pitchFamily="34" charset="0"/>
      <p:regular r:id="rId28"/>
      <p:bold r:id="rId29"/>
      <p:italic r:id="rId30"/>
      <p:boldItalic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42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9920" y="2046565"/>
            <a:ext cx="497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  <a:endParaRPr lang="zh-CN" altLang="en-US" sz="5400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门徒计划，带你开启算法精进之路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B32F24-89A6-4FDF-B6CD-0202A21B7DD6}"/>
              </a:ext>
            </a:extLst>
          </p:cNvPr>
          <p:cNvSpPr txBox="1"/>
          <p:nvPr/>
        </p:nvSpPr>
        <p:spPr>
          <a:xfrm>
            <a:off x="757748" y="4570787"/>
            <a:ext cx="753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67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B32F24-89A6-4FDF-B6CD-0202A21B7DD6}"/>
              </a:ext>
            </a:extLst>
          </p:cNvPr>
          <p:cNvSpPr txBox="1"/>
          <p:nvPr/>
        </p:nvSpPr>
        <p:spPr>
          <a:xfrm>
            <a:off x="757748" y="4570787"/>
            <a:ext cx="753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2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8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0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56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5957584" y="155774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22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5957584" y="155774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23C4D5-D70B-4A29-9488-E7120DF8BCAA}"/>
              </a:ext>
            </a:extLst>
          </p:cNvPr>
          <p:cNvSpPr txBox="1"/>
          <p:nvPr/>
        </p:nvSpPr>
        <p:spPr>
          <a:xfrm>
            <a:off x="6903140" y="2350610"/>
            <a:ext cx="25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09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5957584" y="155774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0EE41A-3FE4-4F27-997D-78A349BFC942}"/>
              </a:ext>
            </a:extLst>
          </p:cNvPr>
          <p:cNvSpPr txBox="1"/>
          <p:nvPr/>
        </p:nvSpPr>
        <p:spPr>
          <a:xfrm>
            <a:off x="6903140" y="2350610"/>
            <a:ext cx="25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00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5957584" y="155774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4805C-74A0-4976-825D-BA2CCE4B946F}"/>
              </a:ext>
            </a:extLst>
          </p:cNvPr>
          <p:cNvSpPr txBox="1"/>
          <p:nvPr/>
        </p:nvSpPr>
        <p:spPr>
          <a:xfrm>
            <a:off x="6903140" y="2350610"/>
            <a:ext cx="2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98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2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2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6176243" y="1554247"/>
            <a:ext cx="233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4805C-74A0-4976-825D-BA2CCE4B946F}"/>
              </a:ext>
            </a:extLst>
          </p:cNvPr>
          <p:cNvSpPr txBox="1"/>
          <p:nvPr/>
        </p:nvSpPr>
        <p:spPr>
          <a:xfrm>
            <a:off x="6903140" y="2350610"/>
            <a:ext cx="2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47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4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3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6176243" y="1554247"/>
            <a:ext cx="233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4805C-74A0-4976-825D-BA2CCE4B946F}"/>
              </a:ext>
            </a:extLst>
          </p:cNvPr>
          <p:cNvSpPr txBox="1"/>
          <p:nvPr/>
        </p:nvSpPr>
        <p:spPr>
          <a:xfrm>
            <a:off x="6903140" y="2350610"/>
            <a:ext cx="2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70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849490" y="4890664"/>
            <a:ext cx="1087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根据题意我们可以推导出：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放置摄像头，那么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的子节点都会被监控到，所以只要保证子节点下面的子树被监控即可。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如果不在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放置摄像头，就要保证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两个子树被监控到的同时必须在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的一个子节点上安装摄像头，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从而保证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被监控到。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C9FFC1-AA90-444B-87D2-70ACBF3558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48DE99E-DF1D-46C7-AAC7-83AFDCDFB044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09F6215-61C6-4C64-A72B-9C3BB70E0063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1FC195A-0670-4DDA-8A52-9A10E74C5B19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9B16048-8DF3-4F2A-9A6C-2E4A1C1A7417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4CFDC9C-3854-4561-8DFD-B82BA7E0657B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E03FFDA-17B6-4775-89C8-ABDA0611A092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21DDE0E-CB4B-4BC4-8054-C9B73D455345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657D386-3F50-4186-B8D6-04F60019076E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FABC4A3-BCAF-44F0-A076-8C93CFCE8455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77B51D1-F711-43FA-B68B-C0335899DB93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A6CA5FC-A3BD-4434-8D8D-9BD58271E6E3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C5DE207-B13E-4953-86C8-0F43D4FF63F7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7962AEB-21CE-4577-A787-9B6B39D94B9B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4B86E1-2B26-4A5A-A256-04AF6DEE5994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84110B0-8908-48A9-BEE5-9878EF8F95B6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0E1397-4312-4AA0-91E1-6164A4618C73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2215F5D2-961D-4877-9559-4593A0AB903C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2BDA60-54DD-4B39-885E-D339BD95193E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D679031-E0E3-46DE-A926-197FFF33699A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A95648D-E622-41E3-8F8B-728B2DF01510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4198B32-BC28-430E-AB3C-230A4A38693D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C250962-8BF9-4A6B-ABAD-6C60D01114EB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9A738A9-4C48-4239-A7B4-A926DFA6249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CB18C89-B6AD-4BFD-9A32-A8ADAF0E50BD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19B2FBF-3DCD-4439-986D-D8569584F926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644B3-22AB-4E4E-B1E0-69682CA1DEDE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A3462E-21A4-43F1-89B9-A670EF6E3EF9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54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08E84-A831-45B8-BD5E-AE1A01A62677}"/>
              </a:ext>
            </a:extLst>
          </p:cNvPr>
          <p:cNvSpPr txBox="1"/>
          <p:nvPr/>
        </p:nvSpPr>
        <p:spPr>
          <a:xfrm>
            <a:off x="2973137" y="986489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1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4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3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8980-50A0-44C2-B862-2754770F3E45}"/>
              </a:ext>
            </a:extLst>
          </p:cNvPr>
          <p:cNvSpPr txBox="1"/>
          <p:nvPr/>
        </p:nvSpPr>
        <p:spPr>
          <a:xfrm>
            <a:off x="6176243" y="1554247"/>
            <a:ext cx="233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lc = 0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4805C-74A0-4976-825D-BA2CCE4B946F}"/>
              </a:ext>
            </a:extLst>
          </p:cNvPr>
          <p:cNvSpPr txBox="1"/>
          <p:nvPr/>
        </p:nvSpPr>
        <p:spPr>
          <a:xfrm>
            <a:off x="6903140" y="2350610"/>
            <a:ext cx="2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12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B5051-F255-4DE8-99D6-F0656D0ADA42}"/>
              </a:ext>
            </a:extLst>
          </p:cNvPr>
          <p:cNvSpPr txBox="1"/>
          <p:nvPr/>
        </p:nvSpPr>
        <p:spPr>
          <a:xfrm>
            <a:off x="757748" y="4570787"/>
            <a:ext cx="759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4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3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3</a:t>
            </a: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只需要三个节点安装摄像头，我们就可以完成对整个树的监视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97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849490" y="4890664"/>
            <a:ext cx="1087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根据题意我们可以推导出：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放置摄像头，那么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的子节点都会被监控到，所以只要保证子节点下面的子树被监控即可。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如果不在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放置摄像头，就要保证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两个子树被监控到的同时必须在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的一个子节点上安装摄像头，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从而保证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被监控到。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C9FFC1-AA90-444B-87D2-70ACBF3558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48DE99E-DF1D-46C7-AAC7-83AFDCDFB044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09F6215-61C6-4C64-A72B-9C3BB70E0063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1FC195A-0670-4DDA-8A52-9A10E74C5B19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9B16048-8DF3-4F2A-9A6C-2E4A1C1A7417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4CFDC9C-3854-4561-8DFD-B82BA7E0657B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E03FFDA-17B6-4775-89C8-ABDA0611A092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21DDE0E-CB4B-4BC4-8054-C9B73D455345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657D386-3F50-4186-B8D6-04F60019076E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FABC4A3-BCAF-44F0-A076-8C93CFCE8455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77B51D1-F711-43FA-B68B-C0335899DB93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A6CA5FC-A3BD-4434-8D8D-9BD58271E6E3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C5DE207-B13E-4953-86C8-0F43D4FF63F7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7962AEB-21CE-4577-A787-9B6B39D94B9B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4B86E1-2B26-4A5A-A256-04AF6DEE5994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84110B0-8908-48A9-BEE5-9878EF8F95B6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0E1397-4312-4AA0-91E1-6164A4618C73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2215F5D2-961D-4877-9559-4593A0AB903C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2BDA60-54DD-4B39-885E-D339BD95193E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D679031-E0E3-46DE-A926-197FFF33699A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A95648D-E622-41E3-8F8B-728B2DF01510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4198B32-BC28-430E-AB3C-230A4A38693D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C250962-8BF9-4A6B-ABAD-6C60D01114EB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9A738A9-4C48-4239-A7B4-A926DFA6249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CB18C89-B6AD-4BFD-9A32-A8ADAF0E50BD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19B2FBF-3DCD-4439-986D-D8569584F926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644B3-22AB-4E4E-B1E0-69682CA1DEDE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A3462E-21A4-43F1-89B9-A670EF6E3EF9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D70205-2AE4-42B1-BF5F-C80EB9FFF4E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75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849490" y="4890664"/>
            <a:ext cx="7478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我们就可以分析出三种状态：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a.root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在必须放置摄像头的情况下，覆盖整个树所需要的摄像头的数目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b.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不考虑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是否放置摄像头，覆盖整个树所需要的摄像头的数目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c.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不考虑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是否被监控到，覆盖两个子树所需的摄像头的数目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353C4D-BA2F-4B7A-9EF8-DCEFDF0830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0110CF9-F432-43F0-9630-7B674EA11978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C2D7B4-CD57-4DAC-8719-4F76BFC00FBF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EF9FFF3-0C45-49EB-9681-05D5B6EE10EE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A15C6D3-137B-4A25-A94F-E062FA057500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ED4A3FD-3387-4882-A55A-6386A6D32165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5A27B3-6E6B-4829-82F2-6EDB04E56C85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207D71-FB61-4F1F-90AD-2111D1F979F8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5C52602-97EA-4121-A532-96120F2BB712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6427608-8415-421A-A3F8-0F2B84BE9426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B6061-6177-4342-8243-BB7D85D8A46D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BB7168A-13E8-4E77-AB04-784CA42A5B12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32DAFDA-8920-4275-A146-4E1F3524217A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357E5D-5708-4A2B-A4E3-1E6DFCB6CCC1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0B3F99-69A6-447B-90E4-1E02931F9D08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6E09AE-1A1B-4A8E-8DE1-9F72172BD2F5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11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757748" y="4570787"/>
            <a:ext cx="936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这三种状态下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≥ 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 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≥ 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我们假设当前节点的子节点分别对应的状态变量为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la,lb,lc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ra,rb,rc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状态：左右子树均被监控且根节点有摄像头，所以 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lc+rc+1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状态：整棵树均被监控，根节点不考虑是否有摄像头，所以 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 = 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));</a:t>
            </a: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c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状态：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要保证两棵子树被完全</a:t>
            </a:r>
            <a:r>
              <a:rPr lang="zh-CN" altLang="en-US" dirty="0">
                <a:solidFill>
                  <a:srgbClr val="262626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监控，要么在</a:t>
            </a:r>
            <a:r>
              <a:rPr lang="en-US" altLang="zh-CN" dirty="0">
                <a:solidFill>
                  <a:srgbClr val="262626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solidFill>
                  <a:srgbClr val="262626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放一个摄像头，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要么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处不放置摄像头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</a:t>
            </a: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此时两棵子树分别保证自己被</a:t>
            </a:r>
            <a:r>
              <a:rPr lang="zh-CN" altLang="en-US" dirty="0">
                <a:solidFill>
                  <a:srgbClr val="262626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，需要的摄像头数目为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lb+rb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353C4D-BA2F-4B7A-9EF8-DCEFDF0830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0110CF9-F432-43F0-9630-7B674EA11978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C2D7B4-CD57-4DAC-8719-4F76BFC00FBF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EF9FFF3-0C45-49EB-9681-05D5B6EE10EE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A15C6D3-137B-4A25-A94F-E062FA057500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ED4A3FD-3387-4882-A55A-6386A6D32165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5A27B3-6E6B-4829-82F2-6EDB04E56C85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207D71-FB61-4F1F-90AD-2111D1F979F8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5C52602-97EA-4121-A532-96120F2BB712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6427608-8415-421A-A3F8-0F2B84BE9426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B6061-6177-4342-8243-BB7D85D8A46D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BB7168A-13E8-4E77-AB04-784CA42A5B12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32DAFDA-8920-4275-A146-4E1F3524217A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357E5D-5708-4A2B-A4E3-1E6DFCB6CCC1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0B3F99-69A6-447B-90E4-1E02931F9D08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81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757748" y="4570787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的子节点为空，我们就不能在这个子节点放置摄像头来监控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我们就设定一个极大的整数，用于标识这种情况。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353C4D-BA2F-4B7A-9EF8-DCEFDF0830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0110CF9-F432-43F0-9630-7B674EA11978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C2D7B4-CD57-4DAC-8719-4F76BFC00FBF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EF9FFF3-0C45-49EB-9681-05D5B6EE10EE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A15C6D3-137B-4A25-A94F-E062FA057500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ED4A3FD-3387-4882-A55A-6386A6D32165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5A27B3-6E6B-4829-82F2-6EDB04E56C85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207D71-FB61-4F1F-90AD-2111D1F979F8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5C52602-97EA-4121-A532-96120F2BB712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6427608-8415-421A-A3F8-0F2B84BE9426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B6061-6177-4342-8243-BB7D85D8A46D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BB7168A-13E8-4E77-AB04-784CA42A5B12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32DAFDA-8920-4275-A146-4E1F3524217A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357E5D-5708-4A2B-A4E3-1E6DFCB6CCC1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0B3F99-69A6-447B-90E4-1E02931F9D08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40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089F6-92D3-42D7-A9EB-8042793441C0}"/>
              </a:ext>
            </a:extLst>
          </p:cNvPr>
          <p:cNvSpPr txBox="1"/>
          <p:nvPr/>
        </p:nvSpPr>
        <p:spPr>
          <a:xfrm>
            <a:off x="757748" y="4570787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最后我们只需要求出状态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的结果就可以了。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353C4D-BA2F-4B7A-9EF8-DCEFDF08305F}"/>
              </a:ext>
            </a:extLst>
          </p:cNvPr>
          <p:cNvCxnSpPr>
            <a:cxnSpLocks/>
          </p:cNvCxnSpPr>
          <p:nvPr/>
        </p:nvCxnSpPr>
        <p:spPr>
          <a:xfrm flipH="1" flipV="1">
            <a:off x="1625542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0110CF9-F432-43F0-9630-7B674EA11978}"/>
              </a:ext>
            </a:extLst>
          </p:cNvPr>
          <p:cNvCxnSpPr/>
          <p:nvPr/>
        </p:nvCxnSpPr>
        <p:spPr>
          <a:xfrm flipV="1">
            <a:off x="2928204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C2D7B4-CD57-4DAC-8719-4F76BFC00FBF}"/>
              </a:ext>
            </a:extLst>
          </p:cNvPr>
          <p:cNvCxnSpPr>
            <a:cxnSpLocks/>
          </p:cNvCxnSpPr>
          <p:nvPr/>
        </p:nvCxnSpPr>
        <p:spPr>
          <a:xfrm flipH="1" flipV="1">
            <a:off x="2954588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EF9FFF3-0C45-49EB-9681-05D5B6EE10EE}"/>
              </a:ext>
            </a:extLst>
          </p:cNvPr>
          <p:cNvCxnSpPr>
            <a:cxnSpLocks/>
          </p:cNvCxnSpPr>
          <p:nvPr/>
        </p:nvCxnSpPr>
        <p:spPr>
          <a:xfrm flipV="1">
            <a:off x="911682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A15C6D3-137B-4A25-A94F-E062FA057500}"/>
              </a:ext>
            </a:extLst>
          </p:cNvPr>
          <p:cNvSpPr/>
          <p:nvPr/>
        </p:nvSpPr>
        <p:spPr>
          <a:xfrm>
            <a:off x="3277374" y="207177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ED4A3FD-3387-4882-A55A-6386A6D32165}"/>
              </a:ext>
            </a:extLst>
          </p:cNvPr>
          <p:cNvSpPr/>
          <p:nvPr/>
        </p:nvSpPr>
        <p:spPr>
          <a:xfrm>
            <a:off x="2636924" y="2872879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5A27B3-6E6B-4829-82F2-6EDB04E56C85}"/>
              </a:ext>
            </a:extLst>
          </p:cNvPr>
          <p:cNvSpPr/>
          <p:nvPr/>
        </p:nvSpPr>
        <p:spPr>
          <a:xfrm>
            <a:off x="391697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207D71-FB61-4F1F-90AD-2111D1F979F8}"/>
              </a:ext>
            </a:extLst>
          </p:cNvPr>
          <p:cNvSpPr>
            <a:spLocks/>
          </p:cNvSpPr>
          <p:nvPr/>
        </p:nvSpPr>
        <p:spPr>
          <a:xfrm>
            <a:off x="2635028" y="1343001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5C52602-97EA-4121-A532-96120F2BB712}"/>
              </a:ext>
            </a:extLst>
          </p:cNvPr>
          <p:cNvSpPr>
            <a:spLocks/>
          </p:cNvSpPr>
          <p:nvPr/>
        </p:nvSpPr>
        <p:spPr>
          <a:xfrm>
            <a:off x="1995715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6427608-8415-421A-A3F8-0F2B84BE9426}"/>
              </a:ext>
            </a:extLst>
          </p:cNvPr>
          <p:cNvSpPr>
            <a:spLocks/>
          </p:cNvSpPr>
          <p:nvPr/>
        </p:nvSpPr>
        <p:spPr>
          <a:xfrm>
            <a:off x="1284847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B6061-6177-4342-8243-BB7D85D8A46D}"/>
              </a:ext>
            </a:extLst>
          </p:cNvPr>
          <p:cNvSpPr>
            <a:spLocks/>
          </p:cNvSpPr>
          <p:nvPr/>
        </p:nvSpPr>
        <p:spPr>
          <a:xfrm>
            <a:off x="603446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BB7168A-13E8-4E77-AB04-784CA42A5B12}"/>
              </a:ext>
            </a:extLst>
          </p:cNvPr>
          <p:cNvSpPr/>
          <p:nvPr/>
        </p:nvSpPr>
        <p:spPr>
          <a:xfrm>
            <a:off x="1957655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32DAFDA-8920-4275-A146-4E1F3524217A}"/>
              </a:ext>
            </a:extLst>
          </p:cNvPr>
          <p:cNvSpPr/>
          <p:nvPr/>
        </p:nvSpPr>
        <p:spPr>
          <a:xfrm>
            <a:off x="4666073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7256018" y="3239303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8558680" y="2449276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8585064" y="1693415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6542158" y="1617215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8907850" y="2071774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8267400" y="287287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9547453" y="284994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8265504" y="134300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7626191" y="207151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6915323" y="2849948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6233922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7588131" y="375363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10296549" y="3753630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357E5D-5708-4A2B-A4E3-1E6DFCB6CCC1}"/>
              </a:ext>
            </a:extLst>
          </p:cNvPr>
          <p:cNvSpPr txBox="1"/>
          <p:nvPr/>
        </p:nvSpPr>
        <p:spPr>
          <a:xfrm>
            <a:off x="1575733" y="1343001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1.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0B3F99-69A6-447B-90E4-1E02931F9D08}"/>
              </a:ext>
            </a:extLst>
          </p:cNvPr>
          <p:cNvSpPr txBox="1"/>
          <p:nvPr/>
        </p:nvSpPr>
        <p:spPr>
          <a:xfrm>
            <a:off x="6927292" y="1295442"/>
            <a:ext cx="3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Alibaba Sans" panose="020B0503020203040204" pitchFamily="34" charset="0"/>
              </a:rPr>
              <a:t>2.</a:t>
            </a:r>
            <a:endParaRPr lang="zh-CN" altLang="en-US" dirty="0"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1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B32F24-89A6-4FDF-B6CD-0202A21B7DD6}"/>
              </a:ext>
            </a:extLst>
          </p:cNvPr>
          <p:cNvSpPr txBox="1"/>
          <p:nvPr/>
        </p:nvSpPr>
        <p:spPr>
          <a:xfrm>
            <a:off x="757748" y="4570787"/>
            <a:ext cx="772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此时：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4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EB0AB0B-E7B2-477F-A652-35D0A10CC156}"/>
              </a:ext>
            </a:extLst>
          </p:cNvPr>
          <p:cNvCxnSpPr>
            <a:cxnSpLocks/>
          </p:cNvCxnSpPr>
          <p:nvPr/>
        </p:nvCxnSpPr>
        <p:spPr>
          <a:xfrm flipH="1" flipV="1">
            <a:off x="3995233" y="3079365"/>
            <a:ext cx="692907" cy="80594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A46BB9-ED83-46EA-87AE-20BA7ED9FA4B}"/>
              </a:ext>
            </a:extLst>
          </p:cNvPr>
          <p:cNvCxnSpPr/>
          <p:nvPr/>
        </p:nvCxnSpPr>
        <p:spPr>
          <a:xfrm flipV="1">
            <a:off x="5297895" y="2289338"/>
            <a:ext cx="579689" cy="7648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372573-4253-4EFB-A866-8ABA8C8D2700}"/>
              </a:ext>
            </a:extLst>
          </p:cNvPr>
          <p:cNvCxnSpPr>
            <a:cxnSpLocks/>
          </p:cNvCxnSpPr>
          <p:nvPr/>
        </p:nvCxnSpPr>
        <p:spPr>
          <a:xfrm flipH="1" flipV="1">
            <a:off x="5324279" y="1533477"/>
            <a:ext cx="2019721" cy="235182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8028C2-2DFE-4858-A8AE-A9414C420EDF}"/>
              </a:ext>
            </a:extLst>
          </p:cNvPr>
          <p:cNvCxnSpPr>
            <a:cxnSpLocks/>
          </p:cNvCxnSpPr>
          <p:nvPr/>
        </p:nvCxnSpPr>
        <p:spPr>
          <a:xfrm flipV="1">
            <a:off x="3281373" y="1457277"/>
            <a:ext cx="1974576" cy="25218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F71EB91-5C80-4A8E-A145-C66F2A53F069}"/>
              </a:ext>
            </a:extLst>
          </p:cNvPr>
          <p:cNvSpPr/>
          <p:nvPr/>
        </p:nvSpPr>
        <p:spPr>
          <a:xfrm>
            <a:off x="5647065" y="19118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08F4721-CF75-4408-B9D2-429823B13A23}"/>
              </a:ext>
            </a:extLst>
          </p:cNvPr>
          <p:cNvSpPr/>
          <p:nvPr/>
        </p:nvSpPr>
        <p:spPr>
          <a:xfrm>
            <a:off x="5006615" y="271294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6AF11B-C393-4F76-8D17-6026194D1480}"/>
              </a:ext>
            </a:extLst>
          </p:cNvPr>
          <p:cNvSpPr/>
          <p:nvPr/>
        </p:nvSpPr>
        <p:spPr>
          <a:xfrm>
            <a:off x="628666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300457D-4B4A-48EA-8086-61702C657EF2}"/>
              </a:ext>
            </a:extLst>
          </p:cNvPr>
          <p:cNvSpPr>
            <a:spLocks/>
          </p:cNvSpPr>
          <p:nvPr/>
        </p:nvSpPr>
        <p:spPr>
          <a:xfrm>
            <a:off x="5004719" y="11830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213060-7041-4085-B3B2-C578496CF41C}"/>
              </a:ext>
            </a:extLst>
          </p:cNvPr>
          <p:cNvSpPr>
            <a:spLocks/>
          </p:cNvSpPr>
          <p:nvPr/>
        </p:nvSpPr>
        <p:spPr>
          <a:xfrm>
            <a:off x="4365406" y="19115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424D90E-12BF-4731-9FEF-A21EADAB9DE6}"/>
              </a:ext>
            </a:extLst>
          </p:cNvPr>
          <p:cNvSpPr>
            <a:spLocks/>
          </p:cNvSpPr>
          <p:nvPr/>
        </p:nvSpPr>
        <p:spPr>
          <a:xfrm>
            <a:off x="3654538" y="269001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92339C-40D9-4FDC-BCE1-0FBBC89049B4}"/>
              </a:ext>
            </a:extLst>
          </p:cNvPr>
          <p:cNvSpPr>
            <a:spLocks/>
          </p:cNvSpPr>
          <p:nvPr/>
        </p:nvSpPr>
        <p:spPr>
          <a:xfrm>
            <a:off x="2973137" y="3593692"/>
            <a:ext cx="616472" cy="583224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27BC88B-1F58-48FA-80AA-50D4D64F113A}"/>
              </a:ext>
            </a:extLst>
          </p:cNvPr>
          <p:cNvSpPr/>
          <p:nvPr/>
        </p:nvSpPr>
        <p:spPr>
          <a:xfrm>
            <a:off x="4327346" y="3593692"/>
            <a:ext cx="616472" cy="583224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28831BC-F37A-4833-8EF4-8681FA91F88B}"/>
              </a:ext>
            </a:extLst>
          </p:cNvPr>
          <p:cNvSpPr/>
          <p:nvPr/>
        </p:nvSpPr>
        <p:spPr>
          <a:xfrm>
            <a:off x="7035764" y="35936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CD227-51F8-4A3A-AB46-C03D92A3F68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LeetCode-968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监控二叉树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B32F24-89A6-4FDF-B6CD-0202A21B7DD6}"/>
              </a:ext>
            </a:extLst>
          </p:cNvPr>
          <p:cNvSpPr txBox="1"/>
          <p:nvPr/>
        </p:nvSpPr>
        <p:spPr>
          <a:xfrm>
            <a:off x="757748" y="4570787"/>
            <a:ext cx="772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和兄弟节点一样：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lc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ra = +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∞，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0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 = lc + 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rc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+ 1 = 1  b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a,min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la+rb,lb+ra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)) = 1   c =min(</a:t>
            </a:r>
            <a:r>
              <a:rPr lang="en-US" altLang="zh-CN" dirty="0" err="1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a,lb+rb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)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78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1837</Words>
  <Application>Microsoft Office PowerPoint</Application>
  <PresentationFormat>自定义</PresentationFormat>
  <Paragraphs>362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Alibaba Sans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65</cp:revision>
  <dcterms:created xsi:type="dcterms:W3CDTF">2020-12-02T04:39:19Z</dcterms:created>
  <dcterms:modified xsi:type="dcterms:W3CDTF">2021-03-31T07:53:32Z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