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27"/>
  </p:notesMasterIdLst>
  <p:handoutMasterIdLst>
    <p:handoutMasterId r:id="rId28"/>
  </p:handoutMasterIdLst>
  <p:sldIdLst>
    <p:sldId id="256" r:id="rId4"/>
    <p:sldId id="391" r:id="rId5"/>
    <p:sldId id="394" r:id="rId6"/>
    <p:sldId id="421" r:id="rId7"/>
    <p:sldId id="423" r:id="rId8"/>
    <p:sldId id="425" r:id="rId9"/>
    <p:sldId id="440" r:id="rId10"/>
    <p:sldId id="426" r:id="rId11"/>
    <p:sldId id="427" r:id="rId12"/>
    <p:sldId id="428" r:id="rId13"/>
    <p:sldId id="441" r:id="rId14"/>
    <p:sldId id="429" r:id="rId15"/>
    <p:sldId id="442" r:id="rId16"/>
    <p:sldId id="443" r:id="rId17"/>
    <p:sldId id="430" r:id="rId18"/>
    <p:sldId id="444" r:id="rId19"/>
    <p:sldId id="432" r:id="rId20"/>
    <p:sldId id="433" r:id="rId21"/>
    <p:sldId id="434" r:id="rId22"/>
    <p:sldId id="439" r:id="rId23"/>
    <p:sldId id="445" r:id="rId24"/>
    <p:sldId id="446" r:id="rId25"/>
    <p:sldId id="259" r:id="rId26"/>
  </p:sldIdLst>
  <p:sldSz cx="11518900" cy="6480175"/>
  <p:notesSz cx="6858000" cy="9144000"/>
  <p:embeddedFontLst>
    <p:embeddedFont>
      <p:font typeface="等线" panose="02010600030101010101" pitchFamily="2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CDCDC"/>
    <a:srgbClr val="00A0EA"/>
    <a:srgbClr val="5B9BD5"/>
    <a:srgbClr val="89B929"/>
    <a:srgbClr val="FFFFFF"/>
    <a:srgbClr val="F0F0F0"/>
    <a:srgbClr val="E6E6E6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BA118-2A9A-441D-A130-3173650C2DE0}" v="60" dt="2021-02-26T07:31:1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08" y="90"/>
      </p:cViewPr>
      <p:guideLst>
        <p:guide orient="horz" pos="2103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1624" y="1805992"/>
            <a:ext cx="53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最小的ｋ个数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出堆后，堆调整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635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堆调整，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3&gt;2 , 3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则作为堆顶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92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为了满足要求堆要求，把 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移到左子节点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626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为了满足要求堆要求，把 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移到左子节点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493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rgbClr val="C8C8C8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为了满足要求堆要求，把 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移到左子节点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68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9720F-5A2B-439A-9093-D4EAE1FC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为了满足要求堆要求，把 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移到左子节点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588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93283F-8A4F-4F44-B680-45150608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调整完后将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入堆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89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02C4164-D0F9-4C75-8036-EC6E7DDB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调整完后将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入堆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152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02C4164-D0F9-4C75-8036-EC6E7DDB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调整完后将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入堆，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在堆中平衡，不调整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95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继续用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去比较堆顶元素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 &gt; 3,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因此直接舍弃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52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7819" y="819672"/>
            <a:ext cx="66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7CD3B-12BB-4CF4-BFE7-114800F1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206" y="1935634"/>
            <a:ext cx="79813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输入整数数组 arr ，找出其中最小的 k 个数。例如，输入4、5、1、6、2、7、3、8这8个数字，则最小的4个数字是1、2、3、4。 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5DBB1-B28E-4E43-8453-D998C2DFF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807" y="3655585"/>
            <a:ext cx="3630557" cy="21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3,2,1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k=2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输出：[1,2] 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或者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[2,1]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0,1,2,1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0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 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7278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继续用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去比较堆顶元素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 &gt; 3,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因此直接舍弃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143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遍历完之后，输出堆中元素，即为答案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326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遍历完之后，输出堆中元素，即为答案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1DB8583-D59C-43B9-9D2E-67AFEB6F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474" y="3588777"/>
            <a:ext cx="172156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Ans=[3,2,1]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920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894" y="2069469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16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4918030"/>
            <a:ext cx="6884929" cy="6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维护一个大小为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k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的大顶堆，小于堆顶的进堆，遍历完后堆内的数据则为最小的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k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个数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96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b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d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e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先从目标</a:t>
            </a:r>
            <a:r>
              <a:rPr lang="en-US" altLang="zh-CN" sz="1600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中取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个数放入堆中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64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先从目标</a:t>
            </a:r>
            <a:r>
              <a:rPr lang="en-US" altLang="zh-CN" sz="1600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中取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个数放入堆中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59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先从目标</a:t>
            </a:r>
            <a:r>
              <a:rPr lang="en-US" altLang="zh-CN" sz="1600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中取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个数放入堆中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6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依次遍历剩余的元素，第一个是 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652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 40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最小的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b="1" dirty="0">
              <a:solidFill>
                <a:srgbClr val="00A0EA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C8043C-17B8-4D7B-939A-D671DF9C0035}"/>
              </a:ext>
            </a:extLst>
          </p:cNvPr>
          <p:cNvSpPr>
            <a:spLocks/>
          </p:cNvSpPr>
          <p:nvPr/>
        </p:nvSpPr>
        <p:spPr>
          <a:xfrm>
            <a:off x="7944780" y="2315946"/>
            <a:ext cx="616472" cy="583224"/>
          </a:xfrm>
          <a:prstGeom prst="ellips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1CDC-927D-4CC0-8B24-0A90BFDBB604}"/>
              </a:ext>
            </a:extLst>
          </p:cNvPr>
          <p:cNvSpPr>
            <a:spLocks/>
          </p:cNvSpPr>
          <p:nvPr/>
        </p:nvSpPr>
        <p:spPr>
          <a:xfrm>
            <a:off x="730352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0F758C4-2188-4208-BED8-49238F119A87}"/>
              </a:ext>
            </a:extLst>
          </p:cNvPr>
          <p:cNvSpPr>
            <a:spLocks/>
          </p:cNvSpPr>
          <p:nvPr/>
        </p:nvSpPr>
        <p:spPr>
          <a:xfrm>
            <a:off x="8586035" y="35763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8B876-27C3-4668-853B-070B6A59D638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V="1">
            <a:off x="7611761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1CCB4E-3D41-44E0-B9EC-94D3BBABCCB7}"/>
              </a:ext>
            </a:extLst>
          </p:cNvPr>
          <p:cNvCxnSpPr>
            <a:cxnSpLocks/>
            <a:stCxn id="21" idx="0"/>
            <a:endCxn id="18" idx="5"/>
          </p:cNvCxnSpPr>
          <p:nvPr/>
        </p:nvCxnSpPr>
        <p:spPr>
          <a:xfrm flipH="1" flipV="1">
            <a:off x="8470972" y="2813759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851E6C4C-8DD4-400E-81D0-BDE2CCA0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1821232"/>
            <a:ext cx="4630217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举例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：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arr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3,2,5,1,4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, k=3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B02C70B3-FEBA-447D-B283-DB00DA41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5041140"/>
            <a:ext cx="6884929" cy="40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用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去比较堆顶元素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 &lt; 5, 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因此将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出堆，</a:t>
            </a:r>
            <a:r>
              <a:rPr lang="en-US" altLang="zh-CN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入堆</a:t>
            </a:r>
            <a:endParaRPr lang="en-US" altLang="zh-CN" sz="1600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CB947B-EFE3-42BD-AD24-2F8E1B71178A}"/>
              </a:ext>
            </a:extLst>
          </p:cNvPr>
          <p:cNvSpPr>
            <a:spLocks/>
          </p:cNvSpPr>
          <p:nvPr/>
        </p:nvSpPr>
        <p:spPr>
          <a:xfrm>
            <a:off x="3907140" y="2899170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15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778</Words>
  <Application>Microsoft Office PowerPoint</Application>
  <PresentationFormat>自定义</PresentationFormat>
  <Paragraphs>131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Alibaba Sans</vt:lpstr>
      <vt:lpstr>阿里巴巴普惠体</vt:lpstr>
      <vt:lpstr>阿里巴巴普惠体 Medium</vt:lpstr>
      <vt:lpstr>等线 Light</vt:lpstr>
      <vt:lpstr>Arial</vt:lpstr>
      <vt:lpstr>微软雅黑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张 建波</cp:lastModifiedBy>
  <cp:revision>51</cp:revision>
  <dcterms:created xsi:type="dcterms:W3CDTF">2020-12-02T04:39:19Z</dcterms:created>
  <dcterms:modified xsi:type="dcterms:W3CDTF">2021-04-08T02:33:51Z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