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  <p:sldMasterId id="2147483657" r:id="rId3"/>
  </p:sldMasterIdLst>
  <p:notesMasterIdLst>
    <p:notesMasterId r:id="rId14"/>
  </p:notesMasterIdLst>
  <p:handoutMasterIdLst>
    <p:handoutMasterId r:id="rId15"/>
  </p:handoutMasterIdLst>
  <p:sldIdLst>
    <p:sldId id="256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259" r:id="rId13"/>
  </p:sldIdLst>
  <p:sldSz cx="11518900" cy="6480175"/>
  <p:notesSz cx="6858000" cy="9144000"/>
  <p:embeddedFontLst>
    <p:embeddedFont>
      <p:font typeface="阿里巴巴普惠体" panose="00020600040101010101" pitchFamily="18" charset="-122"/>
      <p:regular r:id="rId16"/>
      <p:bold r:id="rId17"/>
    </p:embeddedFont>
    <p:embeddedFont>
      <p:font typeface="阿里巴巴普惠体 Medium" panose="00020600040101010101" pitchFamily="18" charset="-122"/>
      <p:regular r:id="rId18"/>
    </p:embeddedFont>
    <p:embeddedFont>
      <p:font typeface="等线" panose="02010600030101010101" pitchFamily="2" charset="-122"/>
      <p:regular r:id="rId19"/>
      <p:bold r:id="rId20"/>
    </p:embeddedFont>
    <p:embeddedFont>
      <p:font typeface="等线 Light" panose="02010600030101010101" pitchFamily="2" charset="-122"/>
      <p:regular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  <a:srgbClr val="00A0EA"/>
    <a:srgbClr val="89B929"/>
    <a:srgbClr val="FFFFFF"/>
    <a:srgbClr val="DCDCDC"/>
    <a:srgbClr val="F0F0F0"/>
    <a:srgbClr val="E6E6E6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780"/>
      </p:cViewPr>
      <p:guideLst>
        <p:guide orient="horz" pos="2041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2021-04-08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2021-04-08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2021-04-08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22605" y="1830705"/>
            <a:ext cx="707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积压订单中的订单总数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59919" y="29698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1753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移除石子的最大得分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创建一个大顶堆，将三堆石子的数量存储进去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98D7F8-C1F5-4B14-B0E3-732DF98848A0}"/>
              </a:ext>
            </a:extLst>
          </p:cNvPr>
          <p:cNvSpPr/>
          <p:nvPr/>
        </p:nvSpPr>
        <p:spPr>
          <a:xfrm>
            <a:off x="467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311E782-99D4-47C7-832C-00913A0FAEAA}"/>
              </a:ext>
            </a:extLst>
          </p:cNvPr>
          <p:cNvSpPr/>
          <p:nvPr/>
        </p:nvSpPr>
        <p:spPr>
          <a:xfrm>
            <a:off x="539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53A9733-DBE2-4142-AA0E-33DFD1F79557}"/>
              </a:ext>
            </a:extLst>
          </p:cNvPr>
          <p:cNvSpPr/>
          <p:nvPr/>
        </p:nvSpPr>
        <p:spPr>
          <a:xfrm>
            <a:off x="611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A68C40E-8ECC-438E-B7B5-07608AE06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99344"/>
              </p:ext>
            </p:extLst>
          </p:nvPr>
        </p:nvGraphicFramePr>
        <p:xfrm>
          <a:off x="4670273" y="3600087"/>
          <a:ext cx="21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600297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9642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8409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3986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DF422DA-729E-4C05-8FBF-6C2FA9644522}"/>
              </a:ext>
            </a:extLst>
          </p:cNvPr>
          <p:cNvSpPr txBox="1"/>
          <p:nvPr/>
        </p:nvSpPr>
        <p:spPr>
          <a:xfrm>
            <a:off x="3127510" y="3055421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37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1753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移除石子的最大得分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依次出队两个元素，各自减一，然后重新入队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98D7F8-C1F5-4B14-B0E3-732DF98848A0}"/>
              </a:ext>
            </a:extLst>
          </p:cNvPr>
          <p:cNvSpPr/>
          <p:nvPr/>
        </p:nvSpPr>
        <p:spPr>
          <a:xfrm>
            <a:off x="467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311E782-99D4-47C7-832C-00913A0FAEAA}"/>
              </a:ext>
            </a:extLst>
          </p:cNvPr>
          <p:cNvSpPr/>
          <p:nvPr/>
        </p:nvSpPr>
        <p:spPr>
          <a:xfrm>
            <a:off x="539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53A9733-DBE2-4142-AA0E-33DFD1F79557}"/>
              </a:ext>
            </a:extLst>
          </p:cNvPr>
          <p:cNvSpPr/>
          <p:nvPr/>
        </p:nvSpPr>
        <p:spPr>
          <a:xfrm>
            <a:off x="611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A68C40E-8ECC-438E-B7B5-07608AE06477}"/>
              </a:ext>
            </a:extLst>
          </p:cNvPr>
          <p:cNvGraphicFramePr>
            <a:graphicFrameLocks noGrp="1"/>
          </p:cNvGraphicFramePr>
          <p:nvPr/>
        </p:nvGraphicFramePr>
        <p:xfrm>
          <a:off x="4670273" y="3600087"/>
          <a:ext cx="21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600297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9642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8409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3986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DF422DA-729E-4C05-8FBF-6C2FA9644522}"/>
              </a:ext>
            </a:extLst>
          </p:cNvPr>
          <p:cNvSpPr txBox="1"/>
          <p:nvPr/>
        </p:nvSpPr>
        <p:spPr>
          <a:xfrm>
            <a:off x="3127510" y="3055421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CE446-21F7-4DB2-AE2D-B12CD79F187C}"/>
              </a:ext>
            </a:extLst>
          </p:cNvPr>
          <p:cNvSpPr txBox="1"/>
          <p:nvPr/>
        </p:nvSpPr>
        <p:spPr>
          <a:xfrm>
            <a:off x="3127509" y="4338691"/>
            <a:ext cx="226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 </a:t>
            </a:r>
            <a:r>
              <a:rPr lang="en-US" altLang="zh-CN" dirty="0"/>
              <a:t>int  score =0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33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1753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移除石子的最大得分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依次出队两个元素，各自减一，然后重新入队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98D7F8-C1F5-4B14-B0E3-732DF98848A0}"/>
              </a:ext>
            </a:extLst>
          </p:cNvPr>
          <p:cNvSpPr/>
          <p:nvPr/>
        </p:nvSpPr>
        <p:spPr>
          <a:xfrm>
            <a:off x="4670273" y="96663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311E782-99D4-47C7-832C-00913A0FAEAA}"/>
              </a:ext>
            </a:extLst>
          </p:cNvPr>
          <p:cNvSpPr/>
          <p:nvPr/>
        </p:nvSpPr>
        <p:spPr>
          <a:xfrm>
            <a:off x="539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53A9733-DBE2-4142-AA0E-33DFD1F79557}"/>
              </a:ext>
            </a:extLst>
          </p:cNvPr>
          <p:cNvSpPr/>
          <p:nvPr/>
        </p:nvSpPr>
        <p:spPr>
          <a:xfrm>
            <a:off x="611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A68C40E-8ECC-438E-B7B5-07608AE06477}"/>
              </a:ext>
            </a:extLst>
          </p:cNvPr>
          <p:cNvGraphicFramePr>
            <a:graphicFrameLocks noGrp="1"/>
          </p:cNvGraphicFramePr>
          <p:nvPr/>
        </p:nvGraphicFramePr>
        <p:xfrm>
          <a:off x="4670273" y="3600087"/>
          <a:ext cx="21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600297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9642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8409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3986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DF422DA-729E-4C05-8FBF-6C2FA9644522}"/>
              </a:ext>
            </a:extLst>
          </p:cNvPr>
          <p:cNvSpPr txBox="1"/>
          <p:nvPr/>
        </p:nvSpPr>
        <p:spPr>
          <a:xfrm>
            <a:off x="3127510" y="3055421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CE446-21F7-4DB2-AE2D-B12CD79F187C}"/>
              </a:ext>
            </a:extLst>
          </p:cNvPr>
          <p:cNvSpPr txBox="1"/>
          <p:nvPr/>
        </p:nvSpPr>
        <p:spPr>
          <a:xfrm>
            <a:off x="3127509" y="4338691"/>
            <a:ext cx="226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 </a:t>
            </a:r>
            <a:r>
              <a:rPr lang="en-US" altLang="zh-CN" dirty="0"/>
              <a:t>int  score =0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8EAD45-29B5-426F-A322-1AA7C8B12263}"/>
              </a:ext>
            </a:extLst>
          </p:cNvPr>
          <p:cNvSpPr/>
          <p:nvPr/>
        </p:nvSpPr>
        <p:spPr>
          <a:xfrm>
            <a:off x="4670426" y="2880087"/>
            <a:ext cx="720000" cy="7200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755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1753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移除石子的最大得分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依次出队两个元素，各自减一，然后重新入队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98D7F8-C1F5-4B14-B0E3-732DF98848A0}"/>
              </a:ext>
            </a:extLst>
          </p:cNvPr>
          <p:cNvSpPr/>
          <p:nvPr/>
        </p:nvSpPr>
        <p:spPr>
          <a:xfrm>
            <a:off x="4670273" y="96663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311E782-99D4-47C7-832C-00913A0FAEAA}"/>
              </a:ext>
            </a:extLst>
          </p:cNvPr>
          <p:cNvSpPr/>
          <p:nvPr/>
        </p:nvSpPr>
        <p:spPr>
          <a:xfrm>
            <a:off x="467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53A9733-DBE2-4142-AA0E-33DFD1F79557}"/>
              </a:ext>
            </a:extLst>
          </p:cNvPr>
          <p:cNvSpPr/>
          <p:nvPr/>
        </p:nvSpPr>
        <p:spPr>
          <a:xfrm>
            <a:off x="539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A68C40E-8ECC-438E-B7B5-07608AE06477}"/>
              </a:ext>
            </a:extLst>
          </p:cNvPr>
          <p:cNvGraphicFramePr>
            <a:graphicFrameLocks noGrp="1"/>
          </p:cNvGraphicFramePr>
          <p:nvPr/>
        </p:nvGraphicFramePr>
        <p:xfrm>
          <a:off x="4670273" y="3600087"/>
          <a:ext cx="21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600297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9642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8409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3986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DF422DA-729E-4C05-8FBF-6C2FA9644522}"/>
              </a:ext>
            </a:extLst>
          </p:cNvPr>
          <p:cNvSpPr txBox="1"/>
          <p:nvPr/>
        </p:nvSpPr>
        <p:spPr>
          <a:xfrm>
            <a:off x="3127510" y="3055421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CE446-21F7-4DB2-AE2D-B12CD79F187C}"/>
              </a:ext>
            </a:extLst>
          </p:cNvPr>
          <p:cNvSpPr txBox="1"/>
          <p:nvPr/>
        </p:nvSpPr>
        <p:spPr>
          <a:xfrm>
            <a:off x="3127509" y="4338691"/>
            <a:ext cx="226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 </a:t>
            </a:r>
            <a:r>
              <a:rPr lang="en-US" altLang="zh-CN" dirty="0"/>
              <a:t>int  score =0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B22BD02-51B8-4EF9-AD3C-5CD92C8AF659}"/>
              </a:ext>
            </a:extLst>
          </p:cNvPr>
          <p:cNvSpPr/>
          <p:nvPr/>
        </p:nvSpPr>
        <p:spPr>
          <a:xfrm>
            <a:off x="6110273" y="2880087"/>
            <a:ext cx="720000" cy="7200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56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1753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移除石子的最大得分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依次出队两个元素，各自减一，然后重新入队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98D7F8-C1F5-4B14-B0E3-732DF98848A0}"/>
              </a:ext>
            </a:extLst>
          </p:cNvPr>
          <p:cNvSpPr/>
          <p:nvPr/>
        </p:nvSpPr>
        <p:spPr>
          <a:xfrm>
            <a:off x="4670273" y="96663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311E782-99D4-47C7-832C-00913A0FAEAA}"/>
              </a:ext>
            </a:extLst>
          </p:cNvPr>
          <p:cNvSpPr/>
          <p:nvPr/>
        </p:nvSpPr>
        <p:spPr>
          <a:xfrm>
            <a:off x="4670273" y="192336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53A9733-DBE2-4142-AA0E-33DFD1F79557}"/>
              </a:ext>
            </a:extLst>
          </p:cNvPr>
          <p:cNvSpPr/>
          <p:nvPr/>
        </p:nvSpPr>
        <p:spPr>
          <a:xfrm>
            <a:off x="539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A68C40E-8ECC-438E-B7B5-07608AE06477}"/>
              </a:ext>
            </a:extLst>
          </p:cNvPr>
          <p:cNvGraphicFramePr>
            <a:graphicFrameLocks noGrp="1"/>
          </p:cNvGraphicFramePr>
          <p:nvPr/>
        </p:nvGraphicFramePr>
        <p:xfrm>
          <a:off x="4670273" y="3600087"/>
          <a:ext cx="21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600297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9642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8409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3986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DF422DA-729E-4C05-8FBF-6C2FA9644522}"/>
              </a:ext>
            </a:extLst>
          </p:cNvPr>
          <p:cNvSpPr txBox="1"/>
          <p:nvPr/>
        </p:nvSpPr>
        <p:spPr>
          <a:xfrm>
            <a:off x="3127510" y="3055421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CE446-21F7-4DB2-AE2D-B12CD79F187C}"/>
              </a:ext>
            </a:extLst>
          </p:cNvPr>
          <p:cNvSpPr txBox="1"/>
          <p:nvPr/>
        </p:nvSpPr>
        <p:spPr>
          <a:xfrm>
            <a:off x="3127509" y="4338691"/>
            <a:ext cx="226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 </a:t>
            </a:r>
            <a:r>
              <a:rPr lang="en-US" altLang="zh-CN" dirty="0"/>
              <a:t>int  score =0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E52AD06-F6F0-4C57-B07C-586D59B03875}"/>
              </a:ext>
            </a:extLst>
          </p:cNvPr>
          <p:cNvSpPr/>
          <p:nvPr/>
        </p:nvSpPr>
        <p:spPr>
          <a:xfrm>
            <a:off x="4670426" y="2880087"/>
            <a:ext cx="720000" cy="7200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E8B8206-B1F1-4F56-88B6-7A7E0296D9FA}"/>
              </a:ext>
            </a:extLst>
          </p:cNvPr>
          <p:cNvSpPr/>
          <p:nvPr/>
        </p:nvSpPr>
        <p:spPr>
          <a:xfrm>
            <a:off x="6110273" y="2880087"/>
            <a:ext cx="720000" cy="7200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765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1753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移除石子的最大得分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依次出队两个元素，各自减一，然后重新入队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98D7F8-C1F5-4B14-B0E3-732DF98848A0}"/>
              </a:ext>
            </a:extLst>
          </p:cNvPr>
          <p:cNvSpPr/>
          <p:nvPr/>
        </p:nvSpPr>
        <p:spPr>
          <a:xfrm>
            <a:off x="4670273" y="96663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311E782-99D4-47C7-832C-00913A0FAEAA}"/>
              </a:ext>
            </a:extLst>
          </p:cNvPr>
          <p:cNvSpPr/>
          <p:nvPr/>
        </p:nvSpPr>
        <p:spPr>
          <a:xfrm>
            <a:off x="4670273" y="192336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53A9733-DBE2-4142-AA0E-33DFD1F79557}"/>
              </a:ext>
            </a:extLst>
          </p:cNvPr>
          <p:cNvSpPr/>
          <p:nvPr/>
        </p:nvSpPr>
        <p:spPr>
          <a:xfrm>
            <a:off x="467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A68C40E-8ECC-438E-B7B5-07608AE06477}"/>
              </a:ext>
            </a:extLst>
          </p:cNvPr>
          <p:cNvGraphicFramePr>
            <a:graphicFrameLocks noGrp="1"/>
          </p:cNvGraphicFramePr>
          <p:nvPr/>
        </p:nvGraphicFramePr>
        <p:xfrm>
          <a:off x="4670273" y="3600087"/>
          <a:ext cx="21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600297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9642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8409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3986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DF422DA-729E-4C05-8FBF-6C2FA9644522}"/>
              </a:ext>
            </a:extLst>
          </p:cNvPr>
          <p:cNvSpPr txBox="1"/>
          <p:nvPr/>
        </p:nvSpPr>
        <p:spPr>
          <a:xfrm>
            <a:off x="3127510" y="3055421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CE446-21F7-4DB2-AE2D-B12CD79F187C}"/>
              </a:ext>
            </a:extLst>
          </p:cNvPr>
          <p:cNvSpPr txBox="1"/>
          <p:nvPr/>
        </p:nvSpPr>
        <p:spPr>
          <a:xfrm>
            <a:off x="3127509" y="4338691"/>
            <a:ext cx="226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 </a:t>
            </a:r>
            <a:r>
              <a:rPr lang="en-US" altLang="zh-CN" dirty="0"/>
              <a:t>int  score =0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C74C30-9094-46EF-8C8C-3885E8356C44}"/>
              </a:ext>
            </a:extLst>
          </p:cNvPr>
          <p:cNvSpPr/>
          <p:nvPr/>
        </p:nvSpPr>
        <p:spPr>
          <a:xfrm>
            <a:off x="6114862" y="2880087"/>
            <a:ext cx="720000" cy="7200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2639AEA-2C32-418F-B084-0EE72655952A}"/>
              </a:ext>
            </a:extLst>
          </p:cNvPr>
          <p:cNvSpPr/>
          <p:nvPr/>
        </p:nvSpPr>
        <p:spPr>
          <a:xfrm>
            <a:off x="5399450" y="2880087"/>
            <a:ext cx="720000" cy="7200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73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1753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移除石子的最大得分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依次出队两个元素，各自减一，然后重新入队，分数</a:t>
            </a:r>
            <a:r>
              <a:rPr lang="en-US" altLang="zh-CN" dirty="0"/>
              <a:t>+1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98D7F8-C1F5-4B14-B0E3-732DF98848A0}"/>
              </a:ext>
            </a:extLst>
          </p:cNvPr>
          <p:cNvSpPr/>
          <p:nvPr/>
        </p:nvSpPr>
        <p:spPr>
          <a:xfrm>
            <a:off x="4670273" y="966633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+mn-ea"/>
              </a:rPr>
              <a:t>5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311E782-99D4-47C7-832C-00913A0FAEAA}"/>
              </a:ext>
            </a:extLst>
          </p:cNvPr>
          <p:cNvSpPr/>
          <p:nvPr/>
        </p:nvSpPr>
        <p:spPr>
          <a:xfrm>
            <a:off x="4670273" y="192336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+mn-ea"/>
              </a:rPr>
              <a:t>3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53A9733-DBE2-4142-AA0E-33DFD1F79557}"/>
              </a:ext>
            </a:extLst>
          </p:cNvPr>
          <p:cNvSpPr/>
          <p:nvPr/>
        </p:nvSpPr>
        <p:spPr>
          <a:xfrm>
            <a:off x="467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A68C40E-8ECC-438E-B7B5-07608AE06477}"/>
              </a:ext>
            </a:extLst>
          </p:cNvPr>
          <p:cNvGraphicFramePr>
            <a:graphicFrameLocks noGrp="1"/>
          </p:cNvGraphicFramePr>
          <p:nvPr/>
        </p:nvGraphicFramePr>
        <p:xfrm>
          <a:off x="4670273" y="3600087"/>
          <a:ext cx="21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600297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9642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8409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3986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ADF422DA-729E-4C05-8FBF-6C2FA9644522}"/>
              </a:ext>
            </a:extLst>
          </p:cNvPr>
          <p:cNvSpPr txBox="1"/>
          <p:nvPr/>
        </p:nvSpPr>
        <p:spPr>
          <a:xfrm>
            <a:off x="3127510" y="3055421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CE446-21F7-4DB2-AE2D-B12CD79F187C}"/>
              </a:ext>
            </a:extLst>
          </p:cNvPr>
          <p:cNvSpPr txBox="1"/>
          <p:nvPr/>
        </p:nvSpPr>
        <p:spPr>
          <a:xfrm>
            <a:off x="3127509" y="4338691"/>
            <a:ext cx="226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 </a:t>
            </a:r>
            <a:r>
              <a:rPr lang="en-US" altLang="zh-CN" dirty="0"/>
              <a:t>int  score =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2C74C30-9094-46EF-8C8C-3885E8356C44}"/>
              </a:ext>
            </a:extLst>
          </p:cNvPr>
          <p:cNvSpPr/>
          <p:nvPr/>
        </p:nvSpPr>
        <p:spPr>
          <a:xfrm>
            <a:off x="6119450" y="2880087"/>
            <a:ext cx="720000" cy="7200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2639AEA-2C32-418F-B084-0EE72655952A}"/>
              </a:ext>
            </a:extLst>
          </p:cNvPr>
          <p:cNvSpPr/>
          <p:nvPr/>
        </p:nvSpPr>
        <p:spPr>
          <a:xfrm>
            <a:off x="5399450" y="2880087"/>
            <a:ext cx="720000" cy="7200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6</a:t>
            </a:r>
            <a:endParaRPr lang="zh-CN" altLang="en-US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2441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LeetCode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 </a:t>
            </a:r>
            <a:r>
              <a:rPr lang="en-US" altLang="zh-CN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1753 </a:t>
            </a:r>
            <a:r>
              <a:rPr lang="zh-CN" altLang="en-US" b="1" dirty="0">
                <a:solidFill>
                  <a:srgbClr val="00A0EA"/>
                </a:solidFill>
                <a:latin typeface="+mn-ea"/>
                <a:cs typeface="阿里巴巴普惠体 Medium" panose="00020600040101010101" pitchFamily="18" charset="-122"/>
              </a:rPr>
              <a:t>移除石子的最大得分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  <a:latin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C7C31D-B21E-48BB-8D08-7D6E34388F44}"/>
              </a:ext>
            </a:extLst>
          </p:cNvPr>
          <p:cNvSpPr txBox="1"/>
          <p:nvPr/>
        </p:nvSpPr>
        <p:spPr>
          <a:xfrm>
            <a:off x="703973" y="5091661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循环这个，</a:t>
            </a:r>
            <a:r>
              <a:rPr lang="zh-CN" altLang="en-US" dirty="0">
                <a:solidFill>
                  <a:srgbClr val="FF0000"/>
                </a:solidFill>
              </a:rPr>
              <a:t>出队</a:t>
            </a:r>
            <a:r>
              <a:rPr lang="en-US" altLang="zh-CN" dirty="0">
                <a:sym typeface="Wingdings" panose="05000000000000000000" pitchFamily="2" charset="2"/>
              </a:rPr>
              <a:t>  </a:t>
            </a:r>
            <a:r>
              <a:rPr lang="zh-CN" altLang="en-US" dirty="0">
                <a:solidFill>
                  <a:srgbClr val="FF0000"/>
                </a:solidFill>
              </a:rPr>
              <a:t>减一</a:t>
            </a:r>
            <a:r>
              <a:rPr lang="zh-CN" altLang="en-US" dirty="0"/>
              <a:t>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FF0000"/>
                </a:solidFill>
              </a:rPr>
              <a:t>入队  </a:t>
            </a:r>
            <a:r>
              <a:rPr lang="zh-CN" altLang="en-US" dirty="0"/>
              <a:t>的过程，直到出队的两个元素中任意一个为</a:t>
            </a:r>
            <a:r>
              <a:rPr lang="en-US" altLang="zh-CN" dirty="0"/>
              <a:t>0</a:t>
            </a:r>
            <a:r>
              <a:rPr lang="zh-CN" altLang="en-US" dirty="0"/>
              <a:t>，则循环停止。</a:t>
            </a:r>
            <a:endParaRPr lang="en-US" altLang="zh-CN" dirty="0"/>
          </a:p>
          <a:p>
            <a:r>
              <a:rPr lang="zh-CN" altLang="en-US" dirty="0"/>
              <a:t>返回此时的分数 </a:t>
            </a:r>
            <a:r>
              <a:rPr lang="en-US" altLang="zh-CN" dirty="0"/>
              <a:t>score</a:t>
            </a:r>
            <a:r>
              <a:rPr lang="zh-CN" altLang="en-US" dirty="0"/>
              <a:t>即可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422DA-729E-4C05-8FBF-6C2FA9644522}"/>
              </a:ext>
            </a:extLst>
          </p:cNvPr>
          <p:cNvSpPr txBox="1"/>
          <p:nvPr/>
        </p:nvSpPr>
        <p:spPr>
          <a:xfrm>
            <a:off x="3127510" y="3055421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大顶堆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CE446-21F7-4DB2-AE2D-B12CD79F187C}"/>
              </a:ext>
            </a:extLst>
          </p:cNvPr>
          <p:cNvSpPr txBox="1"/>
          <p:nvPr/>
        </p:nvSpPr>
        <p:spPr>
          <a:xfrm>
            <a:off x="3127509" y="4338691"/>
            <a:ext cx="226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计数 </a:t>
            </a:r>
            <a:r>
              <a:rPr lang="en-US" altLang="zh-CN" dirty="0"/>
              <a:t>int  score 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1D09DF3-DD4F-4BA6-B963-2CB0748366C1}"/>
              </a:ext>
            </a:extLst>
          </p:cNvPr>
          <p:cNvSpPr/>
          <p:nvPr/>
        </p:nvSpPr>
        <p:spPr>
          <a:xfrm>
            <a:off x="467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88C67F-ADE6-43E6-9C74-5888BD285456}"/>
              </a:ext>
            </a:extLst>
          </p:cNvPr>
          <p:cNvSpPr/>
          <p:nvPr/>
        </p:nvSpPr>
        <p:spPr>
          <a:xfrm>
            <a:off x="539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D2C8779-84BD-4BE8-8F46-DDD678FC7E96}"/>
              </a:ext>
            </a:extLst>
          </p:cNvPr>
          <p:cNvSpPr/>
          <p:nvPr/>
        </p:nvSpPr>
        <p:spPr>
          <a:xfrm>
            <a:off x="611027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16" name="表格 3">
            <a:extLst>
              <a:ext uri="{FF2B5EF4-FFF2-40B4-BE49-F238E27FC236}">
                <a16:creationId xmlns:a16="http://schemas.microsoft.com/office/drawing/2014/main" id="{6E6030A8-68CD-445F-88C7-4A9DB3AF816B}"/>
              </a:ext>
            </a:extLst>
          </p:cNvPr>
          <p:cNvGraphicFramePr>
            <a:graphicFrameLocks noGrp="1"/>
          </p:cNvGraphicFramePr>
          <p:nvPr/>
        </p:nvGraphicFramePr>
        <p:xfrm>
          <a:off x="4670273" y="3600087"/>
          <a:ext cx="216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6600297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196428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84095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8C8C8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8C8C8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3986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10494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ISLIDE.ICON" val="#407214;#407213;#407214;#407214;#407217;#407217;#407196;#407213;#407213;#393763;#392108;#393346;#381192;#370393;#150110;#165901;#164789;#152269;#150757;#151896;#165765;#150649;#165965;#164789;#165765;#68367;#80467;#80599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338</Words>
  <Application>Microsoft Office PowerPoint</Application>
  <PresentationFormat>自定义</PresentationFormat>
  <Paragraphs>92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等线 Light</vt:lpstr>
      <vt:lpstr>微软雅黑</vt:lpstr>
      <vt:lpstr>阿里巴巴普惠体 Medium</vt:lpstr>
      <vt:lpstr>等线</vt:lpstr>
      <vt:lpstr>阿里巴巴普惠体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xiao</cp:lastModifiedBy>
  <cp:revision>76</cp:revision>
  <dcterms:created xsi:type="dcterms:W3CDTF">2020-12-02T04:39:19Z</dcterms:created>
  <dcterms:modified xsi:type="dcterms:W3CDTF">2021-04-08T03:07:45Z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