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29"/>
  </p:notesMasterIdLst>
  <p:handoutMasterIdLst>
    <p:handoutMasterId r:id="rId30"/>
  </p:handoutMasterIdLst>
  <p:sldIdLst>
    <p:sldId id="256" r:id="rId4"/>
    <p:sldId id="362" r:id="rId5"/>
    <p:sldId id="364" r:id="rId6"/>
    <p:sldId id="365" r:id="rId7"/>
    <p:sldId id="363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259" r:id="rId28"/>
  </p:sldIdLst>
  <p:sldSz cx="11518900" cy="6480175"/>
  <p:notesSz cx="6858000" cy="9144000"/>
  <p:embeddedFontLst>
    <p:embeddedFont>
      <p:font typeface="等线" panose="02010600030101010101" pitchFamily="2" charset="-122"/>
      <p:regular r:id="rId31"/>
      <p:bold r:id="rId32"/>
    </p:embeddedFont>
    <p:embeddedFont>
      <p:font typeface="等线 Light" panose="02010600030101010101" pitchFamily="2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Alibaba Sans" panose="020B0503020203040204" pitchFamily="34" charset="0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306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9756" y="2046565"/>
            <a:ext cx="76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sz="54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sz="54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门徒计划，带你开启算法精进之路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353">
            <a:extLst>
              <a:ext uri="{FF2B5EF4-FFF2-40B4-BE49-F238E27FC236}">
                <a16:creationId xmlns:a16="http://schemas.microsoft.com/office/drawing/2014/main" id="{C4AA5786-0459-4928-951A-B5D120C6322F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8" name="直线连接符 353">
            <a:extLst>
              <a:ext uri="{FF2B5EF4-FFF2-40B4-BE49-F238E27FC236}">
                <a16:creationId xmlns:a16="http://schemas.microsoft.com/office/drawing/2014/main" id="{3266A94C-290B-46C2-96A8-8D5FAA0BFF5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499EE43-98D9-4569-AABB-5D251EB4BD7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37DE1C7-4D84-4FA8-A13E-840CAC60955F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B36EF2-DFA2-4C77-BC2C-0B2E65EB99F7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832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2" name="直线连接符 353">
            <a:extLst>
              <a:ext uri="{FF2B5EF4-FFF2-40B4-BE49-F238E27FC236}">
                <a16:creationId xmlns:a16="http://schemas.microsoft.com/office/drawing/2014/main" id="{FD43F96A-DA40-4094-B159-EBF0191D033B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AE87E2E-0E32-404D-8660-40D98512E5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DAB8063-1DEE-417A-B443-AEC70DC0CEE1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2E5AB4-E684-48B8-87C5-3729B73A7258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106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2" name="直线连接符 353">
            <a:extLst>
              <a:ext uri="{FF2B5EF4-FFF2-40B4-BE49-F238E27FC236}">
                <a16:creationId xmlns:a16="http://schemas.microsoft.com/office/drawing/2014/main" id="{FD43F96A-DA40-4094-B159-EBF0191D033B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AE87E2E-0E32-404D-8660-40D98512E5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DAB8063-1DEE-417A-B443-AEC70DC0CEE1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44402F-92EB-4FAD-B2C9-339547E8E8B8}"/>
              </a:ext>
            </a:extLst>
          </p:cNvPr>
          <p:cNvSpPr/>
          <p:nvPr/>
        </p:nvSpPr>
        <p:spPr>
          <a:xfrm>
            <a:off x="8183715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267B43-59EB-423F-9466-D38E5C270F1E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55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1" name="直线连接符 353">
            <a:extLst>
              <a:ext uri="{FF2B5EF4-FFF2-40B4-BE49-F238E27FC236}">
                <a16:creationId xmlns:a16="http://schemas.microsoft.com/office/drawing/2014/main" id="{809EAB4B-3BD1-4B63-86F0-3E002399F7DF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" name="直线连接符 353">
            <a:extLst>
              <a:ext uri="{FF2B5EF4-FFF2-40B4-BE49-F238E27FC236}">
                <a16:creationId xmlns:a16="http://schemas.microsoft.com/office/drawing/2014/main" id="{0759D528-44A8-4B9C-A108-8434939B99E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38F89C68-609F-47AE-B017-C8AC0B9FF33A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B5DD62B-CAA8-4BAB-8828-34C8E4AAD0C7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4A90078-DE73-46EA-9D01-AD3A829124DA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C8AF41-1A05-4147-9EE6-534297442D40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662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353">
            <a:extLst>
              <a:ext uri="{FF2B5EF4-FFF2-40B4-BE49-F238E27FC236}">
                <a16:creationId xmlns:a16="http://schemas.microsoft.com/office/drawing/2014/main" id="{C4AA5786-0459-4928-951A-B5D120C6322F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8" name="直线连接符 353">
            <a:extLst>
              <a:ext uri="{FF2B5EF4-FFF2-40B4-BE49-F238E27FC236}">
                <a16:creationId xmlns:a16="http://schemas.microsoft.com/office/drawing/2014/main" id="{3266A94C-290B-46C2-96A8-8D5FAA0BFF5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499EE43-98D9-4569-AABB-5D251EB4BD7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37DE1C7-4D84-4FA8-A13E-840CAC60955F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A0AE11-C11C-4F92-AA7D-E49743FBC381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687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2" name="直线连接符 353">
            <a:extLst>
              <a:ext uri="{FF2B5EF4-FFF2-40B4-BE49-F238E27FC236}">
                <a16:creationId xmlns:a16="http://schemas.microsoft.com/office/drawing/2014/main" id="{FD43F96A-DA40-4094-B159-EBF0191D033B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AE87E2E-0E32-404D-8660-40D98512E5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DAB8063-1DEE-417A-B443-AEC70DC0CEE1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5E7251-3F15-4461-9D85-32AA232BBF16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657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2" name="直线连接符 353">
            <a:extLst>
              <a:ext uri="{FF2B5EF4-FFF2-40B4-BE49-F238E27FC236}">
                <a16:creationId xmlns:a16="http://schemas.microsoft.com/office/drawing/2014/main" id="{FD43F96A-DA40-4094-B159-EBF0191D033B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AE87E2E-0E32-404D-8660-40D98512E5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DAB8063-1DEE-417A-B443-AEC70DC0CEE1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0FF3052-A2BA-4620-ADFF-AFD76F0A1F1E}"/>
              </a:ext>
            </a:extLst>
          </p:cNvPr>
          <p:cNvSpPr/>
          <p:nvPr/>
        </p:nvSpPr>
        <p:spPr>
          <a:xfrm>
            <a:off x="8183715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B0D61A-2C67-4A73-B15F-1EA1ECBD0AF4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965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21" name="直线连接符 353">
            <a:extLst>
              <a:ext uri="{FF2B5EF4-FFF2-40B4-BE49-F238E27FC236}">
                <a16:creationId xmlns:a16="http://schemas.microsoft.com/office/drawing/2014/main" id="{C1A6D0A1-CD80-45C9-96C5-F4E9322D011F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直线连接符 353">
            <a:extLst>
              <a:ext uri="{FF2B5EF4-FFF2-40B4-BE49-F238E27FC236}">
                <a16:creationId xmlns:a16="http://schemas.microsoft.com/office/drawing/2014/main" id="{F559132A-5758-46C8-9B7D-B818CDEB8146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4B77AC0-8633-4608-BC58-8A70B587F0F2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68371FB-6BCD-492D-A59D-893FFFBB134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21F381D-5D65-41A1-8FC7-D75D02C28E92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55B1E6-04D6-4DB0-9925-D1C39D0A50FF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10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9" name="直线连接符 353">
            <a:extLst>
              <a:ext uri="{FF2B5EF4-FFF2-40B4-BE49-F238E27FC236}">
                <a16:creationId xmlns:a16="http://schemas.microsoft.com/office/drawing/2014/main" id="{165D9D85-DD9D-4874-9661-9EAFACA68F95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直线连接符 353">
            <a:extLst>
              <a:ext uri="{FF2B5EF4-FFF2-40B4-BE49-F238E27FC236}">
                <a16:creationId xmlns:a16="http://schemas.microsoft.com/office/drawing/2014/main" id="{79F82740-2186-4C13-9FF5-56CFCEA0DF58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87929C2-CF8F-499A-B2A3-48ECEABCA53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E29D77C-E16A-456D-A594-1328711D3657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57F15F5-0AED-42D0-8CB6-F803CFE4049A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C6F63E-6208-4CBD-B6B4-A3224B820999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08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20" name="直线连接符 353">
            <a:extLst>
              <a:ext uri="{FF2B5EF4-FFF2-40B4-BE49-F238E27FC236}">
                <a16:creationId xmlns:a16="http://schemas.microsoft.com/office/drawing/2014/main" id="{79F82740-2186-4C13-9FF5-56CFCEA0DF58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87929C2-CF8F-499A-B2A3-48ECEABCA53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E29D77C-E16A-456D-A594-1328711D3657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3396F-4538-489A-9757-9AA9ECAC7BD8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267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449522-04D2-4173-9643-601A1D4D18AF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6D2C9F-FC40-4A5C-8EFD-7715543A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7A9BC2-A0C6-4904-937B-6990B6A7973C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27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20" name="直线连接符 353">
            <a:extLst>
              <a:ext uri="{FF2B5EF4-FFF2-40B4-BE49-F238E27FC236}">
                <a16:creationId xmlns:a16="http://schemas.microsoft.com/office/drawing/2014/main" id="{79F82740-2186-4C13-9FF5-56CFCEA0DF58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87929C2-CF8F-499A-B2A3-48ECEABCA53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E29D77C-E16A-456D-A594-1328711D3657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68A4FA-0D97-4547-8FF6-D0731F3904F7}"/>
              </a:ext>
            </a:extLst>
          </p:cNvPr>
          <p:cNvSpPr/>
          <p:nvPr/>
        </p:nvSpPr>
        <p:spPr>
          <a:xfrm>
            <a:off x="8183715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272198-8D56-4478-B31F-B8F5678357B2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670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8" name="直线连接符 353">
            <a:extLst>
              <a:ext uri="{FF2B5EF4-FFF2-40B4-BE49-F238E27FC236}">
                <a16:creationId xmlns:a16="http://schemas.microsoft.com/office/drawing/2014/main" id="{0945D534-EC0B-4E53-834C-E7F777809329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线连接符 353">
            <a:extLst>
              <a:ext uri="{FF2B5EF4-FFF2-40B4-BE49-F238E27FC236}">
                <a16:creationId xmlns:a16="http://schemas.microsoft.com/office/drawing/2014/main" id="{EC3B1A45-6B28-48C6-B3BF-AC340FF82052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54857D1-274E-4B91-B970-BC86D68249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347C64F-E101-4C44-A907-4C0C127EC2C2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673267-1ECB-42B0-9E41-7ABF68CC053C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31A731-78AC-4883-9FC0-20746AE7EE15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507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8" name="直线连接符 353">
            <a:extLst>
              <a:ext uri="{FF2B5EF4-FFF2-40B4-BE49-F238E27FC236}">
                <a16:creationId xmlns:a16="http://schemas.microsoft.com/office/drawing/2014/main" id="{0945D534-EC0B-4E53-834C-E7F777809329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线连接符 353">
            <a:extLst>
              <a:ext uri="{FF2B5EF4-FFF2-40B4-BE49-F238E27FC236}">
                <a16:creationId xmlns:a16="http://schemas.microsoft.com/office/drawing/2014/main" id="{EC3B1A45-6B28-48C6-B3BF-AC340FF82052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54857D1-274E-4B91-B970-BC86D68249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347C64F-E101-4C44-A907-4C0C127EC2C2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673267-1ECB-42B0-9E41-7ABF68CC053C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EFE709-73A3-4143-9676-E8BFA2AC2B6D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254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8" name="直线连接符 353">
            <a:extLst>
              <a:ext uri="{FF2B5EF4-FFF2-40B4-BE49-F238E27FC236}">
                <a16:creationId xmlns:a16="http://schemas.microsoft.com/office/drawing/2014/main" id="{0945D534-EC0B-4E53-834C-E7F777809329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线连接符 353">
            <a:extLst>
              <a:ext uri="{FF2B5EF4-FFF2-40B4-BE49-F238E27FC236}">
                <a16:creationId xmlns:a16="http://schemas.microsoft.com/office/drawing/2014/main" id="{EC3B1A45-6B28-48C6-B3BF-AC340FF82052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54857D1-274E-4B91-B970-BC86D68249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347C64F-E101-4C44-A907-4C0C127EC2C2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673267-1ECB-42B0-9E41-7ABF68CC053C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B27CB-7A4A-4C76-B3FA-36F9C013D278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628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0BC3B-9EA4-46F1-936F-C987AA8C5A6A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cxnSp>
        <p:nvCxnSpPr>
          <p:cNvPr id="19" name="直线连接符 353">
            <a:extLst>
              <a:ext uri="{FF2B5EF4-FFF2-40B4-BE49-F238E27FC236}">
                <a16:creationId xmlns:a16="http://schemas.microsoft.com/office/drawing/2014/main" id="{EC3B1A45-6B28-48C6-B3BF-AC340FF82052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54857D1-274E-4B91-B970-BC86D68249C1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347C64F-E101-4C44-A907-4C0C127EC2C2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F57611-8274-4773-9FAA-F143C93DB6FE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930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B06629-7925-4EE7-8FEB-4B13ECB88066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D91D52-FA3B-4984-84D2-0D337180C951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565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3FDAC3-49CB-4FDC-A1AE-769FD20D97C8}"/>
              </a:ext>
            </a:extLst>
          </p:cNvPr>
          <p:cNvSpPr/>
          <p:nvPr/>
        </p:nvSpPr>
        <p:spPr>
          <a:xfrm>
            <a:off x="8183715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041111-F6C9-47A1-8677-47F12F2C1FE8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BFB492-09E0-4A7C-9E0A-77E027635C7C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696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8" name="直线连接符 353">
            <a:extLst>
              <a:ext uri="{FF2B5EF4-FFF2-40B4-BE49-F238E27FC236}">
                <a16:creationId xmlns:a16="http://schemas.microsoft.com/office/drawing/2014/main" id="{3266A94C-290B-46C2-96A8-8D5FAA0BFF5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499EE43-98D9-4569-AABB-5D251EB4BD7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3A5A00-4FBC-4BC9-9EB6-C08C47F135CE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6F23D5-104C-474B-9A1D-3C9DC4FDF1EA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91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8" name="直线连接符 353">
            <a:extLst>
              <a:ext uri="{FF2B5EF4-FFF2-40B4-BE49-F238E27FC236}">
                <a16:creationId xmlns:a16="http://schemas.microsoft.com/office/drawing/2014/main" id="{3266A94C-290B-46C2-96A8-8D5FAA0BFF5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499EE43-98D9-4569-AABB-5D251EB4BD7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97672-ACE0-4718-9FCA-35E04814E834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866820-346F-4834-A099-040615034C80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89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8" name="直线连接符 353">
            <a:extLst>
              <a:ext uri="{FF2B5EF4-FFF2-40B4-BE49-F238E27FC236}">
                <a16:creationId xmlns:a16="http://schemas.microsoft.com/office/drawing/2014/main" id="{3266A94C-290B-46C2-96A8-8D5FAA0BFF5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499EE43-98D9-4569-AABB-5D251EB4BD7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37DE1C7-4D84-4FA8-A13E-840CAC60955F}"/>
              </a:ext>
            </a:extLst>
          </p:cNvPr>
          <p:cNvSpPr/>
          <p:nvPr/>
        </p:nvSpPr>
        <p:spPr>
          <a:xfrm>
            <a:off x="8183715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C33403-23CC-4D2E-A248-66A54A115881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CE2507-A619-47EF-A124-2CA7B5DA8B34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17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353">
            <a:extLst>
              <a:ext uri="{FF2B5EF4-FFF2-40B4-BE49-F238E27FC236}">
                <a16:creationId xmlns:a16="http://schemas.microsoft.com/office/drawing/2014/main" id="{C4AA5786-0459-4928-951A-B5D120C6322F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8" name="直线连接符 353">
            <a:extLst>
              <a:ext uri="{FF2B5EF4-FFF2-40B4-BE49-F238E27FC236}">
                <a16:creationId xmlns:a16="http://schemas.microsoft.com/office/drawing/2014/main" id="{3266A94C-290B-46C2-96A8-8D5FAA0BFF5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499EE43-98D9-4569-AABB-5D251EB4BD7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37DE1C7-4D84-4FA8-A13E-840CAC60955F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ABEBB5-5B54-43A7-8940-58BF8E0A690E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901CBE-042C-4A84-8604-65EC7361AF8E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419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353">
            <a:extLst>
              <a:ext uri="{FF2B5EF4-FFF2-40B4-BE49-F238E27FC236}">
                <a16:creationId xmlns:a16="http://schemas.microsoft.com/office/drawing/2014/main" id="{C4AA5786-0459-4928-951A-B5D120C6322F}"/>
              </a:ext>
            </a:extLst>
          </p:cNvPr>
          <p:cNvCxnSpPr>
            <a:cxnSpLocks/>
          </p:cNvCxnSpPr>
          <p:nvPr/>
        </p:nvCxnSpPr>
        <p:spPr>
          <a:xfrm>
            <a:off x="7415329" y="1640925"/>
            <a:ext cx="410678" cy="69103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8" name="直线连接符 353">
            <a:extLst>
              <a:ext uri="{FF2B5EF4-FFF2-40B4-BE49-F238E27FC236}">
                <a16:creationId xmlns:a16="http://schemas.microsoft.com/office/drawing/2014/main" id="{3266A94C-290B-46C2-96A8-8D5FAA0BFF50}"/>
              </a:ext>
            </a:extLst>
          </p:cNvPr>
          <p:cNvCxnSpPr>
            <a:cxnSpLocks/>
          </p:cNvCxnSpPr>
          <p:nvPr/>
        </p:nvCxnSpPr>
        <p:spPr>
          <a:xfrm flipH="1">
            <a:off x="7004649" y="1612949"/>
            <a:ext cx="440082" cy="71291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5705B9D-58DD-407D-BB8C-1E2E3CCCCB20}"/>
              </a:ext>
            </a:extLst>
          </p:cNvPr>
          <p:cNvSpPr/>
          <p:nvPr/>
        </p:nvSpPr>
        <p:spPr>
          <a:xfrm>
            <a:off x="7134167" y="1359764"/>
            <a:ext cx="562322" cy="562322"/>
          </a:xfrm>
          <a:prstGeom prst="ellipse">
            <a:avLst/>
          </a:prstGeom>
          <a:solidFill>
            <a:schemeClr val="accent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499EE43-98D9-4569-AABB-5D251EB4BD76}"/>
              </a:ext>
            </a:extLst>
          </p:cNvPr>
          <p:cNvSpPr/>
          <p:nvPr/>
        </p:nvSpPr>
        <p:spPr>
          <a:xfrm>
            <a:off x="6716221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0495720-DBA1-4B4A-A01D-2BBB595B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1669822"/>
            <a:ext cx="245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[3,2,1,5,6,4] 和 k = 2 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37DE1C7-4D84-4FA8-A13E-840CAC60955F}"/>
              </a:ext>
            </a:extLst>
          </p:cNvPr>
          <p:cNvSpPr/>
          <p:nvPr/>
        </p:nvSpPr>
        <p:spPr>
          <a:xfrm>
            <a:off x="7581517" y="2050800"/>
            <a:ext cx="562322" cy="56232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sz="1600" kern="100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56816C-D544-4AAE-A8F3-A1D2483DD65E}"/>
              </a:ext>
            </a:extLst>
          </p:cNvPr>
          <p:cNvSpPr txBox="1"/>
          <p:nvPr/>
        </p:nvSpPr>
        <p:spPr>
          <a:xfrm>
            <a:off x="966158" y="4339087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在未排序的数组中找到第 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 个最大的元素。</a:t>
            </a:r>
            <a:endParaRPr lang="en-US" altLang="zh-CN" b="0" i="0" dirty="0">
              <a:solidFill>
                <a:srgbClr val="262626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我们可以维护一个大小为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的小根堆，用来存储前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个最大的元素。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将数组中的元素放入堆中，当堆的大小超过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，就将堆顶元素弹出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，最后留在堆顶的就是我们需要的元素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2C9635-1321-4C3C-9ECC-5C2950DC6FF7}"/>
              </a:ext>
            </a:extLst>
          </p:cNvPr>
          <p:cNvSpPr/>
          <p:nvPr/>
        </p:nvSpPr>
        <p:spPr>
          <a:xfrm>
            <a:off x="717126" y="432851"/>
            <a:ext cx="575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LeetCode-215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数组中的第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个最大元素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74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2333</Words>
  <Application>Microsoft Office PowerPoint</Application>
  <PresentationFormat>自定义</PresentationFormat>
  <Paragraphs>221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Alibaba Sans</vt:lpstr>
      <vt:lpstr>Arial</vt:lpstr>
      <vt:lpstr>等线 Light</vt:lpstr>
      <vt:lpstr>微软雅黑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48</cp:revision>
  <dcterms:created xsi:type="dcterms:W3CDTF">2020-12-02T04:39:19Z</dcterms:created>
  <dcterms:modified xsi:type="dcterms:W3CDTF">2021-04-07T15:53:27Z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