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5" r:id="rId2"/>
    <p:sldMasterId id="2147483722" r:id="rId3"/>
    <p:sldMasterId id="2147483759" r:id="rId4"/>
  </p:sldMasterIdLst>
  <p:notesMasterIdLst>
    <p:notesMasterId r:id="rId47"/>
  </p:notesMasterIdLst>
  <p:sldIdLst>
    <p:sldId id="256" r:id="rId5"/>
    <p:sldId id="257" r:id="rId6"/>
    <p:sldId id="303" r:id="rId7"/>
    <p:sldId id="304" r:id="rId8"/>
    <p:sldId id="305" r:id="rId9"/>
    <p:sldId id="306" r:id="rId10"/>
    <p:sldId id="307" r:id="rId11"/>
    <p:sldId id="308" r:id="rId12"/>
    <p:sldId id="301" r:id="rId13"/>
    <p:sldId id="258" r:id="rId14"/>
    <p:sldId id="30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7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268" r:id="rId46"/>
  </p:sldIdLst>
  <p:sldSz cx="11518900" cy="647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威猛 伊" initials="威伊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4" d="100"/>
          <a:sy n="174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1" name="Shape 3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600">
        <a:latin typeface="+mj-lt"/>
        <a:ea typeface="+mj-ea"/>
        <a:cs typeface="+mj-cs"/>
        <a:sym typeface="微软雅黑"/>
      </a:defRPr>
    </a:lvl1pPr>
    <a:lvl2pPr indent="228600" latinLnBrk="0">
      <a:defRPr sz="1600">
        <a:latin typeface="+mj-lt"/>
        <a:ea typeface="+mj-ea"/>
        <a:cs typeface="+mj-cs"/>
        <a:sym typeface="微软雅黑"/>
      </a:defRPr>
    </a:lvl2pPr>
    <a:lvl3pPr indent="457200" latinLnBrk="0">
      <a:defRPr sz="1600">
        <a:latin typeface="+mj-lt"/>
        <a:ea typeface="+mj-ea"/>
        <a:cs typeface="+mj-cs"/>
        <a:sym typeface="微软雅黑"/>
      </a:defRPr>
    </a:lvl3pPr>
    <a:lvl4pPr indent="685800" latinLnBrk="0">
      <a:defRPr sz="1600">
        <a:latin typeface="+mj-lt"/>
        <a:ea typeface="+mj-ea"/>
        <a:cs typeface="+mj-cs"/>
        <a:sym typeface="微软雅黑"/>
      </a:defRPr>
    </a:lvl4pPr>
    <a:lvl5pPr indent="914400" latinLnBrk="0">
      <a:defRPr sz="1600">
        <a:latin typeface="+mj-lt"/>
        <a:ea typeface="+mj-ea"/>
        <a:cs typeface="+mj-cs"/>
        <a:sym typeface="微软雅黑"/>
      </a:defRPr>
    </a:lvl5pPr>
    <a:lvl6pPr indent="1143000" latinLnBrk="0">
      <a:defRPr sz="1600">
        <a:latin typeface="+mj-lt"/>
        <a:ea typeface="+mj-ea"/>
        <a:cs typeface="+mj-cs"/>
        <a:sym typeface="微软雅黑"/>
      </a:defRPr>
    </a:lvl6pPr>
    <a:lvl7pPr indent="1371600" latinLnBrk="0">
      <a:defRPr sz="1600">
        <a:latin typeface="+mj-lt"/>
        <a:ea typeface="+mj-ea"/>
        <a:cs typeface="+mj-cs"/>
        <a:sym typeface="微软雅黑"/>
      </a:defRPr>
    </a:lvl7pPr>
    <a:lvl8pPr indent="1600200" latinLnBrk="0">
      <a:defRPr sz="1600">
        <a:latin typeface="+mj-lt"/>
        <a:ea typeface="+mj-ea"/>
        <a:cs typeface="+mj-cs"/>
        <a:sym typeface="微软雅黑"/>
      </a:defRPr>
    </a:lvl8pPr>
    <a:lvl9pPr indent="1828800" latinLnBrk="0">
      <a:defRPr sz="1600">
        <a:latin typeface="+mj-lt"/>
        <a:ea typeface="+mj-ea"/>
        <a:cs typeface="+mj-cs"/>
        <a:sym typeface="微软雅黑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1679"/>
            <a:ext cx="10253103" cy="849631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9" y="3369090"/>
            <a:ext cx="10253022" cy="757221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4567"/>
            <a:ext cx="10254083" cy="4763485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44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5168"/>
            <a:ext cx="10254084" cy="4765820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0703953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标题文本"/>
          <p:cNvSpPr txBox="1">
            <a:spLocks noGrp="1"/>
          </p:cNvSpPr>
          <p:nvPr>
            <p:ph type="title"/>
          </p:nvPr>
        </p:nvSpPr>
        <p:spPr>
          <a:xfrm>
            <a:off x="633005" y="3600565"/>
            <a:ext cx="10254082" cy="590697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5088"/>
            <a:ext cx="10254084" cy="101907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1pPr>
            <a:lvl2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2pPr>
            <a:lvl3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3pPr>
            <a:lvl4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4pPr>
            <a:lvl5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3748489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6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5166"/>
            <a:ext cx="4992040" cy="4764542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527427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5168"/>
            <a:ext cx="4992040" cy="36018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2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5168"/>
            <a:ext cx="4992044" cy="36018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 spc="1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2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039979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3945301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887044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5166"/>
            <a:ext cx="4992040" cy="47645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5166"/>
            <a:ext cx="4992043" cy="4764542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7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828401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446"/>
            <a:ext cx="10254082" cy="4764544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304035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6818"/>
            <a:ext cx="10254084" cy="850026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3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66073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1679"/>
            <a:ext cx="10253103" cy="849631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9" y="3369090"/>
            <a:ext cx="10253022" cy="757221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090441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633005" y="3598800"/>
            <a:ext cx="10254082" cy="590406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2999"/>
            <a:ext cx="10254083" cy="101857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单击此处编辑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3588745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618"/>
            <a:ext cx="3714846" cy="1053630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618"/>
            <a:ext cx="5831444" cy="5105539"/>
          </a:xfrm>
          <a:prstGeom prst="rect">
            <a:avLst/>
          </a:prstGeom>
        </p:spPr>
        <p:txBody>
          <a:bodyPr/>
          <a:lstStyle>
            <a:lvl2pPr marL="0" indent="43180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4" y="2116256"/>
            <a:ext cx="3714845" cy="3677501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0387086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9" y="5296342"/>
            <a:ext cx="10253022" cy="52741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606016"/>
            <a:ext cx="10253022" cy="430511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0719578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8977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426456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014"/>
            <a:ext cx="5101914" cy="541214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377045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235"/>
            <a:ext cx="10253103" cy="849632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492282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128844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69600"/>
            <a:ext cx="10254083" cy="898569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2380067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4567"/>
            <a:ext cx="10254083" cy="4763485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4766077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633005" y="3598800"/>
            <a:ext cx="10254082" cy="590406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2999"/>
            <a:ext cx="10254083" cy="101857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240170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926806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4567"/>
            <a:ext cx="4992040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4567"/>
            <a:ext cx="4992042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2" b="1" spc="178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8678591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8082508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70586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4567"/>
            <a:ext cx="4992041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5567357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007"/>
            <a:ext cx="10254082" cy="4762207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4415608"/>
      </p:ext>
    </p:extLst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1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081595"/>
      </p:ext>
    </p:extLst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2748"/>
            <a:ext cx="10253104" cy="850049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6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8" y="3370741"/>
            <a:ext cx="10253024" cy="757594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512353"/>
      </p:ext>
    </p:extLst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471"/>
            <a:ext cx="10253104" cy="612603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17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8" y="1425736"/>
            <a:ext cx="10253024" cy="4489723"/>
          </a:xfrm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917326"/>
      </p:ext>
    </p:extLst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955"/>
            <a:ext cx="3714848" cy="1054147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18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955"/>
            <a:ext cx="5831446" cy="5108043"/>
          </a:xfrm>
          <a:prstGeom prst="rect">
            <a:avLst/>
          </a:prstGeom>
        </p:spPr>
        <p:txBody>
          <a:bodyPr/>
          <a:lstStyle>
            <a:lvl2pPr marL="0" indent="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6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1" y="2117294"/>
            <a:ext cx="3714850" cy="3679306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269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4567"/>
            <a:ext cx="4992040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4567"/>
            <a:ext cx="4992042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2" b="1" spc="178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8" y="5298937"/>
            <a:ext cx="10253024" cy="527676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19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8" y="606312"/>
            <a:ext cx="10253024" cy="430722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3343707"/>
      </p:ext>
    </p:extLst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92958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585264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276"/>
            <a:ext cx="5101916" cy="5414801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556787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523"/>
            <a:ext cx="10253104" cy="850050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1240832"/>
      </p:ext>
    </p:extLst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515999"/>
      </p:ext>
    </p:extLst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6818"/>
            <a:ext cx="10254084" cy="850026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23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71251"/>
            <a:ext cx="10254084" cy="89901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99321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44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5168"/>
            <a:ext cx="10254084" cy="4765820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973292"/>
      </p:ext>
    </p:extLst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标题文本"/>
          <p:cNvSpPr txBox="1">
            <a:spLocks noGrp="1"/>
          </p:cNvSpPr>
          <p:nvPr>
            <p:ph type="title"/>
          </p:nvPr>
        </p:nvSpPr>
        <p:spPr>
          <a:xfrm>
            <a:off x="633005" y="3600565"/>
            <a:ext cx="10254082" cy="590697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5088"/>
            <a:ext cx="10254084" cy="101907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1pPr>
            <a:lvl2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2pPr>
            <a:lvl3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3pPr>
            <a:lvl4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4pPr>
            <a:lvl5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5627268"/>
      </p:ext>
    </p:extLst>
  </p:cSld>
  <p:clrMapOvr>
    <a:masterClrMapping/>
  </p:clrMapOvr>
  <p:transition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6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5166"/>
            <a:ext cx="4992040" cy="4764542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9825045"/>
      </p:ext>
    </p:extLst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5168"/>
            <a:ext cx="4992040" cy="36018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2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5168"/>
            <a:ext cx="4992044" cy="36018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 spc="1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2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74314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607924"/>
      </p:ext>
    </p:extLst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3922564"/>
      </p:ext>
    </p:extLst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5166"/>
            <a:ext cx="4992040" cy="47645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5166"/>
            <a:ext cx="4992043" cy="4764542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7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4687408"/>
      </p:ext>
    </p:extLst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446"/>
            <a:ext cx="10254082" cy="4764544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424699"/>
      </p:ext>
    </p:extLst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6818"/>
            <a:ext cx="10254084" cy="850026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3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895965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4567"/>
            <a:ext cx="4992041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007"/>
            <a:ext cx="10254082" cy="4762207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1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2748"/>
            <a:ext cx="10253104" cy="850049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6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8" y="3370741"/>
            <a:ext cx="10253024" cy="757594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单击此处编辑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471"/>
            <a:ext cx="10253104" cy="612603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17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8" y="1425736"/>
            <a:ext cx="10253024" cy="4489723"/>
          </a:xfrm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955"/>
            <a:ext cx="3714848" cy="1054147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18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955"/>
            <a:ext cx="5831446" cy="5108043"/>
          </a:xfrm>
          <a:prstGeom prst="rect">
            <a:avLst/>
          </a:prstGeom>
        </p:spPr>
        <p:txBody>
          <a:bodyPr/>
          <a:lstStyle>
            <a:lvl2pPr marL="0" indent="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6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1" y="2117294"/>
            <a:ext cx="3714850" cy="3679306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8" y="5298937"/>
            <a:ext cx="10253024" cy="527676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19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8" y="606312"/>
            <a:ext cx="10253024" cy="430722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92958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276"/>
            <a:ext cx="5101916" cy="5414801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523"/>
            <a:ext cx="10253104" cy="850050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6818"/>
            <a:ext cx="10254084" cy="850026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23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71251"/>
            <a:ext cx="10254084" cy="89901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44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5168"/>
            <a:ext cx="10254084" cy="4765820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标题文本"/>
          <p:cNvSpPr txBox="1">
            <a:spLocks noGrp="1"/>
          </p:cNvSpPr>
          <p:nvPr>
            <p:ph type="title"/>
          </p:nvPr>
        </p:nvSpPr>
        <p:spPr>
          <a:xfrm>
            <a:off x="633005" y="3600565"/>
            <a:ext cx="10254082" cy="590697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5088"/>
            <a:ext cx="10254084" cy="101907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1pPr>
            <a:lvl2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2pPr>
            <a:lvl3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3pPr>
            <a:lvl4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4pPr>
            <a:lvl5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618"/>
            <a:ext cx="3714846" cy="1053630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618"/>
            <a:ext cx="5831444" cy="5105539"/>
          </a:xfrm>
          <a:prstGeom prst="rect">
            <a:avLst/>
          </a:prstGeom>
        </p:spPr>
        <p:txBody>
          <a:bodyPr/>
          <a:lstStyle>
            <a:lvl2pPr marL="0" indent="43180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4" y="2116256"/>
            <a:ext cx="3714845" cy="3677501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6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5166"/>
            <a:ext cx="4992040" cy="4764542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5168"/>
            <a:ext cx="4992040" cy="36018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2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5168"/>
            <a:ext cx="4992044" cy="36018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 spc="1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2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5166"/>
            <a:ext cx="4992040" cy="47645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5166"/>
            <a:ext cx="4992043" cy="4764542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7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446"/>
            <a:ext cx="10254082" cy="4764544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6818"/>
            <a:ext cx="10254084" cy="850026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3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1679"/>
            <a:ext cx="10253103" cy="849631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9" y="3369090"/>
            <a:ext cx="10253022" cy="757221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590270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单击此处编辑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3157245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618"/>
            <a:ext cx="3714846" cy="1053630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618"/>
            <a:ext cx="5831444" cy="5105539"/>
          </a:xfrm>
          <a:prstGeom prst="rect">
            <a:avLst/>
          </a:prstGeom>
        </p:spPr>
        <p:txBody>
          <a:bodyPr/>
          <a:lstStyle>
            <a:lvl2pPr marL="0" indent="43180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4" y="2116256"/>
            <a:ext cx="3714845" cy="3677501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754904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9" y="5296342"/>
            <a:ext cx="10253022" cy="52741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606016"/>
            <a:ext cx="10253022" cy="430511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9" y="5296342"/>
            <a:ext cx="10253022" cy="52741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606016"/>
            <a:ext cx="10253022" cy="430511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125341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8977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6219920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014"/>
            <a:ext cx="5101914" cy="541214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462214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235"/>
            <a:ext cx="10253103" cy="849632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156988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02046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69600"/>
            <a:ext cx="10254083" cy="898569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940086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4567"/>
            <a:ext cx="10254083" cy="4763485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8827619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633005" y="3598800"/>
            <a:ext cx="10254082" cy="590406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2999"/>
            <a:ext cx="10254083" cy="101857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5664294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6046899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4567"/>
            <a:ext cx="4992040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4567"/>
            <a:ext cx="4992042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2" b="1" spc="178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43526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8977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8796233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984280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4567"/>
            <a:ext cx="4992041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730187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007"/>
            <a:ext cx="10254082" cy="4762207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9678030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1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617612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2748"/>
            <a:ext cx="10253104" cy="850049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6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8" y="3370741"/>
            <a:ext cx="10253024" cy="757594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505512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471"/>
            <a:ext cx="10253104" cy="612603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17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8" y="1425736"/>
            <a:ext cx="10253024" cy="4489723"/>
          </a:xfrm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408336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955"/>
            <a:ext cx="3714848" cy="1054147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18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955"/>
            <a:ext cx="5831446" cy="5108043"/>
          </a:xfrm>
          <a:prstGeom prst="rect">
            <a:avLst/>
          </a:prstGeom>
        </p:spPr>
        <p:txBody>
          <a:bodyPr/>
          <a:lstStyle>
            <a:lvl2pPr marL="0" indent="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6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1" y="2117294"/>
            <a:ext cx="3714850" cy="3679306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487192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8" y="5298937"/>
            <a:ext cx="10253024" cy="527676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19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8" y="606312"/>
            <a:ext cx="10253024" cy="430722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465404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92958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008810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014"/>
            <a:ext cx="5101914" cy="541214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276"/>
            <a:ext cx="5101916" cy="5414801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097607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523"/>
            <a:ext cx="10253104" cy="850050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409214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142003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6818"/>
            <a:ext cx="10254084" cy="850026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23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71251"/>
            <a:ext cx="10254084" cy="89901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872039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44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5168"/>
            <a:ext cx="10254084" cy="4765820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5519284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标题文本"/>
          <p:cNvSpPr txBox="1">
            <a:spLocks noGrp="1"/>
          </p:cNvSpPr>
          <p:nvPr>
            <p:ph type="title"/>
          </p:nvPr>
        </p:nvSpPr>
        <p:spPr>
          <a:xfrm>
            <a:off x="633005" y="3600565"/>
            <a:ext cx="10254082" cy="590697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5088"/>
            <a:ext cx="10254084" cy="101907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1pPr>
            <a:lvl2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2pPr>
            <a:lvl3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3pPr>
            <a:lvl4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4pPr>
            <a:lvl5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976562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6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5166"/>
            <a:ext cx="4992040" cy="4764542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09066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5168"/>
            <a:ext cx="4992040" cy="36018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2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5168"/>
            <a:ext cx="4992044" cy="36018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 spc="10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2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137910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63308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78499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235"/>
            <a:ext cx="10253103" cy="849632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5166"/>
            <a:ext cx="4992040" cy="47645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5166"/>
            <a:ext cx="4992043" cy="4764542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7" name="标题文本"/>
          <p:cNvSpPr txBox="1">
            <a:spLocks noGrp="1"/>
          </p:cNvSpPr>
          <p:nvPr>
            <p:ph type="title"/>
          </p:nvPr>
        </p:nvSpPr>
        <p:spPr>
          <a:xfrm>
            <a:off x="632958" y="408388"/>
            <a:ext cx="10254084" cy="612587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079620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446"/>
            <a:ext cx="10254082" cy="4764544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104461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6818"/>
            <a:ext cx="10254084" cy="850026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3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58300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1679"/>
            <a:ext cx="10253103" cy="849631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9" y="3369090"/>
            <a:ext cx="10253022" cy="757221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238945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单击此处编辑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563557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618"/>
            <a:ext cx="3714846" cy="1053630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618"/>
            <a:ext cx="5831444" cy="5105539"/>
          </a:xfrm>
          <a:prstGeom prst="rect">
            <a:avLst/>
          </a:prstGeom>
        </p:spPr>
        <p:txBody>
          <a:bodyPr/>
          <a:lstStyle>
            <a:lvl2pPr marL="0" indent="43180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4" y="2116256"/>
            <a:ext cx="3714845" cy="3677501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5261441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9" y="5296342"/>
            <a:ext cx="10253022" cy="52741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606016"/>
            <a:ext cx="10253022" cy="430511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040661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8977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520648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014"/>
            <a:ext cx="5101914" cy="541214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675262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235"/>
            <a:ext cx="10253103" cy="849632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08271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977816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69600"/>
            <a:ext cx="10254083" cy="898569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037036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idx="1"/>
          </p:nvPr>
        </p:nvSpPr>
        <p:spPr>
          <a:xfrm>
            <a:off x="632958" y="1224567"/>
            <a:ext cx="10254083" cy="4763485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9575108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>
            <a:spLocks noGrp="1"/>
          </p:cNvSpPr>
          <p:nvPr>
            <p:ph type="title"/>
          </p:nvPr>
        </p:nvSpPr>
        <p:spPr>
          <a:xfrm>
            <a:off x="633005" y="3598800"/>
            <a:ext cx="10254082" cy="590406"/>
          </a:xfrm>
          <a:prstGeom prst="rect">
            <a:avLst/>
          </a:prstGeom>
        </p:spPr>
        <p:txBody>
          <a:bodyPr anchor="t"/>
          <a:lstStyle>
            <a:lvl1pPr defTabSz="864235">
              <a:defRPr sz="3400" b="0" spc="3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999" y="4262999"/>
            <a:ext cx="10254083" cy="101857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133101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285873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3005" y="1224567"/>
            <a:ext cx="4992040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 b="1"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892046" y="1224567"/>
            <a:ext cx="4992042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2" b="1" spc="178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462790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485475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0556396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图片占位符 2"/>
          <p:cNvSpPr>
            <a:spLocks noGrp="1"/>
          </p:cNvSpPr>
          <p:nvPr>
            <p:ph type="pic" sz="half" idx="2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895047" y="1224567"/>
            <a:ext cx="4992041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标题文本</a:t>
            </a:r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845780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文级别 1…"/>
          <p:cNvSpPr txBox="1">
            <a:spLocks noGrp="1"/>
          </p:cNvSpPr>
          <p:nvPr>
            <p:ph type="body" idx="1"/>
          </p:nvPr>
        </p:nvSpPr>
        <p:spPr>
          <a:xfrm>
            <a:off x="633005" y="900007"/>
            <a:ext cx="10254082" cy="4762207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46351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69600"/>
            <a:ext cx="10254083" cy="898569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1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0913285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2182748"/>
            <a:ext cx="10253104" cy="850049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sz="5100" b="0" spc="600"/>
            </a:lvl1pPr>
          </a:lstStyle>
          <a:p>
            <a:r>
              <a:t>单击此处编辑标题</a:t>
            </a:r>
          </a:p>
        </p:txBody>
      </p:sp>
      <p:sp>
        <p:nvSpPr>
          <p:cNvPr id="16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38" y="3370741"/>
            <a:ext cx="10253024" cy="757594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647230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471"/>
            <a:ext cx="10253104" cy="612603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17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8" y="1425736"/>
            <a:ext cx="10253024" cy="4489723"/>
          </a:xfrm>
          <a:prstGeom prst="rect">
            <a:avLst/>
          </a:prstGeom>
        </p:spPr>
        <p:txBody>
          <a:bodyPr/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6102993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793723" y="687955"/>
            <a:ext cx="3714848" cy="1054147"/>
          </a:xfrm>
          <a:prstGeom prst="rect">
            <a:avLst/>
          </a:prstGeom>
        </p:spPr>
        <p:txBody>
          <a:bodyPr/>
          <a:lstStyle/>
          <a:p>
            <a:r>
              <a:t>单击此处编辑标题</a:t>
            </a:r>
          </a:p>
        </p:txBody>
      </p:sp>
      <p:sp>
        <p:nvSpPr>
          <p:cNvPr id="18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854735" y="687955"/>
            <a:ext cx="5831446" cy="5108043"/>
          </a:xfrm>
          <a:prstGeom prst="rect">
            <a:avLst/>
          </a:prstGeom>
        </p:spPr>
        <p:txBody>
          <a:bodyPr/>
          <a:lstStyle>
            <a:lvl2pPr marL="0" indent="0">
              <a:buSzTx/>
              <a:buNone/>
            </a:lvl2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6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3721" y="2117294"/>
            <a:ext cx="3714850" cy="3679306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4385708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单击此处编辑正文"/>
          <p:cNvSpPr txBox="1">
            <a:spLocks noGrp="1"/>
          </p:cNvSpPr>
          <p:nvPr>
            <p:ph type="title" hasCustomPrompt="1"/>
          </p:nvPr>
        </p:nvSpPr>
        <p:spPr>
          <a:xfrm>
            <a:off x="632938" y="5298937"/>
            <a:ext cx="10253024" cy="527676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单击此处编辑正文</a:t>
            </a:r>
          </a:p>
        </p:txBody>
      </p:sp>
      <p:sp>
        <p:nvSpPr>
          <p:cNvPr id="19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8" y="606312"/>
            <a:ext cx="10253024" cy="430722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1001624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0" y="0"/>
            <a:ext cx="11523100" cy="6492958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7799294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42157" y="534276"/>
            <a:ext cx="5101916" cy="5414801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5430985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89523"/>
            <a:ext cx="10253104" cy="850050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r>
              <a:t>单击此处编辑标题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6736908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6" y="6024424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6368123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958" y="2446818"/>
            <a:ext cx="10254084" cy="850026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sz="5100" b="0" spc="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单击此处编辑标题</a:t>
            </a:r>
          </a:p>
        </p:txBody>
      </p:sp>
      <p:sp>
        <p:nvSpPr>
          <p:cNvPr id="23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58" y="3371251"/>
            <a:ext cx="10254084" cy="899012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单击此处编辑副标题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7657" y="6024258"/>
            <a:ext cx="259526" cy="25653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7627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21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Relationship Id="rId35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26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29.xml"/><Relationship Id="rId34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5" Type="http://schemas.openxmlformats.org/officeDocument/2006/relationships/slideLayout" Target="../slideLayouts/slideLayout133.xml"/><Relationship Id="rId33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128.xml"/><Relationship Id="rId29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24" Type="http://schemas.openxmlformats.org/officeDocument/2006/relationships/slideLayout" Target="../slideLayouts/slideLayout132.xml"/><Relationship Id="rId32" Type="http://schemas.openxmlformats.org/officeDocument/2006/relationships/slideLayout" Target="../slideLayouts/slideLayout140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31.xml"/><Relationship Id="rId28" Type="http://schemas.openxmlformats.org/officeDocument/2006/relationships/slideLayout" Target="../slideLayouts/slideLayout136.xml"/><Relationship Id="rId36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Relationship Id="rId22" Type="http://schemas.openxmlformats.org/officeDocument/2006/relationships/slideLayout" Target="../slideLayouts/slideLayout130.xml"/><Relationship Id="rId27" Type="http://schemas.openxmlformats.org/officeDocument/2006/relationships/slideLayout" Target="../slideLayouts/slideLayout135.xml"/><Relationship Id="rId30" Type="http://schemas.openxmlformats.org/officeDocument/2006/relationships/slideLayout" Target="../slideLayouts/slideLayout138.xml"/><Relationship Id="rId35" Type="http://schemas.openxmlformats.org/officeDocument/2006/relationships/slideLayout" Target="../slideLayouts/slideLayout143.xml"/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203"/>
            <a:ext cx="10253103" cy="6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单击此处编辑标题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1425038"/>
            <a:ext cx="10253022" cy="448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1" y="6021407"/>
            <a:ext cx="259530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100">
                <a:solidFill>
                  <a:srgbClr val="888888"/>
                </a:solidFill>
                <a:latin typeface="+mj-lt"/>
                <a:ea typeface="+mj-ea"/>
                <a:cs typeface="+mj-cs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titleStyle>
    <p:bodyStyle>
      <a:lvl1pPr marL="2159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6477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10801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15119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19437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2439035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28714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33032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37350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203"/>
            <a:ext cx="10253103" cy="6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单击此处编辑标题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1425038"/>
            <a:ext cx="10253022" cy="448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1" y="6021407"/>
            <a:ext cx="259530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100">
                <a:solidFill>
                  <a:srgbClr val="888888"/>
                </a:solidFill>
                <a:latin typeface="+mj-lt"/>
                <a:ea typeface="+mj-ea"/>
                <a:cs typeface="+mj-cs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29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19" r:id="rId34"/>
    <p:sldLayoutId id="2147483720" r:id="rId35"/>
    <p:sldLayoutId id="2147483721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titleStyle>
    <p:bodyStyle>
      <a:lvl1pPr marL="2159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6477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10801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15119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19437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2439035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28714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33032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37350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203"/>
            <a:ext cx="10253103" cy="6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单击此处编辑标题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1425038"/>
            <a:ext cx="10253022" cy="448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1" y="6021407"/>
            <a:ext cx="259530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100">
                <a:solidFill>
                  <a:srgbClr val="888888"/>
                </a:solidFill>
                <a:latin typeface="+mj-lt"/>
                <a:ea typeface="+mj-ea"/>
                <a:cs typeface="+mj-cs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9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  <p:sldLayoutId id="2147483752" r:id="rId30"/>
    <p:sldLayoutId id="2147483753" r:id="rId31"/>
    <p:sldLayoutId id="2147483754" r:id="rId32"/>
    <p:sldLayoutId id="2147483755" r:id="rId33"/>
    <p:sldLayoutId id="2147483756" r:id="rId34"/>
    <p:sldLayoutId id="2147483757" r:id="rId35"/>
    <p:sldLayoutId id="2147483758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titleStyle>
    <p:bodyStyle>
      <a:lvl1pPr marL="2159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6477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10801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15119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19437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2439035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28714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33032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37350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632899" y="549203"/>
            <a:ext cx="10253103" cy="6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单击此处编辑标题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32939" y="1425038"/>
            <a:ext cx="10253022" cy="448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单击此处编辑正文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426631" y="6021407"/>
            <a:ext cx="259530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100">
                <a:solidFill>
                  <a:srgbClr val="888888"/>
                </a:solidFill>
                <a:latin typeface="+mj-lt"/>
                <a:ea typeface="+mj-ea"/>
                <a:cs typeface="+mj-cs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33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  <p:sldLayoutId id="2147483781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  <p:sldLayoutId id="2147483789" r:id="rId30"/>
    <p:sldLayoutId id="2147483790" r:id="rId31"/>
    <p:sldLayoutId id="2147483791" r:id="rId32"/>
    <p:sldLayoutId id="2147483792" r:id="rId33"/>
    <p:sldLayoutId id="2147483793" r:id="rId34"/>
    <p:sldLayoutId id="2147483794" r:id="rId35"/>
    <p:sldLayoutId id="2147483795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20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titleStyle>
    <p:bodyStyle>
      <a:lvl1pPr marL="2159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6477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10801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15119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19437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2439035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28714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33032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37350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150" baseline="0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文本框 1"/>
          <p:cNvSpPr txBox="1"/>
          <p:nvPr/>
        </p:nvSpPr>
        <p:spPr>
          <a:xfrm>
            <a:off x="4005640" y="2046565"/>
            <a:ext cx="488560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省份</a:t>
            </a:r>
            <a:r>
              <a:rPr dirty="0" err="1">
                <a:latin typeface="阿里巴巴普惠体"/>
                <a:ea typeface="阿里巴巴普惠体"/>
                <a:cs typeface="阿里巴巴普惠体"/>
                <a:sym typeface="阿里巴巴普惠体"/>
              </a:rPr>
              <a:t>数量</a:t>
            </a:r>
            <a:endParaRPr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sp>
        <p:nvSpPr>
          <p:cNvPr id="324" name="文本框 3"/>
          <p:cNvSpPr txBox="1"/>
          <p:nvPr/>
        </p:nvSpPr>
        <p:spPr>
          <a:xfrm>
            <a:off x="3992880" y="2969895"/>
            <a:ext cx="3533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89B929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门徒计划，带你开启算法精进之路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6CA11D-FD8F-4AEE-BC93-E252CE813C0D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3096B1-5B4E-4DCE-8F7E-83591255F06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57270E-6560-4FDE-8886-2987090F816F}"/>
              </a:ext>
            </a:extLst>
          </p:cNvPr>
          <p:cNvSpPr txBox="1">
            <a:spLocks noChangeAspect="1"/>
          </p:cNvSpPr>
          <p:nvPr/>
        </p:nvSpPr>
        <p:spPr>
          <a:xfrm>
            <a:off x="1837697" y="2569811"/>
            <a:ext cx="791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lang="zh-CN" altLang="en-US" b="1" dirty="0">
                <a:solidFill>
                  <a:srgbClr val="00A0EA"/>
                </a:solidFill>
                <a:ea typeface="阿里巴巴普惠体"/>
                <a:sym typeface="Alibaba Sans" panose="020B0503020203040204" pitchFamily="34" charset="0"/>
              </a:rPr>
              <a:t>下面是并查</a:t>
            </a:r>
            <a:r>
              <a:rPr lang="zh-CN" altLang="en-US" b="1">
                <a:solidFill>
                  <a:srgbClr val="00A0EA"/>
                </a:solidFill>
                <a:ea typeface="阿里巴巴普惠体"/>
                <a:sym typeface="Alibaba Sans" panose="020B0503020203040204" pitchFamily="34" charset="0"/>
              </a:rPr>
              <a:t>集里面，</a:t>
            </a:r>
            <a:r>
              <a:rPr lang="zh-CN" altLang="en-US" b="1" dirty="0">
                <a:solidFill>
                  <a:srgbClr val="00A0EA"/>
                </a:solidFill>
                <a:ea typeface="阿里巴巴普惠体"/>
                <a:sym typeface="Alibaba Sans" panose="020B0503020203040204" pitchFamily="34" charset="0"/>
              </a:rPr>
              <a:t>初始化</a:t>
            </a:r>
            <a:r>
              <a:rPr lang="en-US" altLang="zh-CN" b="1" dirty="0">
                <a:solidFill>
                  <a:srgbClr val="00A0EA"/>
                </a:solidFill>
                <a:ea typeface="阿里巴巴普惠体"/>
                <a:sym typeface="Alibaba Sans" panose="020B0503020203040204" pitchFamily="34" charset="0"/>
              </a:rPr>
              <a:t>/</a:t>
            </a:r>
            <a:r>
              <a:rPr lang="zh-CN" altLang="en-US" b="1" dirty="0">
                <a:solidFill>
                  <a:srgbClr val="00A0EA"/>
                </a:solidFill>
                <a:ea typeface="阿里巴巴普惠体"/>
                <a:sym typeface="Alibaba Sans" panose="020B0503020203040204" pitchFamily="34" charset="0"/>
              </a:rPr>
              <a:t>添加节点、是否具有连通性、路径压缩的图解</a:t>
            </a:r>
            <a:endParaRPr lang="en-US" altLang="zh-CN" b="1" dirty="0">
              <a:solidFill>
                <a:srgbClr val="00A0EA"/>
              </a:solidFill>
              <a:ea typeface="阿里巴巴普惠体"/>
              <a:sym typeface="Alibaba Sans" panose="020B0503020203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6CA11D-FD8F-4AEE-BC93-E252CE813C0D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3096B1-5B4E-4DCE-8F7E-83591255F06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57270E-6560-4FDE-8886-2987090F816F}"/>
              </a:ext>
            </a:extLst>
          </p:cNvPr>
          <p:cNvSpPr txBox="1">
            <a:spLocks noChangeAspect="1"/>
          </p:cNvSpPr>
          <p:nvPr/>
        </p:nvSpPr>
        <p:spPr>
          <a:xfrm>
            <a:off x="849490" y="4890664"/>
            <a:ext cx="1011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可以看到，如果节点是相互连通的（从一个节点可以到达另一个节点），那么他们在同一棵树里，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或者说在同一个集合里，或者说他们的祖先是相同的。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E27548B-081C-4754-BC47-2424A37A1373}"/>
              </a:ext>
            </a:extLst>
          </p:cNvPr>
          <p:cNvSpPr/>
          <p:nvPr/>
        </p:nvSpPr>
        <p:spPr>
          <a:xfrm>
            <a:off x="5142978" y="198658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AC210A2-7CEC-436C-A733-20B3B10C904A}"/>
              </a:ext>
            </a:extLst>
          </p:cNvPr>
          <p:cNvSpPr>
            <a:spLocks/>
          </p:cNvSpPr>
          <p:nvPr/>
        </p:nvSpPr>
        <p:spPr>
          <a:xfrm>
            <a:off x="4300627" y="9928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257AA22-F537-41D4-83CB-8F67D888D189}"/>
              </a:ext>
            </a:extLst>
          </p:cNvPr>
          <p:cNvSpPr>
            <a:spLocks/>
          </p:cNvSpPr>
          <p:nvPr/>
        </p:nvSpPr>
        <p:spPr>
          <a:xfrm>
            <a:off x="3488005" y="198658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E67247-B342-4AE7-8913-BF5730151F25}"/>
              </a:ext>
            </a:extLst>
          </p:cNvPr>
          <p:cNvSpPr>
            <a:spLocks/>
          </p:cNvSpPr>
          <p:nvPr/>
        </p:nvSpPr>
        <p:spPr>
          <a:xfrm>
            <a:off x="2833989" y="31118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3EA4A15-F6B5-44D5-BE3C-B557BB12F911}"/>
              </a:ext>
            </a:extLst>
          </p:cNvPr>
          <p:cNvSpPr/>
          <p:nvPr/>
        </p:nvSpPr>
        <p:spPr>
          <a:xfrm>
            <a:off x="3514875" y="31413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09229B7-89BD-4D76-9FDA-207D51D7BD4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823111" y="2566506"/>
            <a:ext cx="0" cy="574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094E3B0-A576-4050-9CF8-CF5C2255FB3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665922" y="1575098"/>
            <a:ext cx="567336" cy="496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9641627-BD6B-42F6-850A-BCF96EE8EC6B}"/>
              </a:ext>
            </a:extLst>
          </p:cNvPr>
          <p:cNvCxnSpPr>
            <a:cxnSpLocks/>
          </p:cNvCxnSpPr>
          <p:nvPr/>
        </p:nvCxnSpPr>
        <p:spPr>
          <a:xfrm flipV="1">
            <a:off x="4060417" y="1586904"/>
            <a:ext cx="517695" cy="550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A41580-779B-4288-B289-FA7BF6542D42}"/>
              </a:ext>
            </a:extLst>
          </p:cNvPr>
          <p:cNvCxnSpPr>
            <a:cxnSpLocks/>
          </p:cNvCxnSpPr>
          <p:nvPr/>
        </p:nvCxnSpPr>
        <p:spPr>
          <a:xfrm flipV="1">
            <a:off x="3254961" y="2561127"/>
            <a:ext cx="473120" cy="580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51DA78F-EE74-4D61-A597-1433BD033A8E}"/>
              </a:ext>
            </a:extLst>
          </p:cNvPr>
          <p:cNvCxnSpPr>
            <a:cxnSpLocks/>
          </p:cNvCxnSpPr>
          <p:nvPr/>
        </p:nvCxnSpPr>
        <p:spPr>
          <a:xfrm flipH="1" flipV="1">
            <a:off x="3918141" y="2550251"/>
            <a:ext cx="838760" cy="1039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F0A1BF04-73AA-4103-8324-8C9EEED2BA77}"/>
              </a:ext>
            </a:extLst>
          </p:cNvPr>
          <p:cNvSpPr/>
          <p:nvPr/>
        </p:nvSpPr>
        <p:spPr>
          <a:xfrm>
            <a:off x="4262328" y="31118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536AF62-5FF0-4502-8784-6DBED54DAD85}"/>
              </a:ext>
            </a:extLst>
          </p:cNvPr>
          <p:cNvSpPr>
            <a:spLocks/>
          </p:cNvSpPr>
          <p:nvPr/>
        </p:nvSpPr>
        <p:spPr>
          <a:xfrm>
            <a:off x="8171048" y="928567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500DBAD-6C6F-43B5-81CA-203D951B7D06}"/>
              </a:ext>
            </a:extLst>
          </p:cNvPr>
          <p:cNvSpPr>
            <a:spLocks/>
          </p:cNvSpPr>
          <p:nvPr/>
        </p:nvSpPr>
        <p:spPr>
          <a:xfrm>
            <a:off x="8213136" y="198962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4E40421-52DB-42AD-9CF6-3A3789AE8C8A}"/>
              </a:ext>
            </a:extLst>
          </p:cNvPr>
          <p:cNvSpPr>
            <a:spLocks/>
          </p:cNvSpPr>
          <p:nvPr/>
        </p:nvSpPr>
        <p:spPr>
          <a:xfrm>
            <a:off x="8213136" y="31413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D63B3E7-4DA5-4B1A-BDAC-7CFBEFDE3EFF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8521372" y="2572845"/>
            <a:ext cx="0" cy="568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30ADD71-D38E-4256-8CA5-A85AB2D2E944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8479284" y="1511791"/>
            <a:ext cx="10330" cy="477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D46AFA-CED7-482A-B6F2-78A75C38455E}"/>
              </a:ext>
            </a:extLst>
          </p:cNvPr>
          <p:cNvSpPr txBox="1">
            <a:spLocks noChangeAspect="1"/>
          </p:cNvSpPr>
          <p:nvPr/>
        </p:nvSpPr>
        <p:spPr>
          <a:xfrm>
            <a:off x="3297066" y="393309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集合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12706B-9551-4E41-92C8-153FB4E8463A}"/>
              </a:ext>
            </a:extLst>
          </p:cNvPr>
          <p:cNvSpPr txBox="1">
            <a:spLocks noChangeAspect="1"/>
          </p:cNvSpPr>
          <p:nvPr/>
        </p:nvSpPr>
        <p:spPr>
          <a:xfrm>
            <a:off x="8213136" y="393309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集合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9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B8593E8-7385-43E1-95C1-AC50DC785710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FFD77-7E87-4950-8F0E-4EA4AAB38AC4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626FCC-4064-4C36-A0F8-B57BD8AD8129}"/>
              </a:ext>
            </a:extLst>
          </p:cNvPr>
          <p:cNvSpPr txBox="1">
            <a:spLocks noChangeAspect="1"/>
          </p:cNvSpPr>
          <p:nvPr/>
        </p:nvSpPr>
        <p:spPr>
          <a:xfrm>
            <a:off x="849490" y="4890664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初始化，当把一个新的节点添加到并查集中，它的父节点应该为空。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FC8F195-F0CE-4F9C-8FE7-A120D360185B}"/>
              </a:ext>
            </a:extLst>
          </p:cNvPr>
          <p:cNvSpPr/>
          <p:nvPr/>
        </p:nvSpPr>
        <p:spPr>
          <a:xfrm>
            <a:off x="5142978" y="198658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94295B9-63B0-46B4-A80A-5393483FAE01}"/>
              </a:ext>
            </a:extLst>
          </p:cNvPr>
          <p:cNvSpPr>
            <a:spLocks/>
          </p:cNvSpPr>
          <p:nvPr/>
        </p:nvSpPr>
        <p:spPr>
          <a:xfrm>
            <a:off x="4300627" y="9928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1D13BE4-6B96-40FC-AD63-64AF5C427FCC}"/>
              </a:ext>
            </a:extLst>
          </p:cNvPr>
          <p:cNvSpPr>
            <a:spLocks/>
          </p:cNvSpPr>
          <p:nvPr/>
        </p:nvSpPr>
        <p:spPr>
          <a:xfrm>
            <a:off x="3488005" y="198658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AF38232-393E-4E13-BAC8-EA7998724AE8}"/>
              </a:ext>
            </a:extLst>
          </p:cNvPr>
          <p:cNvSpPr>
            <a:spLocks/>
          </p:cNvSpPr>
          <p:nvPr/>
        </p:nvSpPr>
        <p:spPr>
          <a:xfrm>
            <a:off x="2833989" y="31118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FC9AEDA-A64A-4261-845F-89EAF1707D64}"/>
              </a:ext>
            </a:extLst>
          </p:cNvPr>
          <p:cNvSpPr/>
          <p:nvPr/>
        </p:nvSpPr>
        <p:spPr>
          <a:xfrm>
            <a:off x="3514875" y="31413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7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C143B40-1BA6-497B-9944-F30A3E0288F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823111" y="2566506"/>
            <a:ext cx="0" cy="574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AAA8E2-C84B-4772-8F2A-81802D4C148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665922" y="1575098"/>
            <a:ext cx="567336" cy="496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EEAE47C-0B4C-489B-9805-829B3861F067}"/>
              </a:ext>
            </a:extLst>
          </p:cNvPr>
          <p:cNvCxnSpPr>
            <a:cxnSpLocks/>
          </p:cNvCxnSpPr>
          <p:nvPr/>
        </p:nvCxnSpPr>
        <p:spPr>
          <a:xfrm flipV="1">
            <a:off x="4060417" y="1586904"/>
            <a:ext cx="517695" cy="550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62EDE3-EAAC-4B39-B6E9-D3F4A8B1692F}"/>
              </a:ext>
            </a:extLst>
          </p:cNvPr>
          <p:cNvCxnSpPr>
            <a:cxnSpLocks/>
          </p:cNvCxnSpPr>
          <p:nvPr/>
        </p:nvCxnSpPr>
        <p:spPr>
          <a:xfrm flipV="1">
            <a:off x="3254961" y="2561127"/>
            <a:ext cx="473120" cy="580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9AF713-9C3C-4698-8DDF-8D4F319B6B24}"/>
              </a:ext>
            </a:extLst>
          </p:cNvPr>
          <p:cNvCxnSpPr>
            <a:cxnSpLocks/>
          </p:cNvCxnSpPr>
          <p:nvPr/>
        </p:nvCxnSpPr>
        <p:spPr>
          <a:xfrm flipH="1" flipV="1">
            <a:off x="3918141" y="2550251"/>
            <a:ext cx="838760" cy="1039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87BC84D1-9843-4383-8A2B-327B8ECD2223}"/>
              </a:ext>
            </a:extLst>
          </p:cNvPr>
          <p:cNvSpPr/>
          <p:nvPr/>
        </p:nvSpPr>
        <p:spPr>
          <a:xfrm>
            <a:off x="4262328" y="311182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67435BF-9614-4560-87F6-B1594AF2D09D}"/>
              </a:ext>
            </a:extLst>
          </p:cNvPr>
          <p:cNvSpPr>
            <a:spLocks/>
          </p:cNvSpPr>
          <p:nvPr/>
        </p:nvSpPr>
        <p:spPr>
          <a:xfrm>
            <a:off x="8171048" y="928567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F40EE47-5426-450B-BCBF-0D7EF15F4B19}"/>
              </a:ext>
            </a:extLst>
          </p:cNvPr>
          <p:cNvSpPr>
            <a:spLocks/>
          </p:cNvSpPr>
          <p:nvPr/>
        </p:nvSpPr>
        <p:spPr>
          <a:xfrm>
            <a:off x="8213136" y="1989621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6B15CB7-6DC6-4FA1-91D4-192AB9C28488}"/>
              </a:ext>
            </a:extLst>
          </p:cNvPr>
          <p:cNvSpPr>
            <a:spLocks/>
          </p:cNvSpPr>
          <p:nvPr/>
        </p:nvSpPr>
        <p:spPr>
          <a:xfrm>
            <a:off x="8213136" y="31413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64F3AF6-8B96-44A7-8484-68CC1DA55F96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8521372" y="2572845"/>
            <a:ext cx="0" cy="568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35AB119-871B-431B-97D9-7FE160378D6F}"/>
              </a:ext>
            </a:extLst>
          </p:cNvPr>
          <p:cNvCxnSpPr>
            <a:cxnSpLocks/>
            <a:endCxn id="23" idx="4"/>
          </p:cNvCxnSpPr>
          <p:nvPr/>
        </p:nvCxnSpPr>
        <p:spPr>
          <a:xfrm flipH="1" flipV="1">
            <a:off x="8479284" y="1511791"/>
            <a:ext cx="10330" cy="477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B048C6A-A62A-4D74-8962-825E5C3EEC54}"/>
              </a:ext>
            </a:extLst>
          </p:cNvPr>
          <p:cNvSpPr txBox="1">
            <a:spLocks noChangeAspect="1"/>
          </p:cNvSpPr>
          <p:nvPr/>
        </p:nvSpPr>
        <p:spPr>
          <a:xfrm>
            <a:off x="3297066" y="393309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集合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5FEA58E-C89A-4D74-8668-BA97A6291875}"/>
              </a:ext>
            </a:extLst>
          </p:cNvPr>
          <p:cNvSpPr txBox="1">
            <a:spLocks noChangeAspect="1"/>
          </p:cNvSpPr>
          <p:nvPr/>
        </p:nvSpPr>
        <p:spPr>
          <a:xfrm>
            <a:off x="8213136" y="393309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集合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69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BBFE7EB-2BE5-4E25-A9DE-BEC7D14A228F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C44D80-C647-4EF2-9A2A-91DAFE16101B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8A4CE8B-0A66-4990-AA1A-21F641EE3B15}"/>
              </a:ext>
            </a:extLst>
          </p:cNvPr>
          <p:cNvSpPr>
            <a:spLocks/>
          </p:cNvSpPr>
          <p:nvPr/>
        </p:nvSpPr>
        <p:spPr>
          <a:xfrm>
            <a:off x="4333144" y="86138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8CACEA3-82C5-4980-B8E4-FD8BE54FDC82}"/>
              </a:ext>
            </a:extLst>
          </p:cNvPr>
          <p:cNvSpPr>
            <a:spLocks/>
          </p:cNvSpPr>
          <p:nvPr/>
        </p:nvSpPr>
        <p:spPr>
          <a:xfrm>
            <a:off x="4375232" y="192244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83F195A-97A1-433D-9D02-DCA9254C00BD}"/>
              </a:ext>
            </a:extLst>
          </p:cNvPr>
          <p:cNvSpPr>
            <a:spLocks/>
          </p:cNvSpPr>
          <p:nvPr/>
        </p:nvSpPr>
        <p:spPr>
          <a:xfrm>
            <a:off x="4375232" y="307418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6E5E181-AF8E-4C14-8888-4FCE50092C8D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683468" y="2505666"/>
            <a:ext cx="0" cy="568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897B912-B185-41A3-9D5E-D9379D95BF1C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4641380" y="1444612"/>
            <a:ext cx="10330" cy="477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3C19E2A-95FD-4230-B082-E02FA1AE6F4A}"/>
              </a:ext>
            </a:extLst>
          </p:cNvPr>
          <p:cNvSpPr txBox="1">
            <a:spLocks noChangeAspect="1"/>
          </p:cNvSpPr>
          <p:nvPr/>
        </p:nvSpPr>
        <p:spPr>
          <a:xfrm>
            <a:off x="4375232" y="3789843"/>
            <a:ext cx="304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8:6,6:4,4:none}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0F2371-BBCF-4C7F-89DB-E038704CABB2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添加新节点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E8C63C-8B93-456B-B945-EBD707757C4C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380E70-4AAC-4858-9AD1-AA0B582734FE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CDFDE5-F9C6-4AA9-9A97-20C789FA7FB3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添加新节点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22184A-9F2E-403E-9CC3-3C7A07647677}"/>
              </a:ext>
            </a:extLst>
          </p:cNvPr>
          <p:cNvSpPr>
            <a:spLocks/>
          </p:cNvSpPr>
          <p:nvPr/>
        </p:nvSpPr>
        <p:spPr>
          <a:xfrm>
            <a:off x="4333144" y="86138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5152BB-39E6-4498-99BF-3076FDCBC441}"/>
              </a:ext>
            </a:extLst>
          </p:cNvPr>
          <p:cNvSpPr>
            <a:spLocks/>
          </p:cNvSpPr>
          <p:nvPr/>
        </p:nvSpPr>
        <p:spPr>
          <a:xfrm>
            <a:off x="4375232" y="192244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C50900D-A55D-422E-A0A3-94619632A72D}"/>
              </a:ext>
            </a:extLst>
          </p:cNvPr>
          <p:cNvSpPr>
            <a:spLocks/>
          </p:cNvSpPr>
          <p:nvPr/>
        </p:nvSpPr>
        <p:spPr>
          <a:xfrm>
            <a:off x="4375232" y="307418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A7D97F-1EBF-4189-B119-F69809B3CC3C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683468" y="2505666"/>
            <a:ext cx="0" cy="568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354364D-5B69-4791-B686-091E0B312357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4641380" y="1444612"/>
            <a:ext cx="10330" cy="477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CA0C75F2-F8AB-4B52-B7A6-3F5F2B2235F1}"/>
              </a:ext>
            </a:extLst>
          </p:cNvPr>
          <p:cNvSpPr>
            <a:spLocks/>
          </p:cNvSpPr>
          <p:nvPr/>
        </p:nvSpPr>
        <p:spPr>
          <a:xfrm>
            <a:off x="7502652" y="192244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00F170-2758-4A77-A05D-D94BC90EC506}"/>
              </a:ext>
            </a:extLst>
          </p:cNvPr>
          <p:cNvSpPr txBox="1">
            <a:spLocks noChangeAspect="1"/>
          </p:cNvSpPr>
          <p:nvPr/>
        </p:nvSpPr>
        <p:spPr>
          <a:xfrm>
            <a:off x="4375232" y="3789843"/>
            <a:ext cx="370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8:6,6:4,4:none,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9:none</a:t>
            </a:r>
            <a:r>
              <a:rPr kumimoji="0" lang="en-US" altLang="zh-CN" sz="1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8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9ADAF3-4736-4CC0-ABF0-8A64C9D4FAC3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526875-A859-4623-8FE3-B5AEF2FD92A6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C441D2-0554-4D7F-A692-A4C95337EC7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合并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两个节点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2F61E20-FA04-4A38-B791-FBC0E91DBBFC}"/>
              </a:ext>
            </a:extLst>
          </p:cNvPr>
          <p:cNvSpPr>
            <a:spLocks/>
          </p:cNvSpPr>
          <p:nvPr/>
        </p:nvSpPr>
        <p:spPr>
          <a:xfrm>
            <a:off x="4333144" y="86138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BC6FBA-916A-4FEE-A619-052B4E9DDC23}"/>
              </a:ext>
            </a:extLst>
          </p:cNvPr>
          <p:cNvSpPr>
            <a:spLocks/>
          </p:cNvSpPr>
          <p:nvPr/>
        </p:nvSpPr>
        <p:spPr>
          <a:xfrm>
            <a:off x="4375232" y="192244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FD6585-6E29-4A2C-8B68-0F3D20105EAF}"/>
              </a:ext>
            </a:extLst>
          </p:cNvPr>
          <p:cNvSpPr>
            <a:spLocks/>
          </p:cNvSpPr>
          <p:nvPr/>
        </p:nvSpPr>
        <p:spPr>
          <a:xfrm>
            <a:off x="4375232" y="307418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1B94D-E468-434F-AAD2-81B428791EBE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683468" y="2505666"/>
            <a:ext cx="0" cy="568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D0CCD96-D5FE-4722-8CEB-0A8DD21D0684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4641380" y="1444612"/>
            <a:ext cx="10330" cy="477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1487381E-D7AB-4336-90A5-918716652173}"/>
              </a:ext>
            </a:extLst>
          </p:cNvPr>
          <p:cNvSpPr>
            <a:spLocks/>
          </p:cNvSpPr>
          <p:nvPr/>
        </p:nvSpPr>
        <p:spPr>
          <a:xfrm>
            <a:off x="7502652" y="192244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kumimoji="0" lang="zh-CN" altLang="en-US" sz="200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884F83-7FE3-45C3-BA53-3A5B08309DF1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04B9CC-3050-4241-B1D4-68AE210CBDFC}"/>
              </a:ext>
            </a:extLst>
          </p:cNvPr>
          <p:cNvSpPr txBox="1">
            <a:spLocks noChangeAspect="1"/>
          </p:cNvSpPr>
          <p:nvPr/>
        </p:nvSpPr>
        <p:spPr>
          <a:xfrm>
            <a:off x="4529751" y="3856592"/>
            <a:ext cx="376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8:6,6:4,4:None,9:Node}</a:t>
            </a:r>
          </a:p>
        </p:txBody>
      </p:sp>
    </p:spTree>
    <p:extLst>
      <p:ext uri="{BB962C8B-B14F-4D97-AF65-F5344CB8AC3E}">
        <p14:creationId xmlns:p14="http://schemas.microsoft.com/office/powerpoint/2010/main" val="406733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60BBD4-DFC5-4372-AFB7-C78782B3C1B6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2AED41-5F4A-44E9-A4B7-DA0ABA3B5C9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ADC6DE-FAB9-4232-9A0F-06AC7AC88721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合并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两个节点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855C532-E8D6-472A-9E4A-CE20FB9097D9}"/>
              </a:ext>
            </a:extLst>
          </p:cNvPr>
          <p:cNvSpPr>
            <a:spLocks/>
          </p:cNvSpPr>
          <p:nvPr/>
        </p:nvSpPr>
        <p:spPr>
          <a:xfrm>
            <a:off x="4333144" y="86138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836AFBA-3E47-42F8-BAE6-E449EAFFA2B3}"/>
              </a:ext>
            </a:extLst>
          </p:cNvPr>
          <p:cNvSpPr>
            <a:spLocks/>
          </p:cNvSpPr>
          <p:nvPr/>
        </p:nvSpPr>
        <p:spPr>
          <a:xfrm>
            <a:off x="4375232" y="192244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8D74BDB-FA72-40AB-977B-715170F45501}"/>
              </a:ext>
            </a:extLst>
          </p:cNvPr>
          <p:cNvSpPr>
            <a:spLocks/>
          </p:cNvSpPr>
          <p:nvPr/>
        </p:nvSpPr>
        <p:spPr>
          <a:xfrm>
            <a:off x="4375232" y="307418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CDADC33-F5DD-447C-9D68-33381E3527CE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683468" y="2505666"/>
            <a:ext cx="0" cy="568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2CC05-C31A-4582-BE43-E5C2F08B1A26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4641380" y="1444612"/>
            <a:ext cx="10330" cy="477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6C27A4F5-853B-4AC5-94B6-168B0ADD41BF}"/>
              </a:ext>
            </a:extLst>
          </p:cNvPr>
          <p:cNvSpPr>
            <a:spLocks/>
          </p:cNvSpPr>
          <p:nvPr/>
        </p:nvSpPr>
        <p:spPr>
          <a:xfrm>
            <a:off x="7502652" y="192244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E0B4CA-2647-40C2-ABF0-4B30798A1C81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90F3D4-D1DE-46D9-9031-727E2010AE8D}"/>
              </a:ext>
            </a:extLst>
          </p:cNvPr>
          <p:cNvSpPr txBox="1">
            <a:spLocks noChangeAspect="1"/>
          </p:cNvSpPr>
          <p:nvPr/>
        </p:nvSpPr>
        <p:spPr>
          <a:xfrm>
            <a:off x="4529751" y="3856592"/>
            <a:ext cx="376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8:6,6:4,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4:None,9:Node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FF3BE1-BAD7-483A-AC59-91263269D7F1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4CDC1D-940C-4EEF-9AB9-DF738AAA2B94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C56BA8-5FA2-4D7A-AD0F-7BC964503C20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合并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两个节点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556446-3007-46BA-8376-81943DCBABDA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FE92D7-8ABD-42F9-976C-EB7579049AB5}"/>
              </a:ext>
            </a:extLst>
          </p:cNvPr>
          <p:cNvSpPr>
            <a:spLocks/>
          </p:cNvSpPr>
          <p:nvPr/>
        </p:nvSpPr>
        <p:spPr>
          <a:xfrm>
            <a:off x="4526506" y="221405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7BC13DE-112F-433E-ACA2-87302C603D85}"/>
              </a:ext>
            </a:extLst>
          </p:cNvPr>
          <p:cNvSpPr>
            <a:spLocks/>
          </p:cNvSpPr>
          <p:nvPr/>
        </p:nvSpPr>
        <p:spPr>
          <a:xfrm>
            <a:off x="4539384" y="34618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AC51653-E934-4828-8480-73C3B205BD8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834742" y="2797278"/>
            <a:ext cx="12878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B98FDB-3867-4ED0-BB00-E3505FF06962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834742" y="1462763"/>
            <a:ext cx="678593" cy="751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777F07C-D2DA-4300-9AAF-BEF913204B5B}"/>
              </a:ext>
            </a:extLst>
          </p:cNvPr>
          <p:cNvSpPr>
            <a:spLocks/>
          </p:cNvSpPr>
          <p:nvPr/>
        </p:nvSpPr>
        <p:spPr>
          <a:xfrm>
            <a:off x="6173815" y="2149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043471-BF09-4515-84C6-B8E84F25F6FD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711057-65B6-4D52-9F69-E72FB5890787}"/>
              </a:ext>
            </a:extLst>
          </p:cNvPr>
          <p:cNvSpPr txBox="1">
            <a:spLocks noChangeAspect="1"/>
          </p:cNvSpPr>
          <p:nvPr/>
        </p:nvSpPr>
        <p:spPr>
          <a:xfrm>
            <a:off x="4333144" y="4666231"/>
            <a:ext cx="33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8:6,6:4,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4:None,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9:4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}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E81084B-580B-4D79-B1A9-17B1602491C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13335" y="1442480"/>
            <a:ext cx="750760" cy="79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0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6D6886-8D09-46B2-BFAB-90B20B381FEA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1111AE-436F-48D2-B264-3375977C37DC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4CCA0A-1183-47F7-B54C-253F83D50D1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两个节点</a:t>
            </a:r>
            <a:r>
              <a:rPr lang="zh-CN" altLang="en-US" b="1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是否连通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8AA70FF-8BF5-41C9-B28A-9327F9B981B8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BA4ECA-20FE-4376-AE14-41C6DC1AA503}"/>
              </a:ext>
            </a:extLst>
          </p:cNvPr>
          <p:cNvSpPr>
            <a:spLocks/>
          </p:cNvSpPr>
          <p:nvPr/>
        </p:nvSpPr>
        <p:spPr>
          <a:xfrm>
            <a:off x="4526506" y="221405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ACCF172-22EC-4B37-8BD6-F883BB939E6F}"/>
              </a:ext>
            </a:extLst>
          </p:cNvPr>
          <p:cNvSpPr>
            <a:spLocks/>
          </p:cNvSpPr>
          <p:nvPr/>
        </p:nvSpPr>
        <p:spPr>
          <a:xfrm>
            <a:off x="4539384" y="34618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B070A76-DE93-4B68-ACCC-440AC24036D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834742" y="2797278"/>
            <a:ext cx="12878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37358A-E63A-40CF-8CC0-28548441CC4E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834742" y="1462763"/>
            <a:ext cx="678593" cy="751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F8815B89-4624-4D4F-A6B9-43173B20DEEA}"/>
              </a:ext>
            </a:extLst>
          </p:cNvPr>
          <p:cNvSpPr>
            <a:spLocks/>
          </p:cNvSpPr>
          <p:nvPr/>
        </p:nvSpPr>
        <p:spPr>
          <a:xfrm>
            <a:off x="6173815" y="2149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kumimoji="0" lang="zh-CN" altLang="en-US" sz="200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DE40A2-15C3-40CD-BEF6-E5C673364491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2A462A-0716-4F08-A0E7-0474174BB040}"/>
              </a:ext>
            </a:extLst>
          </p:cNvPr>
          <p:cNvSpPr txBox="1">
            <a:spLocks noChangeAspect="1"/>
          </p:cNvSpPr>
          <p:nvPr/>
        </p:nvSpPr>
        <p:spPr>
          <a:xfrm>
            <a:off x="703973" y="5124358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我们判断两个节点是否处于同一个连通分量的时候，就需要判断他们的祖先是否相同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C13638-473F-4034-905B-61239466741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13335" y="1442480"/>
            <a:ext cx="750760" cy="79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E34F78-7634-4D99-A186-BFFEC893BE1B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AE498B-8C49-4DBE-BB69-1B6AC3887DEB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F9592B-AD43-47D3-B3A1-779F6EA5F7AC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两个节点是否连通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769544B-FEF5-4942-9FBB-0B0F09DD8380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3E1969-C1FC-4C6C-BC01-A131618D7D6C}"/>
              </a:ext>
            </a:extLst>
          </p:cNvPr>
          <p:cNvSpPr>
            <a:spLocks/>
          </p:cNvSpPr>
          <p:nvPr/>
        </p:nvSpPr>
        <p:spPr>
          <a:xfrm>
            <a:off x="4526506" y="221405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4053D-92F0-4703-8C0B-D20C8497F87C}"/>
              </a:ext>
            </a:extLst>
          </p:cNvPr>
          <p:cNvSpPr>
            <a:spLocks/>
          </p:cNvSpPr>
          <p:nvPr/>
        </p:nvSpPr>
        <p:spPr>
          <a:xfrm>
            <a:off x="4539384" y="34618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E131AF-C34E-4729-8167-C45A10BAC40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834742" y="2797278"/>
            <a:ext cx="12878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F0184CF-38D2-49CC-BC8B-D5919A460C92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834742" y="1462763"/>
            <a:ext cx="678593" cy="751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3D7B99DB-4786-460E-8FAC-0F1FBDD68C88}"/>
              </a:ext>
            </a:extLst>
          </p:cNvPr>
          <p:cNvSpPr>
            <a:spLocks/>
          </p:cNvSpPr>
          <p:nvPr/>
        </p:nvSpPr>
        <p:spPr>
          <a:xfrm>
            <a:off x="6173815" y="2149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7F79B7-8133-4248-889E-AA0AAA180F07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FBD481-CA7D-44DF-BC12-61E94373D826}"/>
              </a:ext>
            </a:extLst>
          </p:cNvPr>
          <p:cNvSpPr txBox="1">
            <a:spLocks noChangeAspect="1"/>
          </p:cNvSpPr>
          <p:nvPr/>
        </p:nvSpPr>
        <p:spPr>
          <a:xfrm>
            <a:off x="703973" y="5124358"/>
            <a:ext cx="652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查找祖先的方法是：如果节点的父节点不为空，那就不断迭代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07C68BF-4761-4A97-8016-07686B08CC8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13335" y="1442480"/>
            <a:ext cx="750760" cy="79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1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矩形 5"/>
          <p:cNvSpPr txBox="1"/>
          <p:nvPr/>
        </p:nvSpPr>
        <p:spPr>
          <a:xfrm>
            <a:off x="753137" y="422477"/>
            <a:ext cx="5664082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00A0EA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27" name="矩形 6"/>
          <p:cNvSpPr/>
          <p:nvPr/>
        </p:nvSpPr>
        <p:spPr>
          <a:xfrm>
            <a:off x="681112" y="422477"/>
            <a:ext cx="45722" cy="335116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328" name="矩形 29"/>
          <p:cNvSpPr txBox="1"/>
          <p:nvPr/>
        </p:nvSpPr>
        <p:spPr>
          <a:xfrm>
            <a:off x="762844" y="434438"/>
            <a:ext cx="566408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dirty="0"/>
              <a:t>LeetCode-</a:t>
            </a:r>
            <a:r>
              <a:rPr lang="en-US" dirty="0"/>
              <a:t>547 </a:t>
            </a:r>
            <a:r>
              <a:rPr lang="zh-CN" altLang="en-US" dirty="0"/>
              <a:t>省份</a:t>
            </a:r>
            <a:r>
              <a:rPr dirty="0" err="1"/>
              <a:t>数量</a:t>
            </a:r>
            <a:r>
              <a:rPr dirty="0"/>
              <a:t> </a:t>
            </a:r>
          </a:p>
        </p:txBody>
      </p:sp>
      <p:sp>
        <p:nvSpPr>
          <p:cNvPr id="329" name="文本框 1"/>
          <p:cNvSpPr txBox="1"/>
          <p:nvPr/>
        </p:nvSpPr>
        <p:spPr>
          <a:xfrm>
            <a:off x="539391" y="1235524"/>
            <a:ext cx="10255606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题目：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有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n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个城市，其中一些彼此相连，另一些没有相连。如果城市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a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与城市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b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直接相连，且城市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b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与城市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c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直接相连，那么城市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a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与城市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c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间接相连。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省份 是一组直接或间接相连的城市，组内不含其他没有相连的城市。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给你一个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n x n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的矩阵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isConnected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，其中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isConnected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][j] = 1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表示第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个城市和第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j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个城市直接相连，而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isConnected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[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][j] = 0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表示二者不直接相连。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返回矩阵中 省份 的数量。 </a:t>
            </a:r>
          </a:p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endParaRPr dirty="0"/>
          </a:p>
        </p:txBody>
      </p:sp>
      <p:sp>
        <p:nvSpPr>
          <p:cNvPr id="331" name="文本框 8"/>
          <p:cNvSpPr txBox="1"/>
          <p:nvPr/>
        </p:nvSpPr>
        <p:spPr>
          <a:xfrm>
            <a:off x="2681068" y="3889776"/>
            <a:ext cx="566693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C3E501-8FFD-47DA-8E9B-43D8BA5D1C2C}"/>
              </a:ext>
            </a:extLst>
          </p:cNvPr>
          <p:cNvSpPr txBox="1"/>
          <p:nvPr/>
        </p:nvSpPr>
        <p:spPr>
          <a:xfrm>
            <a:off x="2681068" y="3590490"/>
            <a:ext cx="5758374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示例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：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ea typeface="阿里巴巴普惠体"/>
              <a:sym typeface="阿里巴巴普惠体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输入：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isConnected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 = [[1,1,0],[1,1,0],[0,0,1]]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输出：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2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ea typeface="阿里巴巴普惠体"/>
              <a:sym typeface="阿里巴巴普惠体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示例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：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ea typeface="阿里巴巴普惠体"/>
              <a:sym typeface="阿里巴巴普惠体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输入：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isConnected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 = [[1,0,0],[0,1,0],[0,0,1]]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输出：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ea typeface="阿里巴巴普惠体"/>
                <a:sym typeface="阿里巴巴普惠体"/>
              </a:rPr>
              <a:t>3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ea typeface="阿里巴巴普惠体"/>
              <a:sym typeface="阿里巴巴普惠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3AB54D-8A6C-4791-AF36-ECDB7F8FFA0A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BB8EC1-9A11-41CC-B276-40358B84AD5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961B25-A718-402B-BCE2-7758F4C06872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查找节点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的祖先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F850A0B-1AD1-4E4E-982A-494EEF9D7696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45580C-2347-46C4-B87B-768598880603}"/>
              </a:ext>
            </a:extLst>
          </p:cNvPr>
          <p:cNvSpPr>
            <a:spLocks/>
          </p:cNvSpPr>
          <p:nvPr/>
        </p:nvSpPr>
        <p:spPr>
          <a:xfrm>
            <a:off x="4526506" y="221405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BFD733C-FA43-4B58-AB67-E40696E3C172}"/>
              </a:ext>
            </a:extLst>
          </p:cNvPr>
          <p:cNvSpPr>
            <a:spLocks/>
          </p:cNvSpPr>
          <p:nvPr/>
        </p:nvSpPr>
        <p:spPr>
          <a:xfrm>
            <a:off x="4539384" y="34618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E31BFEA-9B05-4EF0-BB34-F4B7018D5A7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834742" y="2797278"/>
            <a:ext cx="12878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4A1175-91E8-4A5E-8A23-2E2825C7AFDD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834742" y="1462763"/>
            <a:ext cx="678593" cy="751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67E7F332-349A-4DF7-8020-C08D10D6922A}"/>
              </a:ext>
            </a:extLst>
          </p:cNvPr>
          <p:cNvSpPr>
            <a:spLocks/>
          </p:cNvSpPr>
          <p:nvPr/>
        </p:nvSpPr>
        <p:spPr>
          <a:xfrm>
            <a:off x="6173815" y="2149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CB45B4-A3F4-44D4-8B5D-F6E606E2BE84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DCF016-A74E-4094-B869-E5E849D70CF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13335" y="1442480"/>
            <a:ext cx="750760" cy="79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0ED02FE-E261-4A33-8318-AECBAE4082EC}"/>
              </a:ext>
            </a:extLst>
          </p:cNvPr>
          <p:cNvSpPr txBox="1">
            <a:spLocks noChangeAspect="1"/>
          </p:cNvSpPr>
          <p:nvPr/>
        </p:nvSpPr>
        <p:spPr>
          <a:xfrm>
            <a:off x="4480287" y="4266121"/>
            <a:ext cx="33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8:6,6:4,4:None,9:4}</a:t>
            </a:r>
          </a:p>
        </p:txBody>
      </p:sp>
    </p:spTree>
    <p:extLst>
      <p:ext uri="{BB962C8B-B14F-4D97-AF65-F5344CB8AC3E}">
        <p14:creationId xmlns:p14="http://schemas.microsoft.com/office/powerpoint/2010/main" val="229746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B9C9DD-3453-4CAC-8363-9331752B4D8D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FD5C69-A3B0-4FC8-AEFF-D5B8444D5CEF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9B0DF5-40EE-4B30-82EA-21C95665DFF8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查找节点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的祖先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6C5E18C-C932-4DD2-B068-806C3E98A0F9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8F3809-A43D-482F-97CC-882D29AEA8F9}"/>
              </a:ext>
            </a:extLst>
          </p:cNvPr>
          <p:cNvSpPr>
            <a:spLocks/>
          </p:cNvSpPr>
          <p:nvPr/>
        </p:nvSpPr>
        <p:spPr>
          <a:xfrm>
            <a:off x="4526506" y="221405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6CC344-492F-43CA-A8EA-BF30682DDA55}"/>
              </a:ext>
            </a:extLst>
          </p:cNvPr>
          <p:cNvSpPr>
            <a:spLocks/>
          </p:cNvSpPr>
          <p:nvPr/>
        </p:nvSpPr>
        <p:spPr>
          <a:xfrm>
            <a:off x="4539384" y="34618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6A5C4B0-3D23-4EB1-8CBA-1BB71864B489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834742" y="2797278"/>
            <a:ext cx="12878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78CB265-D742-4F59-A9B2-009D593B8F0E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834742" y="1462763"/>
            <a:ext cx="678593" cy="751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18A9208D-ED9E-47A2-9401-B6574B370ED2}"/>
              </a:ext>
            </a:extLst>
          </p:cNvPr>
          <p:cNvSpPr>
            <a:spLocks/>
          </p:cNvSpPr>
          <p:nvPr/>
        </p:nvSpPr>
        <p:spPr>
          <a:xfrm>
            <a:off x="6173815" y="2149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04B1E6-4343-46E2-B01E-3431595E2626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9748614-AFE6-4D62-B980-647CEDBD5DA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13335" y="1442480"/>
            <a:ext cx="750760" cy="79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B43EB77-3422-4A40-8D5E-C3B8544E22AC}"/>
              </a:ext>
            </a:extLst>
          </p:cNvPr>
          <p:cNvSpPr txBox="1">
            <a:spLocks noChangeAspect="1"/>
          </p:cNvSpPr>
          <p:nvPr/>
        </p:nvSpPr>
        <p:spPr>
          <a:xfrm>
            <a:off x="4480287" y="4266121"/>
            <a:ext cx="33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8:6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,6:4,4:None,9:4}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7BE905-D51E-4AFD-94B6-53FAD2F2DFF9}"/>
              </a:ext>
            </a:extLst>
          </p:cNvPr>
          <p:cNvSpPr txBox="1">
            <a:spLocks noChangeAspect="1"/>
          </p:cNvSpPr>
          <p:nvPr/>
        </p:nvSpPr>
        <p:spPr>
          <a:xfrm>
            <a:off x="7009228" y="878518"/>
            <a:ext cx="97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8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E14438-7806-4818-85E5-62803BF6230F}"/>
              </a:ext>
            </a:extLst>
          </p:cNvPr>
          <p:cNvSpPr txBox="1">
            <a:spLocks noChangeAspect="1"/>
          </p:cNvSpPr>
          <p:nvPr/>
        </p:nvSpPr>
        <p:spPr>
          <a:xfrm>
            <a:off x="7009228" y="1534721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]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225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0EA64B-0792-414E-8B87-9551E896ACD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B63231-CE5D-41A0-B7C8-153670D8DAF2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80B294-A73D-4E52-9E01-A3F8DA12402B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查找节点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的祖先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667744-8EA2-4481-8845-8CFF54626D57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612834-EACC-4C84-8E96-E26DDD7B8B82}"/>
              </a:ext>
            </a:extLst>
          </p:cNvPr>
          <p:cNvSpPr>
            <a:spLocks/>
          </p:cNvSpPr>
          <p:nvPr/>
        </p:nvSpPr>
        <p:spPr>
          <a:xfrm>
            <a:off x="4526506" y="221405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0D05752-A503-4904-9321-F925D666CD12}"/>
              </a:ext>
            </a:extLst>
          </p:cNvPr>
          <p:cNvSpPr>
            <a:spLocks/>
          </p:cNvSpPr>
          <p:nvPr/>
        </p:nvSpPr>
        <p:spPr>
          <a:xfrm>
            <a:off x="4539384" y="34618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047C64-9E97-4D8A-840F-A6A49047EA9E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834742" y="2797278"/>
            <a:ext cx="12878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5440B2-75DD-4922-97CA-219801EE9D2B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834742" y="1462763"/>
            <a:ext cx="678593" cy="751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1904C95-AAB0-4096-9E19-6E776CFC4116}"/>
              </a:ext>
            </a:extLst>
          </p:cNvPr>
          <p:cNvSpPr>
            <a:spLocks/>
          </p:cNvSpPr>
          <p:nvPr/>
        </p:nvSpPr>
        <p:spPr>
          <a:xfrm>
            <a:off x="6173815" y="2149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6044D2-A8E0-45C5-8796-2DF7E60C353D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2B817B-94F2-4A20-874D-42409936FAE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13335" y="1442480"/>
            <a:ext cx="750760" cy="79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84A6725-FCED-480A-BB40-142295A12BEB}"/>
              </a:ext>
            </a:extLst>
          </p:cNvPr>
          <p:cNvSpPr txBox="1">
            <a:spLocks noChangeAspect="1"/>
          </p:cNvSpPr>
          <p:nvPr/>
        </p:nvSpPr>
        <p:spPr>
          <a:xfrm>
            <a:off x="4480287" y="4266121"/>
            <a:ext cx="33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8:6,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6:4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,4:None,9:4}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2CA172-8B6F-4F30-9E71-8C11D613779A}"/>
              </a:ext>
            </a:extLst>
          </p:cNvPr>
          <p:cNvSpPr txBox="1">
            <a:spLocks noChangeAspect="1"/>
          </p:cNvSpPr>
          <p:nvPr/>
        </p:nvSpPr>
        <p:spPr>
          <a:xfrm>
            <a:off x="7009228" y="878518"/>
            <a:ext cx="97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6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01299F-5940-4A58-A22E-2DE2265469B2}"/>
              </a:ext>
            </a:extLst>
          </p:cNvPr>
          <p:cNvSpPr txBox="1">
            <a:spLocks noChangeAspect="1"/>
          </p:cNvSpPr>
          <p:nvPr/>
        </p:nvSpPr>
        <p:spPr>
          <a:xfrm>
            <a:off x="7009228" y="1534721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</a:t>
            </a:r>
            <a:r>
              <a:rPr lang="en-US" altLang="zh-CN" b="1" dirty="0">
                <a:solidFill>
                  <a:srgbClr val="FF0000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] = </a:t>
            </a:r>
            <a:r>
              <a:rPr lang="en-US" altLang="zh-CN" b="1" dirty="0">
                <a:solidFill>
                  <a:srgbClr val="FF0000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2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E1C514-07F0-4ADA-B98F-C78B504911CF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C09089-37C1-4504-871B-C900165351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5ED4D4-D07A-4A09-9AA1-6F1F5DB76405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查找节点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的祖先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315CA6C-C239-4413-91D3-4AAAE50CD599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379EE38-1D23-471B-9E54-7AD51DD344C2}"/>
              </a:ext>
            </a:extLst>
          </p:cNvPr>
          <p:cNvSpPr>
            <a:spLocks/>
          </p:cNvSpPr>
          <p:nvPr/>
        </p:nvSpPr>
        <p:spPr>
          <a:xfrm>
            <a:off x="4526506" y="221405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EBDA6A-B9EC-47D8-9572-822E1164384C}"/>
              </a:ext>
            </a:extLst>
          </p:cNvPr>
          <p:cNvSpPr>
            <a:spLocks/>
          </p:cNvSpPr>
          <p:nvPr/>
        </p:nvSpPr>
        <p:spPr>
          <a:xfrm>
            <a:off x="4539384" y="34618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D2ED65B-9BD0-44D8-8FDF-161C12223F75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834742" y="2797278"/>
            <a:ext cx="12878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A935CD-269C-4E6D-92E1-470F9A6A0824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834742" y="1462763"/>
            <a:ext cx="678593" cy="751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19D2FDD4-AFD1-4AE6-B7B8-8307A1326EFA}"/>
              </a:ext>
            </a:extLst>
          </p:cNvPr>
          <p:cNvSpPr>
            <a:spLocks/>
          </p:cNvSpPr>
          <p:nvPr/>
        </p:nvSpPr>
        <p:spPr>
          <a:xfrm>
            <a:off x="6173815" y="2149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FB0837-9A63-4EDD-9649-53BC627E253A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AFBDA59-8509-4140-ABB0-D86DBD818D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13335" y="1442480"/>
            <a:ext cx="750760" cy="79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A9D2ED8-8E81-47B8-87F1-C5C789AF2435}"/>
              </a:ext>
            </a:extLst>
          </p:cNvPr>
          <p:cNvSpPr txBox="1">
            <a:spLocks noChangeAspect="1"/>
          </p:cNvSpPr>
          <p:nvPr/>
        </p:nvSpPr>
        <p:spPr>
          <a:xfrm>
            <a:off x="4480287" y="4266121"/>
            <a:ext cx="33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8:6,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6:4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4:None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,9:4}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D4A2FE-F2BD-45DE-9F44-A7F9002BD84D}"/>
              </a:ext>
            </a:extLst>
          </p:cNvPr>
          <p:cNvSpPr txBox="1">
            <a:spLocks noChangeAspect="1"/>
          </p:cNvSpPr>
          <p:nvPr/>
        </p:nvSpPr>
        <p:spPr>
          <a:xfrm>
            <a:off x="7009228" y="878518"/>
            <a:ext cx="97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F91E56-D97A-47A1-AB2E-5B6FD3524081}"/>
              </a:ext>
            </a:extLst>
          </p:cNvPr>
          <p:cNvSpPr txBox="1">
            <a:spLocks noChangeAspect="1"/>
          </p:cNvSpPr>
          <p:nvPr/>
        </p:nvSpPr>
        <p:spPr>
          <a:xfrm>
            <a:off x="7009228" y="1534721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] = </a:t>
            </a:r>
            <a:r>
              <a:rPr lang="en-US" altLang="zh-CN" b="1" dirty="0">
                <a:solidFill>
                  <a:srgbClr val="FF0000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None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7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0BA29C-766D-4CD6-8115-2D668907A73D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4BD1A-CA4D-4419-BCA8-5DCC34C46B03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9723B2-67F9-4377-A0B1-E7B8DB7CED23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查找节点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的祖先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C7E21A-6809-4B26-8EBB-B1320412B1AC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8609F82-065E-43E4-867B-183A7D888D06}"/>
              </a:ext>
            </a:extLst>
          </p:cNvPr>
          <p:cNvSpPr>
            <a:spLocks/>
          </p:cNvSpPr>
          <p:nvPr/>
        </p:nvSpPr>
        <p:spPr>
          <a:xfrm>
            <a:off x="4526506" y="2214054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A352F0E-00AF-492E-A354-E08ADAC36A3A}"/>
              </a:ext>
            </a:extLst>
          </p:cNvPr>
          <p:cNvSpPr>
            <a:spLocks/>
          </p:cNvSpPr>
          <p:nvPr/>
        </p:nvSpPr>
        <p:spPr>
          <a:xfrm>
            <a:off x="4539384" y="34618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8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8E8D739-C808-4744-A887-87B374E63B9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834742" y="2797278"/>
            <a:ext cx="12878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86430D0-D9E4-488A-AF13-B4E3678350DA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4834742" y="1462763"/>
            <a:ext cx="678593" cy="751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ED4CCE24-16C3-43D7-A3AA-753E78C29A55}"/>
              </a:ext>
            </a:extLst>
          </p:cNvPr>
          <p:cNvSpPr>
            <a:spLocks/>
          </p:cNvSpPr>
          <p:nvPr/>
        </p:nvSpPr>
        <p:spPr>
          <a:xfrm>
            <a:off x="6173815" y="2149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D536DA-3546-420D-9834-79EE65BCFECB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2F55217-C212-4074-B92C-5E4EADF217D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13335" y="1442480"/>
            <a:ext cx="750760" cy="79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67CD06F-0AB5-40C7-9774-FC67D959FBBB}"/>
              </a:ext>
            </a:extLst>
          </p:cNvPr>
          <p:cNvSpPr txBox="1">
            <a:spLocks noChangeAspect="1"/>
          </p:cNvSpPr>
          <p:nvPr/>
        </p:nvSpPr>
        <p:spPr>
          <a:xfrm>
            <a:off x="4480287" y="4266121"/>
            <a:ext cx="33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8:6,6:4,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4:None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,9:4}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80FABE-4803-4480-BA4C-20DCF1484102}"/>
              </a:ext>
            </a:extLst>
          </p:cNvPr>
          <p:cNvSpPr txBox="1">
            <a:spLocks noChangeAspect="1"/>
          </p:cNvSpPr>
          <p:nvPr/>
        </p:nvSpPr>
        <p:spPr>
          <a:xfrm>
            <a:off x="7009228" y="878518"/>
            <a:ext cx="97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9C895-6A59-446E-99D4-982E5E6CB72F}"/>
              </a:ext>
            </a:extLst>
          </p:cNvPr>
          <p:cNvSpPr txBox="1">
            <a:spLocks noChangeAspect="1"/>
          </p:cNvSpPr>
          <p:nvPr/>
        </p:nvSpPr>
        <p:spPr>
          <a:xfrm>
            <a:off x="7009228" y="1534721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]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None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EE16A7-F5FD-4BB8-9728-AD929577A2CB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这里有个优化的点：如果我们的树深，比如退化成链表，那么每次查询的效率都会非常低，所以我们要做下路径压缩，也就是把树的深度固定为</a:t>
            </a:r>
            <a:r>
              <a:rPr lang="en-US" altLang="zh-CN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。因为并查集只是记录了节点之间的连通关系，而节点相互连通只需要有一个相同祖先就可以了。</a:t>
            </a:r>
            <a:endParaRPr lang="en-US" altLang="zh-CN" dirty="0">
              <a:solidFill>
                <a:prstClr val="black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路径压缩可以用递归，也可以用迭代。这里用迭代的方法。</a:t>
            </a:r>
            <a:endParaRPr lang="en-US" altLang="zh-CN" dirty="0">
              <a:solidFill>
                <a:prstClr val="black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762FAA-03C3-415F-95CC-8ADB3F2F95D7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2800" b="1" kern="100" dirty="0">
                <a:solidFill>
                  <a:srgbClr val="FFFF00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altLang="en-US" sz="2800" b="1" kern="100" dirty="0">
              <a:solidFill>
                <a:srgbClr val="FFFF00"/>
              </a:solidFill>
              <a:latin typeface="Alibaba Sans" panose="020B0503020203040204" pitchFamily="34" charset="0"/>
              <a:ea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818634" y="187006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4818634" y="27430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</p:cNvCxnSpPr>
          <p:nvPr/>
        </p:nvCxnSpPr>
        <p:spPr>
          <a:xfrm flipV="1">
            <a:off x="5107726" y="2386601"/>
            <a:ext cx="0" cy="35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344826" y="1455164"/>
            <a:ext cx="179174" cy="5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6:5,5:4,4:2,2:1,3:1,1:Node}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4818634" y="3737027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4824864" y="461300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21088" y="3326287"/>
            <a:ext cx="5782" cy="41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</p:cNvCxnSpPr>
          <p:nvPr/>
        </p:nvCxnSpPr>
        <p:spPr>
          <a:xfrm flipV="1">
            <a:off x="5125292" y="4256547"/>
            <a:ext cx="0" cy="35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7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762FAA-03C3-415F-95CC-8ADB3F2F95D7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800" b="1" kern="100" dirty="0">
                <a:solidFill>
                  <a:srgbClr val="FFFF00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altLang="en-US" sz="2800" b="1" kern="100" dirty="0">
              <a:solidFill>
                <a:srgbClr val="FFFF00"/>
              </a:solidFill>
              <a:latin typeface="Alibaba Sans" panose="020B0503020203040204" pitchFamily="34" charset="0"/>
              <a:ea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818634" y="187006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4818634" y="27430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</p:cNvCxnSpPr>
          <p:nvPr/>
        </p:nvCxnSpPr>
        <p:spPr>
          <a:xfrm flipV="1">
            <a:off x="5107726" y="2386601"/>
            <a:ext cx="0" cy="35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344826" y="1455164"/>
            <a:ext cx="179174" cy="5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6:5,5:4,4:2,2:1,3:1,1:Node}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4818634" y="3737027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4824864" y="461300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21088" y="3326287"/>
            <a:ext cx="5782" cy="41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</p:cNvCxnSpPr>
          <p:nvPr/>
        </p:nvCxnSpPr>
        <p:spPr>
          <a:xfrm flipV="1">
            <a:off x="5125292" y="4256547"/>
            <a:ext cx="0" cy="35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= 6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237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1200" dirty="0" err="1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lang="en-US" altLang="zh-CN" b="1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Node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50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1200" dirty="0" err="1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lang="en-US" altLang="zh-CN" b="1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5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A762FAA-03C3-415F-95CC-8ADB3F2F95D7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818634" y="187006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4818634" y="27430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</p:cNvCxnSpPr>
          <p:nvPr/>
        </p:nvCxnSpPr>
        <p:spPr>
          <a:xfrm flipV="1">
            <a:off x="5107726" y="2386601"/>
            <a:ext cx="0" cy="35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344826" y="1455164"/>
            <a:ext cx="179174" cy="5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6:5,5:4,4:2,2:1,3:1,1:Node}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4818634" y="3737027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4824864" y="461300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21088" y="3326287"/>
            <a:ext cx="5782" cy="41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</p:cNvCxnSpPr>
          <p:nvPr/>
        </p:nvCxnSpPr>
        <p:spPr>
          <a:xfrm flipV="1">
            <a:off x="5125292" y="4256547"/>
            <a:ext cx="0" cy="35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= 6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50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9532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818634" y="187006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4818634" y="27430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</p:cNvCxnSpPr>
          <p:nvPr/>
        </p:nvCxnSpPr>
        <p:spPr>
          <a:xfrm flipV="1">
            <a:off x="5107726" y="2386601"/>
            <a:ext cx="0" cy="35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344826" y="1455164"/>
            <a:ext cx="179174" cy="5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,5:4,4:2,2:1,3:1,1:Node}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4818634" y="3737027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50338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21088" y="3326287"/>
            <a:ext cx="5782" cy="41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</p:cNvCxnSpPr>
          <p:nvPr/>
        </p:nvCxnSpPr>
        <p:spPr>
          <a:xfrm flipV="1">
            <a:off x="4343498" y="1476189"/>
            <a:ext cx="1136805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= 6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5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lang="en-US" altLang="zh-CN" b="1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[6]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8E7AE84-AB54-41F5-8ED5-5C056F26A996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2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818634" y="187006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4818634" y="27430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</p:cNvCxnSpPr>
          <p:nvPr/>
        </p:nvCxnSpPr>
        <p:spPr>
          <a:xfrm flipV="1">
            <a:off x="5107726" y="2386601"/>
            <a:ext cx="0" cy="35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344826" y="1455164"/>
            <a:ext cx="179174" cy="5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5:4,4:2,2:1,3:1,1:Node}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4818634" y="3737027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50338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21088" y="3326287"/>
            <a:ext cx="5782" cy="41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</p:cNvCxnSpPr>
          <p:nvPr/>
        </p:nvCxnSpPr>
        <p:spPr>
          <a:xfrm flipV="1">
            <a:off x="4343498" y="1476189"/>
            <a:ext cx="1136805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5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[6]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5AC55E5-68D4-46F6-8D1E-7A84D9BDF2B5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0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6CA11D-FD8F-4AEE-BC93-E252CE813C0D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3096B1-5B4E-4DCE-8F7E-83591255F06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graphicFrame>
        <p:nvGraphicFramePr>
          <p:cNvPr id="5" name="表格">
            <a:extLst>
              <a:ext uri="{FF2B5EF4-FFF2-40B4-BE49-F238E27FC236}">
                <a16:creationId xmlns:a16="http://schemas.microsoft.com/office/drawing/2014/main" id="{047E050F-57C5-425A-A759-28C106655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056985"/>
              </p:ext>
            </p:extLst>
          </p:nvPr>
        </p:nvGraphicFramePr>
        <p:xfrm>
          <a:off x="3384365" y="1233899"/>
          <a:ext cx="4750170" cy="3247988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158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1533658-148B-4137-A768-26068E35E96B}"/>
              </a:ext>
            </a:extLst>
          </p:cNvPr>
          <p:cNvSpPr txBox="1"/>
          <p:nvPr/>
        </p:nvSpPr>
        <p:spPr>
          <a:xfrm>
            <a:off x="681114" y="5176946"/>
            <a:ext cx="93597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/>
                <a:ea typeface="阿里巴巴普惠体"/>
                <a:cs typeface="阿里巴巴普惠体"/>
                <a:sym typeface="阿里巴巴普惠体"/>
              </a:rPr>
              <a:t>这道题考察的是连通分量，省份的数量就是连通分量的数目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/>
                <a:ea typeface="阿里巴巴普惠体"/>
                <a:cs typeface="阿里巴巴普惠体"/>
                <a:sym typeface="阿里巴巴普惠体"/>
              </a:rPr>
              <a:t>我们使用并查集代替搜索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。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/>
                <a:ea typeface="阿里巴巴普惠体"/>
                <a:cs typeface="阿里巴巴普惠体"/>
                <a:sym typeface="阿里巴巴普惠体"/>
              </a:rPr>
              <a:t>为了求出省份的数量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，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/>
                <a:ea typeface="阿里巴巴普惠体"/>
                <a:cs typeface="阿里巴巴普惠体"/>
                <a:sym typeface="阿里巴巴普惠体"/>
              </a:rPr>
              <a:t>我们可以扫描整个二维数组</a:t>
            </a:r>
            <a:r>
              <a:rPr lang="en-US" altLang="zh-CN" kern="1200" dirty="0" err="1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isConnected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</p:spTree>
    <p:extLst>
      <p:ext uri="{BB962C8B-B14F-4D97-AF65-F5344CB8AC3E}">
        <p14:creationId xmlns:p14="http://schemas.microsoft.com/office/powerpoint/2010/main" val="308718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818634" y="187006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4818634" y="27430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</p:cNvCxnSpPr>
          <p:nvPr/>
        </p:nvCxnSpPr>
        <p:spPr>
          <a:xfrm flipV="1">
            <a:off x="5107726" y="2386601"/>
            <a:ext cx="0" cy="35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344826" y="1455164"/>
            <a:ext cx="179174" cy="5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5:4,4:2,2:1,3:1,1:Node}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4818634" y="3737027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50338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21088" y="3326287"/>
            <a:ext cx="5782" cy="41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</p:cNvCxnSpPr>
          <p:nvPr/>
        </p:nvCxnSpPr>
        <p:spPr>
          <a:xfrm flipV="1">
            <a:off x="4343498" y="1476189"/>
            <a:ext cx="1136805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[5] = </a:t>
            </a:r>
            <a:r>
              <a:rPr lang="en-US" altLang="zh-CN" b="1" kern="1200" dirty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9BB3EFC-374D-44AA-87A8-55B2E29C3E58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818634" y="187006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4818634" y="27430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</p:cNvCxnSpPr>
          <p:nvPr/>
        </p:nvCxnSpPr>
        <p:spPr>
          <a:xfrm flipV="1">
            <a:off x="5107726" y="2386601"/>
            <a:ext cx="0" cy="35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344826" y="1455164"/>
            <a:ext cx="179174" cy="5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,4:2,2:1,3:1,1:Node}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6639222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50338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513335" y="1462763"/>
            <a:ext cx="1216167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</p:cNvCxnSpPr>
          <p:nvPr/>
        </p:nvCxnSpPr>
        <p:spPr>
          <a:xfrm flipV="1">
            <a:off x="4343498" y="1476189"/>
            <a:ext cx="1136805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[5]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30F9C75-6643-4C54-965A-7B90D25430FD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818634" y="187006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4818634" y="27430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</p:cNvCxnSpPr>
          <p:nvPr/>
        </p:nvCxnSpPr>
        <p:spPr>
          <a:xfrm flipV="1">
            <a:off x="5107726" y="2386601"/>
            <a:ext cx="0" cy="35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344826" y="1455164"/>
            <a:ext cx="179174" cy="5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,4:2,2:1,3:1,1:Node}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6639222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50338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513335" y="1462763"/>
            <a:ext cx="1216167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</p:cNvCxnSpPr>
          <p:nvPr/>
        </p:nvCxnSpPr>
        <p:spPr>
          <a:xfrm flipV="1">
            <a:off x="4343498" y="1476189"/>
            <a:ext cx="1136805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[4]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57B0429-07E2-4F3E-98F0-F4361DF74F17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6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818634" y="187006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4818634" y="27430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</p:cNvCxnSpPr>
          <p:nvPr/>
        </p:nvCxnSpPr>
        <p:spPr>
          <a:xfrm flipV="1">
            <a:off x="5107726" y="2386601"/>
            <a:ext cx="0" cy="35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344826" y="1455164"/>
            <a:ext cx="179174" cy="5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,4:2,2:1,3:1,1:Node}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6639222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50338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513335" y="1462763"/>
            <a:ext cx="1216167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</p:cNvCxnSpPr>
          <p:nvPr/>
        </p:nvCxnSpPr>
        <p:spPr>
          <a:xfrm flipV="1">
            <a:off x="4343498" y="1476189"/>
            <a:ext cx="1136805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[4]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5A4ACB-44E5-4603-B7B3-5C53FD2C855D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818634" y="187006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4818634" y="274306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</p:cNvCxnSpPr>
          <p:nvPr/>
        </p:nvCxnSpPr>
        <p:spPr>
          <a:xfrm flipV="1">
            <a:off x="5107726" y="2386601"/>
            <a:ext cx="0" cy="35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344826" y="1455164"/>
            <a:ext cx="179174" cy="50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,4:2,2:1,3:1,1:Node}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6639222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50338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513335" y="1462763"/>
            <a:ext cx="1216167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</p:cNvCxnSpPr>
          <p:nvPr/>
        </p:nvCxnSpPr>
        <p:spPr>
          <a:xfrm flipV="1">
            <a:off x="4343498" y="1476189"/>
            <a:ext cx="1136805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</a:t>
            </a:r>
            <a:r>
              <a:rPr lang="en-US" altLang="zh-CN" b="1" kern="1200" dirty="0">
                <a:solidFill>
                  <a:srgbClr val="FF0000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[4]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5A4ACB-44E5-4603-B7B3-5C53FD2C855D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519690" y="19053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5172067" y="198112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  <a:stCxn id="7" idx="0"/>
            <a:endCxn id="26" idx="4"/>
          </p:cNvCxnSpPr>
          <p:nvPr/>
        </p:nvCxnSpPr>
        <p:spPr>
          <a:xfrm flipV="1">
            <a:off x="5480303" y="1462763"/>
            <a:ext cx="33032" cy="518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  <a:endCxn id="26" idx="4"/>
          </p:cNvCxnSpPr>
          <p:nvPr/>
        </p:nvCxnSpPr>
        <p:spPr>
          <a:xfrm flipV="1">
            <a:off x="5045882" y="1462763"/>
            <a:ext cx="467453" cy="528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,4: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6639222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11219" y="181050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513335" y="1462763"/>
            <a:ext cx="1216167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4343498" y="1462763"/>
            <a:ext cx="1169837" cy="464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</a:t>
            </a:r>
            <a:r>
              <a:rPr lang="en-US" altLang="zh-CN" b="1" kern="1200" dirty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[4] = </a:t>
            </a:r>
            <a:r>
              <a:rPr lang="en-US" altLang="zh-CN" b="1" kern="1200" dirty="0">
                <a:solidFill>
                  <a:srgbClr val="FF0000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5A4ACB-44E5-4603-B7B3-5C53FD2C855D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3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519690" y="19053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5172067" y="198112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  <a:stCxn id="7" idx="0"/>
            <a:endCxn id="26" idx="4"/>
          </p:cNvCxnSpPr>
          <p:nvPr/>
        </p:nvCxnSpPr>
        <p:spPr>
          <a:xfrm flipV="1">
            <a:off x="5480303" y="1462763"/>
            <a:ext cx="33032" cy="518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  <a:endCxn id="26" idx="4"/>
          </p:cNvCxnSpPr>
          <p:nvPr/>
        </p:nvCxnSpPr>
        <p:spPr>
          <a:xfrm flipV="1">
            <a:off x="5045882" y="1462763"/>
            <a:ext cx="467453" cy="528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,4: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6639222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11219" y="181050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513335" y="1462763"/>
            <a:ext cx="1216167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4343498" y="1462763"/>
            <a:ext cx="1169837" cy="464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[4]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5A4ACB-44E5-4603-B7B3-5C53FD2C855D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8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519690" y="19053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5172067" y="198112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  <a:stCxn id="7" idx="0"/>
            <a:endCxn id="26" idx="4"/>
          </p:cNvCxnSpPr>
          <p:nvPr/>
        </p:nvCxnSpPr>
        <p:spPr>
          <a:xfrm flipV="1">
            <a:off x="5480303" y="1462763"/>
            <a:ext cx="33032" cy="518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  <a:endCxn id="26" idx="4"/>
          </p:cNvCxnSpPr>
          <p:nvPr/>
        </p:nvCxnSpPr>
        <p:spPr>
          <a:xfrm flipV="1">
            <a:off x="5045882" y="1462763"/>
            <a:ext cx="467453" cy="528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,4: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6639222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11219" y="181050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513335" y="1462763"/>
            <a:ext cx="1216167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4343498" y="1462763"/>
            <a:ext cx="1169837" cy="464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[2]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5A4ACB-44E5-4603-B7B3-5C53FD2C855D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519690" y="19053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5172067" y="198112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  <a:stCxn id="7" idx="0"/>
            <a:endCxn id="26" idx="4"/>
          </p:cNvCxnSpPr>
          <p:nvPr/>
        </p:nvCxnSpPr>
        <p:spPr>
          <a:xfrm flipV="1">
            <a:off x="5480303" y="1462763"/>
            <a:ext cx="33032" cy="518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  <a:endCxn id="26" idx="4"/>
          </p:cNvCxnSpPr>
          <p:nvPr/>
        </p:nvCxnSpPr>
        <p:spPr>
          <a:xfrm flipV="1">
            <a:off x="5045882" y="1462763"/>
            <a:ext cx="467453" cy="528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,4: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6639222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11219" y="181050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513335" y="1462763"/>
            <a:ext cx="1216167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4343498" y="1462763"/>
            <a:ext cx="1169837" cy="464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= 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[2]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5A4ACB-44E5-4603-B7B3-5C53FD2C855D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519690" y="19053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5172067" y="198112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  <a:stCxn id="7" idx="0"/>
            <a:endCxn id="26" idx="4"/>
          </p:cNvCxnSpPr>
          <p:nvPr/>
        </p:nvCxnSpPr>
        <p:spPr>
          <a:xfrm flipV="1">
            <a:off x="5480303" y="1462763"/>
            <a:ext cx="33032" cy="518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  <a:endCxn id="26" idx="4"/>
          </p:cNvCxnSpPr>
          <p:nvPr/>
        </p:nvCxnSpPr>
        <p:spPr>
          <a:xfrm flipV="1">
            <a:off x="5045882" y="1462763"/>
            <a:ext cx="467453" cy="528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,4: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6639222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11219" y="181050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513335" y="1462763"/>
            <a:ext cx="1216167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4343498" y="1462763"/>
            <a:ext cx="1169837" cy="464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= 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[2]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5A4ACB-44E5-4603-B7B3-5C53FD2C855D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4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6CA11D-FD8F-4AEE-BC93-E252CE813C0D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3096B1-5B4E-4DCE-8F7E-83591255F06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533658-148B-4137-A768-26068E35E96B}"/>
              </a:ext>
            </a:extLst>
          </p:cNvPr>
          <p:cNvSpPr txBox="1"/>
          <p:nvPr/>
        </p:nvSpPr>
        <p:spPr>
          <a:xfrm>
            <a:off x="681114" y="5176946"/>
            <a:ext cx="935979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如</a:t>
            </a:r>
            <a:r>
              <a:rPr lang="zh-CN" altLang="en-US" dirty="0">
                <a:latin typeface="阿里巴巴普惠体"/>
                <a:ea typeface="阿里巴巴普惠体"/>
                <a:cs typeface="阿里巴巴普惠体"/>
                <a:sym typeface="阿里巴巴普惠体"/>
              </a:rPr>
              <a:t>果一个位置为</a:t>
            </a:r>
            <a:r>
              <a:rPr lang="en-US" altLang="zh-CN" dirty="0">
                <a:latin typeface="阿里巴巴普惠体"/>
                <a:ea typeface="阿里巴巴普惠体"/>
                <a:cs typeface="阿里巴巴普惠体"/>
                <a:sym typeface="阿里巴巴普惠体"/>
              </a:rPr>
              <a:t>1</a:t>
            </a:r>
            <a:r>
              <a:rPr lang="zh-CN" altLang="en-US" dirty="0">
                <a:latin typeface="阿里巴巴普惠体"/>
                <a:ea typeface="阿里巴巴普惠体"/>
                <a:cs typeface="阿里巴巴普惠体"/>
                <a:sym typeface="阿里巴巴普惠体"/>
              </a:rPr>
              <a:t>，则将与其相邻的四</a:t>
            </a:r>
            <a:r>
              <a:rPr lang="zh-CN" altLang="en-US" dirty="0"/>
              <a:t>个方向上的</a:t>
            </a:r>
            <a:r>
              <a:rPr lang="en-US" altLang="zh-CN" dirty="0"/>
              <a:t>1</a:t>
            </a:r>
            <a:r>
              <a:rPr lang="zh-CN" altLang="en-US" dirty="0"/>
              <a:t>在并查集中进行合并</a:t>
            </a:r>
            <a:endParaRPr lang="zh-CN" altLang="en-US" dirty="0"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aphicFrame>
        <p:nvGraphicFramePr>
          <p:cNvPr id="6" name="表格">
            <a:extLst>
              <a:ext uri="{FF2B5EF4-FFF2-40B4-BE49-F238E27FC236}">
                <a16:creationId xmlns:a16="http://schemas.microsoft.com/office/drawing/2014/main" id="{1638FC20-01DB-4DEA-B0CA-643D45446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661690"/>
              </p:ext>
            </p:extLst>
          </p:nvPr>
        </p:nvGraphicFramePr>
        <p:xfrm>
          <a:off x="3384365" y="1233899"/>
          <a:ext cx="4750170" cy="3247988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158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直接连接符 2">
            <a:extLst>
              <a:ext uri="{FF2B5EF4-FFF2-40B4-BE49-F238E27FC236}">
                <a16:creationId xmlns:a16="http://schemas.microsoft.com/office/drawing/2014/main" id="{193989BA-8F1C-44C2-896A-465F4AC864A4}"/>
              </a:ext>
            </a:extLst>
          </p:cNvPr>
          <p:cNvSpPr/>
          <p:nvPr/>
        </p:nvSpPr>
        <p:spPr>
          <a:xfrm>
            <a:off x="4316751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union">
            <a:extLst>
              <a:ext uri="{FF2B5EF4-FFF2-40B4-BE49-F238E27FC236}">
                <a16:creationId xmlns:a16="http://schemas.microsoft.com/office/drawing/2014/main" id="{2B7097F0-02F9-448A-B04D-B87C60774CEA}"/>
              </a:ext>
            </a:extLst>
          </p:cNvPr>
          <p:cNvSpPr txBox="1"/>
          <p:nvPr/>
        </p:nvSpPr>
        <p:spPr>
          <a:xfrm>
            <a:off x="4561593" y="1233899"/>
            <a:ext cx="77038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159076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5D82E-9D10-4136-8D8B-97A33952515F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1711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路径压缩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519690" y="19053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5172067" y="198112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  <a:stCxn id="7" idx="0"/>
            <a:endCxn id="26" idx="4"/>
          </p:cNvCxnSpPr>
          <p:nvPr/>
        </p:nvCxnSpPr>
        <p:spPr>
          <a:xfrm flipV="1">
            <a:off x="5480303" y="1462763"/>
            <a:ext cx="33032" cy="518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  <a:endCxn id="26" idx="4"/>
          </p:cNvCxnSpPr>
          <p:nvPr/>
        </p:nvCxnSpPr>
        <p:spPr>
          <a:xfrm flipV="1">
            <a:off x="5045882" y="1462763"/>
            <a:ext cx="467453" cy="528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1953F-18BE-48D6-BF0A-86F532D1143F}"/>
              </a:ext>
            </a:extLst>
          </p:cNvPr>
          <p:cNvSpPr txBox="1">
            <a:spLocks noChangeAspect="1"/>
          </p:cNvSpPr>
          <p:nvPr/>
        </p:nvSpPr>
        <p:spPr>
          <a:xfrm>
            <a:off x="7002911" y="3849263"/>
            <a:ext cx="405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{ 6: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,4: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,2:1,3:1,1:Node}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6639222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11219" y="181050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513335" y="1462763"/>
            <a:ext cx="1216167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4343498" y="1462763"/>
            <a:ext cx="1169837" cy="464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99D8F2-26DD-4FC3-801C-4680D580EEBC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1792345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root =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400DB-7597-443F-91DF-CD8DC4B9FE6E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1331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x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9F64BC-1A78-4B88-89C6-91120881917F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564831"/>
            <a:ext cx="19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Original_father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375B639-E10A-47B1-8F23-BC7892912748}"/>
              </a:ext>
            </a:extLst>
          </p:cNvPr>
          <p:cNvSpPr txBox="1">
            <a:spLocks noChangeAspect="1"/>
          </p:cNvSpPr>
          <p:nvPr/>
        </p:nvSpPr>
        <p:spPr>
          <a:xfrm>
            <a:off x="8563772" y="2984878"/>
            <a:ext cx="177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Self.father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[2]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5A4ACB-44E5-4603-B7B3-5C53FD2C855D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1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3130D-14CA-4814-BA64-F2C7ED842D66}"/>
              </a:ext>
            </a:extLst>
          </p:cNvPr>
          <p:cNvSpPr>
            <a:spLocks/>
          </p:cNvSpPr>
          <p:nvPr/>
        </p:nvSpPr>
        <p:spPr>
          <a:xfrm>
            <a:off x="4519690" y="1905392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DCE9BD4-3B6A-4955-B543-D7F5AAAD34B7}"/>
              </a:ext>
            </a:extLst>
          </p:cNvPr>
          <p:cNvSpPr>
            <a:spLocks/>
          </p:cNvSpPr>
          <p:nvPr/>
        </p:nvSpPr>
        <p:spPr>
          <a:xfrm>
            <a:off x="5172067" y="198112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kumimoji="0" lang="zh-CN" altLang="en-US" sz="20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4A404-CA65-447A-BED3-65737D52CC14}"/>
              </a:ext>
            </a:extLst>
          </p:cNvPr>
          <p:cNvCxnSpPr>
            <a:cxnSpLocks/>
            <a:stCxn id="7" idx="0"/>
            <a:endCxn id="26" idx="4"/>
          </p:cNvCxnSpPr>
          <p:nvPr/>
        </p:nvCxnSpPr>
        <p:spPr>
          <a:xfrm flipV="1">
            <a:off x="5480303" y="1462763"/>
            <a:ext cx="33032" cy="518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7C0405C-30AF-40B0-9E44-A706BB0EB3AA}"/>
              </a:ext>
            </a:extLst>
          </p:cNvPr>
          <p:cNvCxnSpPr>
            <a:cxnSpLocks/>
            <a:stCxn id="6" idx="7"/>
            <a:endCxn id="26" idx="4"/>
          </p:cNvCxnSpPr>
          <p:nvPr/>
        </p:nvCxnSpPr>
        <p:spPr>
          <a:xfrm flipV="1">
            <a:off x="5045882" y="1462763"/>
            <a:ext cx="467453" cy="528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3DBA252-580E-4EE5-88BE-B56FA70AB336}"/>
              </a:ext>
            </a:extLst>
          </p:cNvPr>
          <p:cNvSpPr>
            <a:spLocks/>
          </p:cNvSpPr>
          <p:nvPr/>
        </p:nvSpPr>
        <p:spPr>
          <a:xfrm>
            <a:off x="5803131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23334F-7062-4B32-99FF-BF825A1962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21111" y="1439928"/>
            <a:ext cx="372300" cy="473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784A96A-7F1A-4B63-A9BB-C805661FF7C1}"/>
              </a:ext>
            </a:extLst>
          </p:cNvPr>
          <p:cNvSpPr>
            <a:spLocks/>
          </p:cNvSpPr>
          <p:nvPr/>
        </p:nvSpPr>
        <p:spPr>
          <a:xfrm>
            <a:off x="6639222" y="1828205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F67647F-4418-4E10-8FA0-9407E3A4B9EB}"/>
              </a:ext>
            </a:extLst>
          </p:cNvPr>
          <p:cNvSpPr>
            <a:spLocks/>
          </p:cNvSpPr>
          <p:nvPr/>
        </p:nvSpPr>
        <p:spPr>
          <a:xfrm>
            <a:off x="3811219" y="1810508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6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4124D8-5247-41F0-9452-B7D6848131D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513335" y="1462763"/>
            <a:ext cx="1216167" cy="450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5D26D-C55D-4168-804D-C8681F6AAA5F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4343498" y="1462763"/>
            <a:ext cx="1169837" cy="464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435A4ACB-44E5-4603-B7B3-5C53FD2C855D}"/>
              </a:ext>
            </a:extLst>
          </p:cNvPr>
          <p:cNvSpPr>
            <a:spLocks/>
          </p:cNvSpPr>
          <p:nvPr/>
        </p:nvSpPr>
        <p:spPr>
          <a:xfrm>
            <a:off x="5205099" y="87953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kumimoji="0" lang="zh-CN" altLang="en-US" sz="2800" b="1" i="0" u="none" strike="noStrike" kern="1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B44669-0026-4C61-B9AD-6F8FF636209C}"/>
              </a:ext>
            </a:extLst>
          </p:cNvPr>
          <p:cNvSpPr txBox="1">
            <a:spLocks noChangeAspect="1"/>
          </p:cNvSpPr>
          <p:nvPr/>
        </p:nvSpPr>
        <p:spPr>
          <a:xfrm>
            <a:off x="681115" y="3849263"/>
            <a:ext cx="10375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、今天的题目主要考察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连通分量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的数目，所以我们要在模板中额外添加一个变量去跟踪集合的数量（有多少棵树）。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、初始化的时候把集合数量加一。</a:t>
            </a:r>
            <a:endParaRPr lang="en-US" altLang="zh-CN" kern="1200" dirty="0">
              <a:solidFill>
                <a:prstClr val="black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r>
              <a:rPr lang="zh-CN" altLang="en-US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、合并的时候让集合数量减一。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文本框 3"/>
          <p:cNvSpPr txBox="1"/>
          <p:nvPr/>
        </p:nvSpPr>
        <p:spPr>
          <a:xfrm>
            <a:off x="1943735" y="2322195"/>
            <a:ext cx="763142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感谢您的观看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6CA11D-FD8F-4AEE-BC93-E252CE813C0D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3096B1-5B4E-4DCE-8F7E-83591255F06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533658-148B-4137-A768-26068E35E96B}"/>
              </a:ext>
            </a:extLst>
          </p:cNvPr>
          <p:cNvSpPr txBox="1"/>
          <p:nvPr/>
        </p:nvSpPr>
        <p:spPr>
          <a:xfrm>
            <a:off x="681114" y="5176946"/>
            <a:ext cx="935979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接着不断重复此操作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aphicFrame>
        <p:nvGraphicFramePr>
          <p:cNvPr id="12" name="表格">
            <a:extLst>
              <a:ext uri="{FF2B5EF4-FFF2-40B4-BE49-F238E27FC236}">
                <a16:creationId xmlns:a16="http://schemas.microsoft.com/office/drawing/2014/main" id="{87A7A1E7-F2E9-41AB-847F-157B72BD50CC}"/>
              </a:ext>
            </a:extLst>
          </p:cNvPr>
          <p:cNvGraphicFramePr/>
          <p:nvPr/>
        </p:nvGraphicFramePr>
        <p:xfrm>
          <a:off x="3384365" y="1233899"/>
          <a:ext cx="4750170" cy="3247988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158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直接连接符 2">
            <a:extLst>
              <a:ext uri="{FF2B5EF4-FFF2-40B4-BE49-F238E27FC236}">
                <a16:creationId xmlns:a16="http://schemas.microsoft.com/office/drawing/2014/main" id="{0E338C24-DFF3-487A-BADB-6667AD8EBB6A}"/>
              </a:ext>
            </a:extLst>
          </p:cNvPr>
          <p:cNvSpPr/>
          <p:nvPr/>
        </p:nvSpPr>
        <p:spPr>
          <a:xfrm>
            <a:off x="5957476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直接连接符 2">
            <a:extLst>
              <a:ext uri="{FF2B5EF4-FFF2-40B4-BE49-F238E27FC236}">
                <a16:creationId xmlns:a16="http://schemas.microsoft.com/office/drawing/2014/main" id="{6BBEFED7-5DA1-426E-A7F6-1956911CABFB}"/>
              </a:ext>
            </a:extLst>
          </p:cNvPr>
          <p:cNvSpPr/>
          <p:nvPr/>
        </p:nvSpPr>
        <p:spPr>
          <a:xfrm>
            <a:off x="4316751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直接连接符 2">
            <a:extLst>
              <a:ext uri="{FF2B5EF4-FFF2-40B4-BE49-F238E27FC236}">
                <a16:creationId xmlns:a16="http://schemas.microsoft.com/office/drawing/2014/main" id="{0A534DCD-F470-4382-9CDE-8B2D548D7393}"/>
              </a:ext>
            </a:extLst>
          </p:cNvPr>
          <p:cNvSpPr/>
          <p:nvPr/>
        </p:nvSpPr>
        <p:spPr>
          <a:xfrm>
            <a:off x="5759449" y="1827642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union">
            <a:extLst>
              <a:ext uri="{FF2B5EF4-FFF2-40B4-BE49-F238E27FC236}">
                <a16:creationId xmlns:a16="http://schemas.microsoft.com/office/drawing/2014/main" id="{9DE03CD0-7575-4191-B756-D8019FB3752A}"/>
              </a:ext>
            </a:extLst>
          </p:cNvPr>
          <p:cNvSpPr txBox="1"/>
          <p:nvPr/>
        </p:nvSpPr>
        <p:spPr>
          <a:xfrm>
            <a:off x="6202318" y="1233899"/>
            <a:ext cx="77038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union</a:t>
            </a:r>
          </a:p>
        </p:txBody>
      </p:sp>
      <p:sp>
        <p:nvSpPr>
          <p:cNvPr id="17" name="union">
            <a:extLst>
              <a:ext uri="{FF2B5EF4-FFF2-40B4-BE49-F238E27FC236}">
                <a16:creationId xmlns:a16="http://schemas.microsoft.com/office/drawing/2014/main" id="{2D11C010-44FF-4EA4-9342-D4381CA8C7A1}"/>
              </a:ext>
            </a:extLst>
          </p:cNvPr>
          <p:cNvSpPr txBox="1"/>
          <p:nvPr/>
        </p:nvSpPr>
        <p:spPr>
          <a:xfrm>
            <a:off x="5957476" y="1820888"/>
            <a:ext cx="77038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275881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6CA11D-FD8F-4AEE-BC93-E252CE813C0D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3096B1-5B4E-4DCE-8F7E-83591255F06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533658-148B-4137-A768-26068E35E96B}"/>
              </a:ext>
            </a:extLst>
          </p:cNvPr>
          <p:cNvSpPr txBox="1"/>
          <p:nvPr/>
        </p:nvSpPr>
        <p:spPr>
          <a:xfrm>
            <a:off x="681114" y="5176946"/>
            <a:ext cx="935979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接着不断重复此操作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aphicFrame>
        <p:nvGraphicFramePr>
          <p:cNvPr id="12" name="表格">
            <a:extLst>
              <a:ext uri="{FF2B5EF4-FFF2-40B4-BE49-F238E27FC236}">
                <a16:creationId xmlns:a16="http://schemas.microsoft.com/office/drawing/2014/main" id="{87A7A1E7-F2E9-41AB-847F-157B72BD5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671131"/>
              </p:ext>
            </p:extLst>
          </p:nvPr>
        </p:nvGraphicFramePr>
        <p:xfrm>
          <a:off x="3384365" y="1233899"/>
          <a:ext cx="4750170" cy="3247988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158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直接连接符 2">
            <a:extLst>
              <a:ext uri="{FF2B5EF4-FFF2-40B4-BE49-F238E27FC236}">
                <a16:creationId xmlns:a16="http://schemas.microsoft.com/office/drawing/2014/main" id="{0E338C24-DFF3-487A-BADB-6667AD8EBB6A}"/>
              </a:ext>
            </a:extLst>
          </p:cNvPr>
          <p:cNvSpPr/>
          <p:nvPr/>
        </p:nvSpPr>
        <p:spPr>
          <a:xfrm>
            <a:off x="5957476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直接连接符 2">
            <a:extLst>
              <a:ext uri="{FF2B5EF4-FFF2-40B4-BE49-F238E27FC236}">
                <a16:creationId xmlns:a16="http://schemas.microsoft.com/office/drawing/2014/main" id="{6BBEFED7-5DA1-426E-A7F6-1956911CABFB}"/>
              </a:ext>
            </a:extLst>
          </p:cNvPr>
          <p:cNvSpPr/>
          <p:nvPr/>
        </p:nvSpPr>
        <p:spPr>
          <a:xfrm>
            <a:off x="4316751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直接连接符 2">
            <a:extLst>
              <a:ext uri="{FF2B5EF4-FFF2-40B4-BE49-F238E27FC236}">
                <a16:creationId xmlns:a16="http://schemas.microsoft.com/office/drawing/2014/main" id="{0A534DCD-F470-4382-9CDE-8B2D548D7393}"/>
              </a:ext>
            </a:extLst>
          </p:cNvPr>
          <p:cNvSpPr/>
          <p:nvPr/>
        </p:nvSpPr>
        <p:spPr>
          <a:xfrm>
            <a:off x="5759449" y="1827642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union">
            <a:extLst>
              <a:ext uri="{FF2B5EF4-FFF2-40B4-BE49-F238E27FC236}">
                <a16:creationId xmlns:a16="http://schemas.microsoft.com/office/drawing/2014/main" id="{2D11C010-44FF-4EA4-9342-D4381CA8C7A1}"/>
              </a:ext>
            </a:extLst>
          </p:cNvPr>
          <p:cNvSpPr txBox="1"/>
          <p:nvPr/>
        </p:nvSpPr>
        <p:spPr>
          <a:xfrm>
            <a:off x="4289611" y="3465379"/>
            <a:ext cx="77038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union</a:t>
            </a:r>
          </a:p>
        </p:txBody>
      </p:sp>
      <p:sp>
        <p:nvSpPr>
          <p:cNvPr id="11" name="直接连接符 2">
            <a:extLst>
              <a:ext uri="{FF2B5EF4-FFF2-40B4-BE49-F238E27FC236}">
                <a16:creationId xmlns:a16="http://schemas.microsoft.com/office/drawing/2014/main" id="{87E40B75-84AF-4F3E-AE8B-919CAB46F9EC}"/>
              </a:ext>
            </a:extLst>
          </p:cNvPr>
          <p:cNvSpPr/>
          <p:nvPr/>
        </p:nvSpPr>
        <p:spPr>
          <a:xfrm>
            <a:off x="4179103" y="3465379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21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6CA11D-FD8F-4AEE-BC93-E252CE813C0D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3096B1-5B4E-4DCE-8F7E-83591255F06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533658-148B-4137-A768-26068E35E96B}"/>
              </a:ext>
            </a:extLst>
          </p:cNvPr>
          <p:cNvSpPr txBox="1"/>
          <p:nvPr/>
        </p:nvSpPr>
        <p:spPr>
          <a:xfrm>
            <a:off x="681114" y="5176946"/>
            <a:ext cx="935979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sym typeface="Alibaba Sans"/>
              </a:rPr>
              <a:t>接着不断重复此操作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aphicFrame>
        <p:nvGraphicFramePr>
          <p:cNvPr id="12" name="表格">
            <a:extLst>
              <a:ext uri="{FF2B5EF4-FFF2-40B4-BE49-F238E27FC236}">
                <a16:creationId xmlns:a16="http://schemas.microsoft.com/office/drawing/2014/main" id="{87A7A1E7-F2E9-41AB-847F-157B72BD5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095136"/>
              </p:ext>
            </p:extLst>
          </p:nvPr>
        </p:nvGraphicFramePr>
        <p:xfrm>
          <a:off x="3384365" y="1233899"/>
          <a:ext cx="4750170" cy="3247988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158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直接连接符 2">
            <a:extLst>
              <a:ext uri="{FF2B5EF4-FFF2-40B4-BE49-F238E27FC236}">
                <a16:creationId xmlns:a16="http://schemas.microsoft.com/office/drawing/2014/main" id="{0E338C24-DFF3-487A-BADB-6667AD8EBB6A}"/>
              </a:ext>
            </a:extLst>
          </p:cNvPr>
          <p:cNvSpPr/>
          <p:nvPr/>
        </p:nvSpPr>
        <p:spPr>
          <a:xfrm>
            <a:off x="5957476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直接连接符 2">
            <a:extLst>
              <a:ext uri="{FF2B5EF4-FFF2-40B4-BE49-F238E27FC236}">
                <a16:creationId xmlns:a16="http://schemas.microsoft.com/office/drawing/2014/main" id="{6BBEFED7-5DA1-426E-A7F6-1956911CABFB}"/>
              </a:ext>
            </a:extLst>
          </p:cNvPr>
          <p:cNvSpPr/>
          <p:nvPr/>
        </p:nvSpPr>
        <p:spPr>
          <a:xfrm>
            <a:off x="4316751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直接连接符 2">
            <a:extLst>
              <a:ext uri="{FF2B5EF4-FFF2-40B4-BE49-F238E27FC236}">
                <a16:creationId xmlns:a16="http://schemas.microsoft.com/office/drawing/2014/main" id="{0A534DCD-F470-4382-9CDE-8B2D548D7393}"/>
              </a:ext>
            </a:extLst>
          </p:cNvPr>
          <p:cNvSpPr/>
          <p:nvPr/>
        </p:nvSpPr>
        <p:spPr>
          <a:xfrm>
            <a:off x="5759449" y="1827642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union">
            <a:extLst>
              <a:ext uri="{FF2B5EF4-FFF2-40B4-BE49-F238E27FC236}">
                <a16:creationId xmlns:a16="http://schemas.microsoft.com/office/drawing/2014/main" id="{2D11C010-44FF-4EA4-9342-D4381CA8C7A1}"/>
              </a:ext>
            </a:extLst>
          </p:cNvPr>
          <p:cNvSpPr txBox="1"/>
          <p:nvPr/>
        </p:nvSpPr>
        <p:spPr>
          <a:xfrm>
            <a:off x="7127909" y="4405382"/>
            <a:ext cx="77038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union</a:t>
            </a:r>
          </a:p>
        </p:txBody>
      </p:sp>
      <p:sp>
        <p:nvSpPr>
          <p:cNvPr id="11" name="直接连接符 2">
            <a:extLst>
              <a:ext uri="{FF2B5EF4-FFF2-40B4-BE49-F238E27FC236}">
                <a16:creationId xmlns:a16="http://schemas.microsoft.com/office/drawing/2014/main" id="{87E40B75-84AF-4F3E-AE8B-919CAB46F9EC}"/>
              </a:ext>
            </a:extLst>
          </p:cNvPr>
          <p:cNvSpPr/>
          <p:nvPr/>
        </p:nvSpPr>
        <p:spPr>
          <a:xfrm>
            <a:off x="4179103" y="3465379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106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6CA11D-FD8F-4AEE-BC93-E252CE813C0D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3096B1-5B4E-4DCE-8F7E-83591255F06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533658-148B-4137-A768-26068E35E96B}"/>
              </a:ext>
            </a:extLst>
          </p:cNvPr>
          <p:cNvSpPr txBox="1"/>
          <p:nvPr/>
        </p:nvSpPr>
        <p:spPr>
          <a:xfrm>
            <a:off x="681114" y="5176946"/>
            <a:ext cx="935979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Sans"/>
                <a:ea typeface="阿里巴巴普惠体"/>
                <a:cs typeface="阿里巴巴普惠体"/>
                <a:sym typeface="Alibaba Sans"/>
              </a:rPr>
              <a:t>最终省份的数量就是并查集中的连通分量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aphicFrame>
        <p:nvGraphicFramePr>
          <p:cNvPr id="12" name="表格">
            <a:extLst>
              <a:ext uri="{FF2B5EF4-FFF2-40B4-BE49-F238E27FC236}">
                <a16:creationId xmlns:a16="http://schemas.microsoft.com/office/drawing/2014/main" id="{87A7A1E7-F2E9-41AB-847F-157B72BD50CC}"/>
              </a:ext>
            </a:extLst>
          </p:cNvPr>
          <p:cNvGraphicFramePr/>
          <p:nvPr/>
        </p:nvGraphicFramePr>
        <p:xfrm>
          <a:off x="3384365" y="1233899"/>
          <a:ext cx="4750170" cy="3247988"/>
        </p:xfrm>
        <a:graphic>
          <a:graphicData uri="http://schemas.openxmlformats.org/drawingml/2006/table">
            <a:tbl>
              <a:tblPr bandRow="1">
                <a:tableStyleId>{33BA23B1-9221-436E-865A-0063620EA4FD}</a:tableStyleId>
              </a:tblPr>
              <a:tblGrid>
                <a:gridCol w="158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997"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dirty="0"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864235">
                        <a:defRPr sz="1800"/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直接连接符 2">
            <a:extLst>
              <a:ext uri="{FF2B5EF4-FFF2-40B4-BE49-F238E27FC236}">
                <a16:creationId xmlns:a16="http://schemas.microsoft.com/office/drawing/2014/main" id="{0E338C24-DFF3-487A-BADB-6667AD8EBB6A}"/>
              </a:ext>
            </a:extLst>
          </p:cNvPr>
          <p:cNvSpPr/>
          <p:nvPr/>
        </p:nvSpPr>
        <p:spPr>
          <a:xfrm>
            <a:off x="5957476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直接连接符 2">
            <a:extLst>
              <a:ext uri="{FF2B5EF4-FFF2-40B4-BE49-F238E27FC236}">
                <a16:creationId xmlns:a16="http://schemas.microsoft.com/office/drawing/2014/main" id="{6BBEFED7-5DA1-426E-A7F6-1956911CABFB}"/>
              </a:ext>
            </a:extLst>
          </p:cNvPr>
          <p:cNvSpPr/>
          <p:nvPr/>
        </p:nvSpPr>
        <p:spPr>
          <a:xfrm>
            <a:off x="4316751" y="1648689"/>
            <a:ext cx="126006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直接连接符 2">
            <a:extLst>
              <a:ext uri="{FF2B5EF4-FFF2-40B4-BE49-F238E27FC236}">
                <a16:creationId xmlns:a16="http://schemas.microsoft.com/office/drawing/2014/main" id="{0A534DCD-F470-4382-9CDE-8B2D548D7393}"/>
              </a:ext>
            </a:extLst>
          </p:cNvPr>
          <p:cNvSpPr/>
          <p:nvPr/>
        </p:nvSpPr>
        <p:spPr>
          <a:xfrm>
            <a:off x="5759449" y="1827642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union">
            <a:extLst>
              <a:ext uri="{FF2B5EF4-FFF2-40B4-BE49-F238E27FC236}">
                <a16:creationId xmlns:a16="http://schemas.microsoft.com/office/drawing/2014/main" id="{2D11C010-44FF-4EA4-9342-D4381CA8C7A1}"/>
              </a:ext>
            </a:extLst>
          </p:cNvPr>
          <p:cNvSpPr txBox="1"/>
          <p:nvPr/>
        </p:nvSpPr>
        <p:spPr>
          <a:xfrm>
            <a:off x="7127909" y="4405382"/>
            <a:ext cx="77038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union</a:t>
            </a:r>
          </a:p>
        </p:txBody>
      </p:sp>
      <p:sp>
        <p:nvSpPr>
          <p:cNvPr id="11" name="直接连接符 2">
            <a:extLst>
              <a:ext uri="{FF2B5EF4-FFF2-40B4-BE49-F238E27FC236}">
                <a16:creationId xmlns:a16="http://schemas.microsoft.com/office/drawing/2014/main" id="{87E40B75-84AF-4F3E-AE8B-919CAB46F9EC}"/>
              </a:ext>
            </a:extLst>
          </p:cNvPr>
          <p:cNvSpPr/>
          <p:nvPr/>
        </p:nvSpPr>
        <p:spPr>
          <a:xfrm>
            <a:off x="4179103" y="3465379"/>
            <a:ext cx="1" cy="408937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使用并查集代替搜索">
            <a:extLst>
              <a:ext uri="{FF2B5EF4-FFF2-40B4-BE49-F238E27FC236}">
                <a16:creationId xmlns:a16="http://schemas.microsoft.com/office/drawing/2014/main" id="{F8519A56-102D-428D-8F2C-4824869A6FB2}"/>
              </a:ext>
            </a:extLst>
          </p:cNvPr>
          <p:cNvSpPr txBox="1"/>
          <p:nvPr/>
        </p:nvSpPr>
        <p:spPr>
          <a:xfrm>
            <a:off x="4081882" y="4500703"/>
            <a:ext cx="313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dirty="0"/>
              <a:t> </a:t>
            </a:r>
            <a:r>
              <a:rPr lang="en-US" altLang="zh-CN" dirty="0">
                <a:latin typeface="Arial"/>
                <a:cs typeface="Arial"/>
                <a:sym typeface="Arial"/>
              </a:rPr>
              <a:t>of </a:t>
            </a:r>
            <a:r>
              <a:rPr lang="en-US" altLang="zh-CN" dirty="0" err="1">
                <a:latin typeface="Arial"/>
                <a:cs typeface="Arial"/>
                <a:sym typeface="Arial"/>
              </a:rPr>
              <a:t>isCitys</a:t>
            </a:r>
            <a:r>
              <a:rPr lang="en-US" altLang="zh-CN" dirty="0">
                <a:latin typeface="Arial"/>
                <a:cs typeface="Arial"/>
                <a:sym typeface="Arial"/>
              </a:rPr>
              <a:t> = 3,done!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69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C4B71-DF62-4412-AE31-2E85B4A11C7E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LeetCode-547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EA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省份数量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37631F-A86B-409D-B468-F3325131DCCD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A0EA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C5381-31B3-4510-89F0-B7F168E3A7EF}"/>
              </a:ext>
            </a:extLst>
          </p:cNvPr>
          <p:cNvSpPr txBox="1">
            <a:spLocks noChangeAspect="1"/>
          </p:cNvSpPr>
          <p:nvPr/>
        </p:nvSpPr>
        <p:spPr>
          <a:xfrm>
            <a:off x="626570" y="49396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D658A1-AA82-49A7-8DEA-7873BC286E94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4719954"/>
            <a:ext cx="92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B44669-0026-4C61-B9AD-6F8FF636209C}"/>
              </a:ext>
            </a:extLst>
          </p:cNvPr>
          <p:cNvSpPr txBox="1">
            <a:spLocks noChangeAspect="1"/>
          </p:cNvSpPr>
          <p:nvPr/>
        </p:nvSpPr>
        <p:spPr>
          <a:xfrm>
            <a:off x="681114" y="1387714"/>
            <a:ext cx="10375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总结：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、今天的题目主要考察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连通分量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，计算连通分量的总数，就是省份的总数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、初始时，每个城市都属于不同的连通分量，遍历整个矩阵</a:t>
            </a:r>
            <a:r>
              <a:rPr lang="en-US" altLang="zh-CN" kern="1200" dirty="0" err="1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isConnected</a:t>
            </a:r>
            <a:r>
              <a:rPr lang="en-US" altLang="zh-CN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,</a:t>
            </a:r>
            <a:r>
              <a:rPr lang="zh-CN" altLang="en-US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如果两个城市之间有相连关系，那么他们属于同一个连通分量，对他们进行合并。</a:t>
            </a:r>
            <a:endParaRPr lang="en-US" altLang="zh-CN" kern="1200" dirty="0">
              <a:solidFill>
                <a:prstClr val="black"/>
              </a:solidFill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r>
              <a:rPr lang="zh-CN" altLang="en-US" kern="1200" dirty="0">
                <a:solidFill>
                  <a:prstClr val="black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、把全部的元素都遍历完成之后，计算连通分量的整数，就是省份的总数。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微软雅黑"/>
        <a:ea typeface="微软雅黑"/>
        <a:cs typeface="微软雅黑"/>
      </a:majorFont>
      <a:minorFont>
        <a:latin typeface="Helvetica"/>
        <a:ea typeface="Helvetica"/>
        <a:cs typeface="Helvetica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微软雅黑"/>
        <a:ea typeface="微软雅黑"/>
        <a:cs typeface="微软雅黑"/>
      </a:majorFont>
      <a:minorFont>
        <a:latin typeface="Helvetica"/>
        <a:ea typeface="Helvetica"/>
        <a:cs typeface="Helvetica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微软雅黑"/>
        <a:ea typeface="微软雅黑"/>
        <a:cs typeface="微软雅黑"/>
      </a:majorFont>
      <a:minorFont>
        <a:latin typeface="Helvetica"/>
        <a:ea typeface="Helvetica"/>
        <a:cs typeface="Helvetica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3_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微软雅黑"/>
        <a:ea typeface="微软雅黑"/>
        <a:cs typeface="微软雅黑"/>
      </a:majorFont>
      <a:minorFont>
        <a:latin typeface="Helvetica"/>
        <a:ea typeface="Helvetica"/>
        <a:cs typeface="Helvetica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微软雅黑"/>
        <a:ea typeface="微软雅黑"/>
        <a:cs typeface="微软雅黑"/>
      </a:majorFont>
      <a:minorFont>
        <a:latin typeface="Helvetica"/>
        <a:ea typeface="Helvetica"/>
        <a:cs typeface="Helvetica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1720</Words>
  <Application>Microsoft Office PowerPoint</Application>
  <PresentationFormat>自定义</PresentationFormat>
  <Paragraphs>497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Alibaba Sans</vt:lpstr>
      <vt:lpstr>阿里巴巴普惠体</vt:lpstr>
      <vt:lpstr>等线</vt:lpstr>
      <vt:lpstr>等线 Light</vt:lpstr>
      <vt:lpstr>微软雅黑</vt:lpstr>
      <vt:lpstr>Arial</vt:lpstr>
      <vt:lpstr>webwppDefTheme</vt:lpstr>
      <vt:lpstr>1_webwppDefTheme</vt:lpstr>
      <vt:lpstr>2_webwppDefTheme</vt:lpstr>
      <vt:lpstr>3_webwppDefTheme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威猛 伊</cp:lastModifiedBy>
  <cp:revision>38</cp:revision>
  <dcterms:modified xsi:type="dcterms:W3CDTF">2021-04-27T07:33:45Z</dcterms:modified>
</cp:coreProperties>
</file>