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</p:sldMasterIdLst>
  <p:notesMasterIdLst>
    <p:notesMasterId r:id="rId12"/>
  </p:notesMasterIdLst>
  <p:sldIdLst>
    <p:sldId id="256" r:id="rId3"/>
    <p:sldId id="257" r:id="rId4"/>
    <p:sldId id="258" r:id="rId5"/>
    <p:sldId id="269" r:id="rId6"/>
    <p:sldId id="271" r:id="rId7"/>
    <p:sldId id="270" r:id="rId8"/>
    <p:sldId id="272" r:id="rId9"/>
    <p:sldId id="273" r:id="rId10"/>
    <p:sldId id="268" r:id="rId11"/>
  </p:sldIdLst>
  <p:sldSz cx="115189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威猛 伊" initials="威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j-lt"/>
        <a:ea typeface="+mj-ea"/>
        <a:cs typeface="+mj-cs"/>
        <a:sym typeface="微软雅黑"/>
      </a:defRPr>
    </a:lvl1pPr>
    <a:lvl2pPr indent="228600" latinLnBrk="0">
      <a:defRPr sz="1600">
        <a:latin typeface="+mj-lt"/>
        <a:ea typeface="+mj-ea"/>
        <a:cs typeface="+mj-cs"/>
        <a:sym typeface="微软雅黑"/>
      </a:defRPr>
    </a:lvl2pPr>
    <a:lvl3pPr indent="457200" latinLnBrk="0">
      <a:defRPr sz="1600">
        <a:latin typeface="+mj-lt"/>
        <a:ea typeface="+mj-ea"/>
        <a:cs typeface="+mj-cs"/>
        <a:sym typeface="微软雅黑"/>
      </a:defRPr>
    </a:lvl3pPr>
    <a:lvl4pPr indent="685800" latinLnBrk="0">
      <a:defRPr sz="1600">
        <a:latin typeface="+mj-lt"/>
        <a:ea typeface="+mj-ea"/>
        <a:cs typeface="+mj-cs"/>
        <a:sym typeface="微软雅黑"/>
      </a:defRPr>
    </a:lvl4pPr>
    <a:lvl5pPr indent="914400" latinLnBrk="0">
      <a:defRPr sz="1600">
        <a:latin typeface="+mj-lt"/>
        <a:ea typeface="+mj-ea"/>
        <a:cs typeface="+mj-cs"/>
        <a:sym typeface="微软雅黑"/>
      </a:defRPr>
    </a:lvl5pPr>
    <a:lvl6pPr indent="1143000" latinLnBrk="0">
      <a:defRPr sz="1600">
        <a:latin typeface="+mj-lt"/>
        <a:ea typeface="+mj-ea"/>
        <a:cs typeface="+mj-cs"/>
        <a:sym typeface="微软雅黑"/>
      </a:defRPr>
    </a:lvl6pPr>
    <a:lvl7pPr indent="1371600" latinLnBrk="0">
      <a:defRPr sz="1600">
        <a:latin typeface="+mj-lt"/>
        <a:ea typeface="+mj-ea"/>
        <a:cs typeface="+mj-cs"/>
        <a:sym typeface="微软雅黑"/>
      </a:defRPr>
    </a:lvl7pPr>
    <a:lvl8pPr indent="1600200" latinLnBrk="0">
      <a:defRPr sz="1600">
        <a:latin typeface="+mj-lt"/>
        <a:ea typeface="+mj-ea"/>
        <a:cs typeface="+mj-cs"/>
        <a:sym typeface="微软雅黑"/>
      </a:defRPr>
    </a:lvl8pPr>
    <a:lvl9pPr indent="1828800" latinLnBrk="0">
      <a:defRPr sz="1600">
        <a:latin typeface="+mj-lt"/>
        <a:ea typeface="+mj-ea"/>
        <a:cs typeface="+mj-cs"/>
        <a:sym typeface="微软雅黑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59027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157245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5490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2534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21992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46221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56988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02046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40086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82761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66429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04689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3526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796233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98428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73018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67803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617612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05512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0833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48719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46540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0881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09760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40921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142003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87203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51928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976562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09066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1379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63308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8499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07962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10446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5830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2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文本框 1"/>
          <p:cNvSpPr txBox="1"/>
          <p:nvPr/>
        </p:nvSpPr>
        <p:spPr>
          <a:xfrm>
            <a:off x="4005640" y="2046565"/>
            <a:ext cx="488560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岛屿数量</a:t>
            </a:r>
          </a:p>
        </p:txBody>
      </p:sp>
      <p:sp>
        <p:nvSpPr>
          <p:cNvPr id="324" name="文本框 3"/>
          <p:cNvSpPr txBox="1"/>
          <p:nvPr/>
        </p:nvSpPr>
        <p:spPr>
          <a:xfrm>
            <a:off x="3992880" y="2969895"/>
            <a:ext cx="3533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9B929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门徒计划，带你开启算法精进之路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7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328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LeetCode-200 岛屿数量 </a:t>
            </a:r>
          </a:p>
        </p:txBody>
      </p:sp>
      <p:sp>
        <p:nvSpPr>
          <p:cNvPr id="329" name="文本框 1"/>
          <p:cNvSpPr txBox="1"/>
          <p:nvPr/>
        </p:nvSpPr>
        <p:spPr>
          <a:xfrm>
            <a:off x="539391" y="1235524"/>
            <a:ext cx="10255606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题目：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给你一个由 '1'（陆地）和 '0'（水）组成的的二维网格，请你计算网格中岛屿的数量。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岛屿总是被水包围，并且每座岛屿只能由水平方向和/或竖直方向上相邻的陆地连接形成。此外，你可以假设该网格的四条边均被水包围。 </a:t>
            </a:r>
          </a:p>
        </p:txBody>
      </p:sp>
      <p:sp>
        <p:nvSpPr>
          <p:cNvPr id="330" name="文本框 8"/>
          <p:cNvSpPr txBox="1"/>
          <p:nvPr/>
        </p:nvSpPr>
        <p:spPr>
          <a:xfrm>
            <a:off x="539391" y="4259112"/>
            <a:ext cx="1025560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endParaRPr/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</a:p>
        </p:txBody>
      </p:sp>
      <p:sp>
        <p:nvSpPr>
          <p:cNvPr id="331" name="文本框 8"/>
          <p:cNvSpPr txBox="1"/>
          <p:nvPr/>
        </p:nvSpPr>
        <p:spPr>
          <a:xfrm>
            <a:off x="2681068" y="3889776"/>
            <a:ext cx="5666935" cy="255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示例1：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输入：isConnected = [[1,1,0],[1,1,0],[0,0,1]]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输出：2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endParaRPr/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示例2：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输入：isConnected = [[1,0,0],[0,1,0],[0,0,1]]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输出：3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LeetCode-200 岛屿数量 </a:t>
            </a:r>
          </a:p>
        </p:txBody>
      </p:sp>
      <p:graphicFrame>
        <p:nvGraphicFramePr>
          <p:cNvPr id="336" name="表格"/>
          <p:cNvGraphicFramePr/>
          <p:nvPr>
            <p:extLst>
              <p:ext uri="{D42A27DB-BD31-4B8C-83A1-F6EECF244321}">
                <p14:modId xmlns:p14="http://schemas.microsoft.com/office/powerpoint/2010/main" val="2256262012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这道题考察的是连通分量，岛屿的数量就是连通分量的数目</a:t>
            </a:r>
            <a:endParaRPr lang="en-US" altLang="zh-CN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我们</a:t>
            </a:r>
            <a:r>
              <a:rPr dirty="0" err="1">
                <a:latin typeface="阿里巴巴普惠体"/>
                <a:ea typeface="阿里巴巴普惠体"/>
                <a:cs typeface="阿里巴巴普惠体"/>
                <a:sym typeface="阿里巴巴普惠体"/>
              </a:rPr>
              <a:t>使用并查集代替搜索</a:t>
            </a:r>
            <a:r>
              <a:rPr lang="zh-CN" altLang="en-US" dirty="0">
                <a:latin typeface="Alibaba Sans"/>
                <a:sym typeface="Alibaba Sans"/>
              </a:rPr>
              <a:t>。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为了求出岛屿的数量</a:t>
            </a:r>
            <a:r>
              <a:rPr lang="zh-CN" altLang="en-US" dirty="0"/>
              <a:t>，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我们可以扫描整个二维数组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LeetCode-200 岛屿数量 </a:t>
            </a:r>
          </a:p>
        </p:txBody>
      </p:sp>
      <p:graphicFrame>
        <p:nvGraphicFramePr>
          <p:cNvPr id="336" name="表格"/>
          <p:cNvGraphicFramePr/>
          <p:nvPr>
            <p:extLst>
              <p:ext uri="{D42A27DB-BD31-4B8C-83A1-F6EECF244321}">
                <p14:modId xmlns:p14="http://schemas.microsoft.com/office/powerpoint/2010/main" val="2990020012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如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果一个位置为</a:t>
            </a:r>
            <a:r>
              <a:rPr lang="en-US" altLang="zh-CN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1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，则将与其相邻的四</a:t>
            </a:r>
            <a:r>
              <a:rPr lang="zh-CN" altLang="en-US" dirty="0"/>
              <a:t>个方向上的</a:t>
            </a:r>
            <a:r>
              <a:rPr lang="en-US" altLang="zh-CN" dirty="0"/>
              <a:t>1</a:t>
            </a:r>
            <a:r>
              <a:rPr lang="zh-CN" altLang="en-US" dirty="0"/>
              <a:t>在并查集中进行合并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7" name="直接连接符 2">
            <a:extLst>
              <a:ext uri="{FF2B5EF4-FFF2-40B4-BE49-F238E27FC236}">
                <a16:creationId xmlns:a16="http://schemas.microsoft.com/office/drawing/2014/main" id="{68BC3C9A-2A2B-435D-AC98-A41BF5CE2F7A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union">
            <a:extLst>
              <a:ext uri="{FF2B5EF4-FFF2-40B4-BE49-F238E27FC236}">
                <a16:creationId xmlns:a16="http://schemas.microsoft.com/office/drawing/2014/main" id="{FF24F98B-8320-43A8-AC9C-857D60AA873F}"/>
              </a:ext>
            </a:extLst>
          </p:cNvPr>
          <p:cNvSpPr txBox="1"/>
          <p:nvPr/>
        </p:nvSpPr>
        <p:spPr>
          <a:xfrm>
            <a:off x="4561593" y="1233899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5469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LeetCode-200 岛屿数量 </a:t>
            </a:r>
          </a:p>
        </p:txBody>
      </p:sp>
      <p:graphicFrame>
        <p:nvGraphicFramePr>
          <p:cNvPr id="336" name="表格"/>
          <p:cNvGraphicFramePr/>
          <p:nvPr/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接着不断重复此操作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7" name="直接连接符 2">
            <a:extLst>
              <a:ext uri="{FF2B5EF4-FFF2-40B4-BE49-F238E27FC236}">
                <a16:creationId xmlns:a16="http://schemas.microsoft.com/office/drawing/2014/main" id="{68BC3C9A-2A2B-435D-AC98-A41BF5CE2F7A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union">
            <a:extLst>
              <a:ext uri="{FF2B5EF4-FFF2-40B4-BE49-F238E27FC236}">
                <a16:creationId xmlns:a16="http://schemas.microsoft.com/office/drawing/2014/main" id="{FF24F98B-8320-43A8-AC9C-857D60AA873F}"/>
              </a:ext>
            </a:extLst>
          </p:cNvPr>
          <p:cNvSpPr txBox="1"/>
          <p:nvPr/>
        </p:nvSpPr>
        <p:spPr>
          <a:xfrm>
            <a:off x="6202318" y="1233899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9" name="直接连接符 2">
            <a:extLst>
              <a:ext uri="{FF2B5EF4-FFF2-40B4-BE49-F238E27FC236}">
                <a16:creationId xmlns:a16="http://schemas.microsoft.com/office/drawing/2014/main" id="{60F9EAB4-701F-4C0E-AAEC-5532E4520F85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直接连接符 2">
            <a:extLst>
              <a:ext uri="{FF2B5EF4-FFF2-40B4-BE49-F238E27FC236}">
                <a16:creationId xmlns:a16="http://schemas.microsoft.com/office/drawing/2014/main" id="{2DFAA46B-79FA-4227-AB76-4132730EFAD8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union">
            <a:extLst>
              <a:ext uri="{FF2B5EF4-FFF2-40B4-BE49-F238E27FC236}">
                <a16:creationId xmlns:a16="http://schemas.microsoft.com/office/drawing/2014/main" id="{FE584F20-4A89-4E1E-9F04-959A1EAD4C89}"/>
              </a:ext>
            </a:extLst>
          </p:cNvPr>
          <p:cNvSpPr txBox="1"/>
          <p:nvPr/>
        </p:nvSpPr>
        <p:spPr>
          <a:xfrm>
            <a:off x="5957476" y="1824020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6715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LeetCode-200 岛屿数量 </a:t>
            </a:r>
          </a:p>
        </p:txBody>
      </p:sp>
      <p:graphicFrame>
        <p:nvGraphicFramePr>
          <p:cNvPr id="336" name="表格"/>
          <p:cNvGraphicFramePr/>
          <p:nvPr>
            <p:extLst>
              <p:ext uri="{D42A27DB-BD31-4B8C-83A1-F6EECF244321}">
                <p14:modId xmlns:p14="http://schemas.microsoft.com/office/powerpoint/2010/main" val="971543789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接着不断重复此操作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7" name="直接连接符 2">
            <a:extLst>
              <a:ext uri="{FF2B5EF4-FFF2-40B4-BE49-F238E27FC236}">
                <a16:creationId xmlns:a16="http://schemas.microsoft.com/office/drawing/2014/main" id="{68BC3C9A-2A2B-435D-AC98-A41BF5CE2F7A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直接连接符 2">
            <a:extLst>
              <a:ext uri="{FF2B5EF4-FFF2-40B4-BE49-F238E27FC236}">
                <a16:creationId xmlns:a16="http://schemas.microsoft.com/office/drawing/2014/main" id="{60F9EAB4-701F-4C0E-AAEC-5532E4520F85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直接连接符 2">
            <a:extLst>
              <a:ext uri="{FF2B5EF4-FFF2-40B4-BE49-F238E27FC236}">
                <a16:creationId xmlns:a16="http://schemas.microsoft.com/office/drawing/2014/main" id="{2DFAA46B-79FA-4227-AB76-4132730EFAD8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union">
            <a:extLst>
              <a:ext uri="{FF2B5EF4-FFF2-40B4-BE49-F238E27FC236}">
                <a16:creationId xmlns:a16="http://schemas.microsoft.com/office/drawing/2014/main" id="{FE584F20-4A89-4E1E-9F04-959A1EAD4C89}"/>
              </a:ext>
            </a:extLst>
          </p:cNvPr>
          <p:cNvSpPr txBox="1"/>
          <p:nvPr/>
        </p:nvSpPr>
        <p:spPr>
          <a:xfrm>
            <a:off x="4316751" y="3472984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2" name="直接连接符 2">
            <a:extLst>
              <a:ext uri="{FF2B5EF4-FFF2-40B4-BE49-F238E27FC236}">
                <a16:creationId xmlns:a16="http://schemas.microsoft.com/office/drawing/2014/main" id="{05DB63A7-EF1B-4F60-8E3F-5864663094E3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7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LeetCode-200 岛屿数量 </a:t>
            </a:r>
          </a:p>
        </p:txBody>
      </p:sp>
      <p:graphicFrame>
        <p:nvGraphicFramePr>
          <p:cNvPr id="336" name="表格"/>
          <p:cNvGraphicFramePr/>
          <p:nvPr>
            <p:extLst>
              <p:ext uri="{D42A27DB-BD31-4B8C-83A1-F6EECF244321}">
                <p14:modId xmlns:p14="http://schemas.microsoft.com/office/powerpoint/2010/main" val="547147123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接着不断重复此操作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7" name="直接连接符 2">
            <a:extLst>
              <a:ext uri="{FF2B5EF4-FFF2-40B4-BE49-F238E27FC236}">
                <a16:creationId xmlns:a16="http://schemas.microsoft.com/office/drawing/2014/main" id="{68BC3C9A-2A2B-435D-AC98-A41BF5CE2F7A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直接连接符 2">
            <a:extLst>
              <a:ext uri="{FF2B5EF4-FFF2-40B4-BE49-F238E27FC236}">
                <a16:creationId xmlns:a16="http://schemas.microsoft.com/office/drawing/2014/main" id="{60F9EAB4-701F-4C0E-AAEC-5532E4520F85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直接连接符 2">
            <a:extLst>
              <a:ext uri="{FF2B5EF4-FFF2-40B4-BE49-F238E27FC236}">
                <a16:creationId xmlns:a16="http://schemas.microsoft.com/office/drawing/2014/main" id="{2DFAA46B-79FA-4227-AB76-4132730EFAD8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union">
            <a:extLst>
              <a:ext uri="{FF2B5EF4-FFF2-40B4-BE49-F238E27FC236}">
                <a16:creationId xmlns:a16="http://schemas.microsoft.com/office/drawing/2014/main" id="{FE584F20-4A89-4E1E-9F04-959A1EAD4C89}"/>
              </a:ext>
            </a:extLst>
          </p:cNvPr>
          <p:cNvSpPr txBox="1"/>
          <p:nvPr/>
        </p:nvSpPr>
        <p:spPr>
          <a:xfrm>
            <a:off x="7033825" y="4455244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2" name="直接连接符 2">
            <a:extLst>
              <a:ext uri="{FF2B5EF4-FFF2-40B4-BE49-F238E27FC236}">
                <a16:creationId xmlns:a16="http://schemas.microsoft.com/office/drawing/2014/main" id="{05DB63A7-EF1B-4F60-8E3F-5864663094E3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4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等线"/>
              <a:sym typeface="等线"/>
            </a:endParaRPr>
          </a:p>
        </p:txBody>
      </p:sp>
      <p:sp>
        <p:nvSpPr>
          <p:cNvPr id="335" name="矩形 29"/>
          <p:cNvSpPr txBox="1"/>
          <p:nvPr/>
        </p:nvSpPr>
        <p:spPr>
          <a:xfrm>
            <a:off x="762844" y="434438"/>
            <a:ext cx="566408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LeetCode-200 岛屿数量 </a:t>
            </a:r>
          </a:p>
        </p:txBody>
      </p:sp>
      <p:graphicFrame>
        <p:nvGraphicFramePr>
          <p:cNvPr id="336" name="表格"/>
          <p:cNvGraphicFramePr/>
          <p:nvPr/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使用并查集代替搜索"/>
          <p:cNvSpPr txBox="1"/>
          <p:nvPr/>
        </p:nvSpPr>
        <p:spPr>
          <a:xfrm>
            <a:off x="753136" y="4873769"/>
            <a:ext cx="86390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/>
                <a:ea typeface="阿里巴巴普惠体"/>
                <a:cs typeface="阿里巴巴普惠体"/>
                <a:sym typeface="阿里巴巴普惠体"/>
              </a:rPr>
              <a:t>最终岛屿的数量就是并查集中的连通分量</a:t>
            </a:r>
          </a:p>
        </p:txBody>
      </p:sp>
      <p:sp>
        <p:nvSpPr>
          <p:cNvPr id="7" name="直接连接符 2">
            <a:extLst>
              <a:ext uri="{FF2B5EF4-FFF2-40B4-BE49-F238E27FC236}">
                <a16:creationId xmlns:a16="http://schemas.microsoft.com/office/drawing/2014/main" id="{68BC3C9A-2A2B-435D-AC98-A41BF5CE2F7A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直接连接符 2">
            <a:extLst>
              <a:ext uri="{FF2B5EF4-FFF2-40B4-BE49-F238E27FC236}">
                <a16:creationId xmlns:a16="http://schemas.microsoft.com/office/drawing/2014/main" id="{60F9EAB4-701F-4C0E-AAEC-5532E4520F85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直接连接符 2">
            <a:extLst>
              <a:ext uri="{FF2B5EF4-FFF2-40B4-BE49-F238E27FC236}">
                <a16:creationId xmlns:a16="http://schemas.microsoft.com/office/drawing/2014/main" id="{2DFAA46B-79FA-4227-AB76-4132730EFAD8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union">
            <a:extLst>
              <a:ext uri="{FF2B5EF4-FFF2-40B4-BE49-F238E27FC236}">
                <a16:creationId xmlns:a16="http://schemas.microsoft.com/office/drawing/2014/main" id="{FE584F20-4A89-4E1E-9F04-959A1EAD4C89}"/>
              </a:ext>
            </a:extLst>
          </p:cNvPr>
          <p:cNvSpPr txBox="1"/>
          <p:nvPr/>
        </p:nvSpPr>
        <p:spPr>
          <a:xfrm>
            <a:off x="7033825" y="4455244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2" name="直接连接符 2">
            <a:extLst>
              <a:ext uri="{FF2B5EF4-FFF2-40B4-BE49-F238E27FC236}">
                <a16:creationId xmlns:a16="http://schemas.microsoft.com/office/drawing/2014/main" id="{05DB63A7-EF1B-4F60-8E3F-5864663094E3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使用并查集代替搜索">
            <a:extLst>
              <a:ext uri="{FF2B5EF4-FFF2-40B4-BE49-F238E27FC236}">
                <a16:creationId xmlns:a16="http://schemas.microsoft.com/office/drawing/2014/main" id="{F59ED1BA-EB4B-4D8C-A58F-5B219430BA18}"/>
              </a:ext>
            </a:extLst>
          </p:cNvPr>
          <p:cNvSpPr txBox="1"/>
          <p:nvPr/>
        </p:nvSpPr>
        <p:spPr>
          <a:xfrm>
            <a:off x="4704788" y="4500703"/>
            <a:ext cx="25127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 </a:t>
            </a:r>
            <a:r>
              <a:rPr lang="en-US" altLang="zh-CN" dirty="0">
                <a:latin typeface="Arial"/>
                <a:cs typeface="Arial"/>
                <a:sym typeface="Arial"/>
              </a:rPr>
              <a:t>of islands = 3,done!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8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文本框 3"/>
          <p:cNvSpPr txBox="1"/>
          <p:nvPr/>
        </p:nvSpPr>
        <p:spPr>
          <a:xfrm>
            <a:off x="1943735" y="2322195"/>
            <a:ext cx="763142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感谢您的观看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257</Words>
  <Application>Microsoft Office PowerPoint</Application>
  <PresentationFormat>自定义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Alibaba Sans</vt:lpstr>
      <vt:lpstr>阿里巴巴普惠体</vt:lpstr>
      <vt:lpstr>等线</vt:lpstr>
      <vt:lpstr>等线 Light</vt:lpstr>
      <vt:lpstr>微软雅黑</vt:lpstr>
      <vt:lpstr>Arial</vt:lpstr>
      <vt:lpstr>webwppDefTheme</vt:lpstr>
      <vt:lpstr>1_webwppDefTheme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威猛 伊</cp:lastModifiedBy>
  <cp:revision>9</cp:revision>
  <dcterms:modified xsi:type="dcterms:W3CDTF">2021-04-27T06:23:44Z</dcterms:modified>
</cp:coreProperties>
</file>