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10"/>
  </p:notesMasterIdLst>
  <p:handoutMasterIdLst>
    <p:handoutMasterId r:id="rId11"/>
  </p:handoutMasterIdLst>
  <p:sldIdLst>
    <p:sldId id="256" r:id="rId4"/>
    <p:sldId id="395" r:id="rId5"/>
    <p:sldId id="469" r:id="rId6"/>
    <p:sldId id="470" r:id="rId7"/>
    <p:sldId id="471" r:id="rId8"/>
    <p:sldId id="472" r:id="rId9"/>
  </p:sldIdLst>
  <p:sldSz cx="11518900" cy="6480175"/>
  <p:notesSz cx="6858000" cy="9144000"/>
  <p:embeddedFontLst>
    <p:embeddedFont>
      <p:font typeface="Alibaba Sans" panose="020B050302020304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阿里巴巴普惠体" panose="00020600040101010101" pitchFamily="18" charset="-122"/>
      <p:regular r:id="rId20"/>
      <p:bold r:id="rId21"/>
    </p:embeddedFont>
    <p:embeddedFont>
      <p:font typeface="阿里巴巴普惠体 Medium" panose="00020600040101010101" pitchFamily="18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5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929"/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84"/>
      </p:cViewPr>
      <p:guideLst>
        <p:guide pos="416"/>
        <p:guide pos="7256"/>
        <p:guide orient="horz" pos="658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5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6095" y="1830705"/>
            <a:ext cx="298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冗余连接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sym typeface="+mn-ea"/>
              </a:rPr>
              <a:t>门徒计划，带你开启算法精进之路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冗余连接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最初每一个节点都是一棵独立的树，也就是父节点是节点本身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22DC6-411B-4E0A-B906-5D1AD242EFEC}"/>
              </a:ext>
            </a:extLst>
          </p:cNvPr>
          <p:cNvSpPr/>
          <p:nvPr/>
        </p:nvSpPr>
        <p:spPr>
          <a:xfrm>
            <a:off x="287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8390B-78FE-495C-84F5-D3D4DEE11FC0}"/>
              </a:ext>
            </a:extLst>
          </p:cNvPr>
          <p:cNvSpPr/>
          <p:nvPr/>
        </p:nvSpPr>
        <p:spPr>
          <a:xfrm>
            <a:off x="359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287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359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773A11-7B3C-4A3F-AA8A-A558FD833026}"/>
              </a:ext>
            </a:extLst>
          </p:cNvPr>
          <p:cNvSpPr/>
          <p:nvPr/>
        </p:nvSpPr>
        <p:spPr>
          <a:xfrm>
            <a:off x="431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431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ADE568E-4930-46B8-8726-B12FD3E012FD}"/>
              </a:ext>
            </a:extLst>
          </p:cNvPr>
          <p:cNvSpPr/>
          <p:nvPr/>
        </p:nvSpPr>
        <p:spPr>
          <a:xfrm>
            <a:off x="3690977" y="197514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2BBE629-C2F8-4B9F-B4AC-CE7FA616EF02}"/>
              </a:ext>
            </a:extLst>
          </p:cNvPr>
          <p:cNvSpPr/>
          <p:nvPr/>
        </p:nvSpPr>
        <p:spPr>
          <a:xfrm>
            <a:off x="5917565" y="197514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8144153" y="197514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20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冗余连接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开始合并：</a:t>
            </a:r>
            <a:r>
              <a:rPr lang="en-US" altLang="zh-CN" sz="2000" dirty="0"/>
              <a:t>[1,2]</a:t>
            </a:r>
          </a:p>
          <a:p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22DC6-411B-4E0A-B906-5D1AD242EFEC}"/>
              </a:ext>
            </a:extLst>
          </p:cNvPr>
          <p:cNvSpPr/>
          <p:nvPr/>
        </p:nvSpPr>
        <p:spPr>
          <a:xfrm>
            <a:off x="287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8390B-78FE-495C-84F5-D3D4DEE11FC0}"/>
              </a:ext>
            </a:extLst>
          </p:cNvPr>
          <p:cNvSpPr/>
          <p:nvPr/>
        </p:nvSpPr>
        <p:spPr>
          <a:xfrm>
            <a:off x="359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287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359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773A11-7B3C-4A3F-AA8A-A558FD833026}"/>
              </a:ext>
            </a:extLst>
          </p:cNvPr>
          <p:cNvSpPr/>
          <p:nvPr/>
        </p:nvSpPr>
        <p:spPr>
          <a:xfrm>
            <a:off x="431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431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4867365" y="1718105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线连接符 352">
            <a:extLst>
              <a:ext uri="{FF2B5EF4-FFF2-40B4-BE49-F238E27FC236}">
                <a16:creationId xmlns:a16="http://schemas.microsoft.com/office/drawing/2014/main" id="{8A92DD9D-2FD5-4D4E-8A13-10B2A357E4C5}"/>
              </a:ext>
            </a:extLst>
          </p:cNvPr>
          <p:cNvCxnSpPr>
            <a:cxnSpLocks/>
          </p:cNvCxnSpPr>
          <p:nvPr/>
        </p:nvCxnSpPr>
        <p:spPr>
          <a:xfrm flipH="1">
            <a:off x="2861754" y="1768301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39B06BA-6910-4606-8796-D016DC749997}"/>
              </a:ext>
            </a:extLst>
          </p:cNvPr>
          <p:cNvSpPr/>
          <p:nvPr/>
        </p:nvSpPr>
        <p:spPr>
          <a:xfrm>
            <a:off x="3021736" y="162317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DF03D8-B679-4E22-A0F6-4DD7DF50A7C0}"/>
              </a:ext>
            </a:extLst>
          </p:cNvPr>
          <p:cNvSpPr/>
          <p:nvPr/>
        </p:nvSpPr>
        <p:spPr>
          <a:xfrm>
            <a:off x="2677566" y="219875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34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线连接符 350">
            <a:extLst>
              <a:ext uri="{FF2B5EF4-FFF2-40B4-BE49-F238E27FC236}">
                <a16:creationId xmlns:a16="http://schemas.microsoft.com/office/drawing/2014/main" id="{CA0335EB-A692-4DC1-BCBA-028AD0E3B531}"/>
              </a:ext>
            </a:extLst>
          </p:cNvPr>
          <p:cNvCxnSpPr>
            <a:cxnSpLocks/>
          </p:cNvCxnSpPr>
          <p:nvPr/>
        </p:nvCxnSpPr>
        <p:spPr>
          <a:xfrm>
            <a:off x="3291356" y="1930221"/>
            <a:ext cx="289037" cy="47960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冗余连接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开始合并：</a:t>
            </a:r>
            <a:r>
              <a:rPr lang="en-US" altLang="zh-CN" sz="2000" dirty="0"/>
              <a:t>[1,3]</a:t>
            </a:r>
          </a:p>
          <a:p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22DC6-411B-4E0A-B906-5D1AD242EFEC}"/>
              </a:ext>
            </a:extLst>
          </p:cNvPr>
          <p:cNvSpPr/>
          <p:nvPr/>
        </p:nvSpPr>
        <p:spPr>
          <a:xfrm>
            <a:off x="287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8390B-78FE-495C-84F5-D3D4DEE11FC0}"/>
              </a:ext>
            </a:extLst>
          </p:cNvPr>
          <p:cNvSpPr/>
          <p:nvPr/>
        </p:nvSpPr>
        <p:spPr>
          <a:xfrm>
            <a:off x="359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287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359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773A11-7B3C-4A3F-AA8A-A558FD833026}"/>
              </a:ext>
            </a:extLst>
          </p:cNvPr>
          <p:cNvSpPr/>
          <p:nvPr/>
        </p:nvSpPr>
        <p:spPr>
          <a:xfrm>
            <a:off x="431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431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23276" y="3219685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3395860" y="2217764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线连接符 352">
            <a:extLst>
              <a:ext uri="{FF2B5EF4-FFF2-40B4-BE49-F238E27FC236}">
                <a16:creationId xmlns:a16="http://schemas.microsoft.com/office/drawing/2014/main" id="{8A92DD9D-2FD5-4D4E-8A13-10B2A357E4C5}"/>
              </a:ext>
            </a:extLst>
          </p:cNvPr>
          <p:cNvCxnSpPr>
            <a:cxnSpLocks/>
          </p:cNvCxnSpPr>
          <p:nvPr/>
        </p:nvCxnSpPr>
        <p:spPr>
          <a:xfrm flipH="1">
            <a:off x="2861754" y="1768301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39B06BA-6910-4606-8796-D016DC749997}"/>
              </a:ext>
            </a:extLst>
          </p:cNvPr>
          <p:cNvSpPr/>
          <p:nvPr/>
        </p:nvSpPr>
        <p:spPr>
          <a:xfrm>
            <a:off x="3021736" y="162317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DF03D8-B679-4E22-A0F6-4DD7DF50A7C0}"/>
              </a:ext>
            </a:extLst>
          </p:cNvPr>
          <p:cNvSpPr/>
          <p:nvPr/>
        </p:nvSpPr>
        <p:spPr>
          <a:xfrm>
            <a:off x="2677566" y="219875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29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线连接符 350">
            <a:extLst>
              <a:ext uri="{FF2B5EF4-FFF2-40B4-BE49-F238E27FC236}">
                <a16:creationId xmlns:a16="http://schemas.microsoft.com/office/drawing/2014/main" id="{CA0335EB-A692-4DC1-BCBA-028AD0E3B531}"/>
              </a:ext>
            </a:extLst>
          </p:cNvPr>
          <p:cNvCxnSpPr>
            <a:cxnSpLocks/>
          </p:cNvCxnSpPr>
          <p:nvPr/>
        </p:nvCxnSpPr>
        <p:spPr>
          <a:xfrm>
            <a:off x="3291356" y="1930221"/>
            <a:ext cx="289037" cy="47960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LeetCode-684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冗余连接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FC191-6EF9-4757-9218-63745F0317DB}"/>
              </a:ext>
            </a:extLst>
          </p:cNvPr>
          <p:cNvSpPr txBox="1"/>
          <p:nvPr/>
        </p:nvSpPr>
        <p:spPr>
          <a:xfrm>
            <a:off x="726833" y="5078052"/>
            <a:ext cx="932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开始合并：</a:t>
            </a:r>
            <a:r>
              <a:rPr lang="en-US" altLang="zh-CN" sz="2000" dirty="0"/>
              <a:t>[2,3]</a:t>
            </a:r>
            <a:r>
              <a:rPr lang="zh-CN" altLang="en-US" sz="2000" dirty="0"/>
              <a:t>，</a:t>
            </a:r>
            <a:r>
              <a:rPr lang="en-US" altLang="zh-CN" sz="2000" dirty="0"/>
              <a:t>father[2]=father[3],</a:t>
            </a:r>
            <a:r>
              <a:rPr lang="zh-CN" altLang="en-US" sz="2000" dirty="0"/>
              <a:t>在同一棵树下，无需合并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7609D-0007-4411-93D7-0A9C0E22E75F}"/>
              </a:ext>
            </a:extLst>
          </p:cNvPr>
          <p:cNvSpPr txBox="1"/>
          <p:nvPr/>
        </p:nvSpPr>
        <p:spPr>
          <a:xfrm>
            <a:off x="726833" y="3559286"/>
            <a:ext cx="141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物理结构存储实现：数组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22DC6-411B-4E0A-B906-5D1AD242EFEC}"/>
              </a:ext>
            </a:extLst>
          </p:cNvPr>
          <p:cNvSpPr/>
          <p:nvPr/>
        </p:nvSpPr>
        <p:spPr>
          <a:xfrm>
            <a:off x="287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8390B-78FE-495C-84F5-D3D4DEE11FC0}"/>
              </a:ext>
            </a:extLst>
          </p:cNvPr>
          <p:cNvSpPr/>
          <p:nvPr/>
        </p:nvSpPr>
        <p:spPr>
          <a:xfrm>
            <a:off x="359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96811-9657-446C-91B9-E78890D8957C}"/>
              </a:ext>
            </a:extLst>
          </p:cNvPr>
          <p:cNvSpPr/>
          <p:nvPr/>
        </p:nvSpPr>
        <p:spPr>
          <a:xfrm>
            <a:off x="287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4DBCE7-AA90-4AF0-B5E6-3BE0D32FFF7B}"/>
              </a:ext>
            </a:extLst>
          </p:cNvPr>
          <p:cNvSpPr/>
          <p:nvPr/>
        </p:nvSpPr>
        <p:spPr>
          <a:xfrm>
            <a:off x="359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773A11-7B3C-4A3F-AA8A-A558FD833026}"/>
              </a:ext>
            </a:extLst>
          </p:cNvPr>
          <p:cNvSpPr/>
          <p:nvPr/>
        </p:nvSpPr>
        <p:spPr>
          <a:xfrm>
            <a:off x="4319450" y="303934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9178D-0458-4EB4-BB66-302C4868DF0E}"/>
              </a:ext>
            </a:extLst>
          </p:cNvPr>
          <p:cNvSpPr/>
          <p:nvPr/>
        </p:nvSpPr>
        <p:spPr>
          <a:xfrm>
            <a:off x="4319450" y="376183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C21F9B-7069-4EA9-83BE-96225CFAAEB3}"/>
              </a:ext>
            </a:extLst>
          </p:cNvPr>
          <p:cNvSpPr txBox="1"/>
          <p:nvPr/>
        </p:nvSpPr>
        <p:spPr>
          <a:xfrm>
            <a:off x="1915124" y="3225566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father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0CE9C1-B505-4C8F-B85E-349D06DA7783}"/>
              </a:ext>
            </a:extLst>
          </p:cNvPr>
          <p:cNvSpPr txBox="1"/>
          <p:nvPr/>
        </p:nvSpPr>
        <p:spPr>
          <a:xfrm>
            <a:off x="681114" y="1838102"/>
            <a:ext cx="1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逻辑结构：二叉树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80E563-1277-4071-9D88-E6620E4B9AEA}"/>
              </a:ext>
            </a:extLst>
          </p:cNvPr>
          <p:cNvSpPr txBox="1"/>
          <p:nvPr/>
        </p:nvSpPr>
        <p:spPr>
          <a:xfrm>
            <a:off x="1923275" y="3864699"/>
            <a:ext cx="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59F373-70F6-413F-80D8-771434965E29}"/>
              </a:ext>
            </a:extLst>
          </p:cNvPr>
          <p:cNvSpPr/>
          <p:nvPr/>
        </p:nvSpPr>
        <p:spPr>
          <a:xfrm>
            <a:off x="3395860" y="2217764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线连接符 352">
            <a:extLst>
              <a:ext uri="{FF2B5EF4-FFF2-40B4-BE49-F238E27FC236}">
                <a16:creationId xmlns:a16="http://schemas.microsoft.com/office/drawing/2014/main" id="{8A92DD9D-2FD5-4D4E-8A13-10B2A357E4C5}"/>
              </a:ext>
            </a:extLst>
          </p:cNvPr>
          <p:cNvCxnSpPr>
            <a:cxnSpLocks/>
          </p:cNvCxnSpPr>
          <p:nvPr/>
        </p:nvCxnSpPr>
        <p:spPr>
          <a:xfrm flipH="1">
            <a:off x="2861754" y="1768301"/>
            <a:ext cx="344515" cy="58794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39B06BA-6910-4606-8796-D016DC749997}"/>
              </a:ext>
            </a:extLst>
          </p:cNvPr>
          <p:cNvSpPr/>
          <p:nvPr/>
        </p:nvSpPr>
        <p:spPr>
          <a:xfrm>
            <a:off x="3021736" y="1623173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DF03D8-B679-4E22-A0F6-4DD7DF50A7C0}"/>
              </a:ext>
            </a:extLst>
          </p:cNvPr>
          <p:cNvSpPr/>
          <p:nvPr/>
        </p:nvSpPr>
        <p:spPr>
          <a:xfrm>
            <a:off x="2677566" y="2198750"/>
            <a:ext cx="344170" cy="34417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1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4497" y="2110105"/>
            <a:ext cx="436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807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167</Words>
  <Application>Microsoft Office PowerPoint</Application>
  <PresentationFormat>自定义</PresentationFormat>
  <Paragraphs>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Alibaba Sans</vt:lpstr>
      <vt:lpstr>阿里巴巴普惠体 Medium</vt:lpstr>
      <vt:lpstr>微软雅黑</vt:lpstr>
      <vt:lpstr>阿里巴巴普惠体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booqi</cp:lastModifiedBy>
  <cp:revision>92</cp:revision>
  <dcterms:created xsi:type="dcterms:W3CDTF">2020-12-02T04:39:19Z</dcterms:created>
  <dcterms:modified xsi:type="dcterms:W3CDTF">2021-04-27T08:24:24Z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