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12"/>
  </p:notesMasterIdLst>
  <p:handoutMasterIdLst>
    <p:handoutMasterId r:id="rId13"/>
  </p:handoutMasterIdLst>
  <p:sldIdLst>
    <p:sldId id="256" r:id="rId4"/>
    <p:sldId id="395" r:id="rId5"/>
    <p:sldId id="475" r:id="rId6"/>
    <p:sldId id="477" r:id="rId7"/>
    <p:sldId id="479" r:id="rId8"/>
    <p:sldId id="480" r:id="rId9"/>
    <p:sldId id="481" r:id="rId10"/>
    <p:sldId id="482" r:id="rId11"/>
  </p:sldIdLst>
  <p:sldSz cx="11518900" cy="6480175"/>
  <p:notesSz cx="6858000" cy="9144000"/>
  <p:embeddedFontLst>
    <p:embeddedFont>
      <p:font typeface="Alibaba Sans" panose="020B050302020304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阿里巴巴普惠体" panose="00020600040101010101" pitchFamily="18" charset="-122"/>
      <p:regular r:id="rId22"/>
      <p:bold r:id="rId23"/>
    </p:embeddedFont>
    <p:embeddedFont>
      <p:font typeface="阿里巴巴普惠体 Medium" panose="00020600040101010101" pitchFamily="18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5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29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84"/>
      </p:cViewPr>
      <p:guideLst>
        <p:guide pos="416"/>
        <p:guide pos="7256"/>
        <p:guide orient="horz" pos="65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2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0814" y="1817453"/>
            <a:ext cx="651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sym typeface="+mn-ea"/>
              </a:rPr>
              <a:t>门徒计划，带你开启算法精进之路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388192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最初每一个节点都是一棵独立的树，也就是父节点是节点本身。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4375305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7390272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D29217-6267-4103-8794-D8E8891495E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2A6C04-2AA1-46A0-9071-E0614B4A5B99}"/>
              </a:ext>
            </a:extLst>
          </p:cNvPr>
          <p:cNvSpPr txBox="1"/>
          <p:nvPr/>
        </p:nvSpPr>
        <p:spPr>
          <a:xfrm>
            <a:off x="652990" y="1125282"/>
            <a:ext cx="1017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题面没有直接给合并信息，由连续子序列，思考出合并条件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前面遍历过的节点中和自己具有相邻关系的就合并。此外，还要记录树的节点个数，可以增加一个</a:t>
            </a:r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zh-CN" altLang="en-US" dirty="0">
                <a:solidFill>
                  <a:srgbClr val="FF0000"/>
                </a:solidFill>
              </a:rPr>
              <a:t>数组记录一下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615F004-E29C-44A4-AF43-6B11C38C9F78}"/>
              </a:ext>
            </a:extLst>
          </p:cNvPr>
          <p:cNvSpPr/>
          <p:nvPr/>
        </p:nvSpPr>
        <p:spPr>
          <a:xfrm>
            <a:off x="8725670" y="1971972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2E2FC3-2B02-4C92-8D19-BDA06FA2CC28}"/>
              </a:ext>
            </a:extLst>
          </p:cNvPr>
          <p:cNvSpPr/>
          <p:nvPr/>
        </p:nvSpPr>
        <p:spPr>
          <a:xfrm>
            <a:off x="10047767" y="1978545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79B1B5-C80F-42CC-89A5-200E315303D9}"/>
              </a:ext>
            </a:extLst>
          </p:cNvPr>
          <p:cNvSpPr/>
          <p:nvPr/>
        </p:nvSpPr>
        <p:spPr>
          <a:xfrm>
            <a:off x="579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F8230B-9870-42AC-BAC7-B24AA480DB38}"/>
              </a:ext>
            </a:extLst>
          </p:cNvPr>
          <p:cNvSpPr/>
          <p:nvPr/>
        </p:nvSpPr>
        <p:spPr>
          <a:xfrm>
            <a:off x="651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2F9569-B0FC-44B3-941F-EAD3078B6FF1}"/>
              </a:ext>
            </a:extLst>
          </p:cNvPr>
          <p:cNvSpPr/>
          <p:nvPr/>
        </p:nvSpPr>
        <p:spPr>
          <a:xfrm>
            <a:off x="363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455B41-6D91-40A9-ACC9-78CAB0265AC0}"/>
              </a:ext>
            </a:extLst>
          </p:cNvPr>
          <p:cNvSpPr/>
          <p:nvPr/>
        </p:nvSpPr>
        <p:spPr>
          <a:xfrm>
            <a:off x="435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6D601D-F44E-400C-A67B-3D4DC601A8D7}"/>
              </a:ext>
            </a:extLst>
          </p:cNvPr>
          <p:cNvSpPr/>
          <p:nvPr/>
        </p:nvSpPr>
        <p:spPr>
          <a:xfrm>
            <a:off x="507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945B41-D185-4F75-8963-0CBC222139E6}"/>
              </a:ext>
            </a:extLst>
          </p:cNvPr>
          <p:cNvSpPr/>
          <p:nvPr/>
        </p:nvSpPr>
        <p:spPr>
          <a:xfrm>
            <a:off x="2913264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66FE30-A6D3-406C-986D-7A2CFE82B83C}"/>
              </a:ext>
            </a:extLst>
          </p:cNvPr>
          <p:cNvSpPr/>
          <p:nvPr/>
        </p:nvSpPr>
        <p:spPr>
          <a:xfrm>
            <a:off x="579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3839E-6C88-4312-A5E0-DCB4E76F72FC}"/>
              </a:ext>
            </a:extLst>
          </p:cNvPr>
          <p:cNvSpPr/>
          <p:nvPr/>
        </p:nvSpPr>
        <p:spPr>
          <a:xfrm>
            <a:off x="651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DF3E22-637A-475B-A260-9EA240322C44}"/>
              </a:ext>
            </a:extLst>
          </p:cNvPr>
          <p:cNvGrpSpPr/>
          <p:nvPr/>
        </p:nvGrpSpPr>
        <p:grpSpPr>
          <a:xfrm>
            <a:off x="1919813" y="4466501"/>
            <a:ext cx="5313447" cy="720000"/>
            <a:chOff x="1919813" y="4466501"/>
            <a:chExt cx="5313447" cy="72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E8A8755-E1BE-49D2-B9E5-5B208B13B3FA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5987384-E49E-4E3D-88D7-20166B40768C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9CE93D6-B264-4037-8E58-0E0590F6F2DC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E47CAC5-DA51-45D1-A0AC-117E4AE7B2B6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9B7E1C-4BB8-4380-A050-4B1479DE7BF0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E243884-349F-4753-88BE-405CB30FFC68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A73099F-DEAE-4CA3-BCD1-63D363C89FF7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820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线连接符 352">
            <a:extLst>
              <a:ext uri="{FF2B5EF4-FFF2-40B4-BE49-F238E27FC236}">
                <a16:creationId xmlns:a16="http://schemas.microsoft.com/office/drawing/2014/main" id="{15350FFC-34C1-4B53-A3E5-74ADE992FC2B}"/>
              </a:ext>
            </a:extLst>
          </p:cNvPr>
          <p:cNvCxnSpPr>
            <a:cxnSpLocks/>
          </p:cNvCxnSpPr>
          <p:nvPr/>
        </p:nvCxnSpPr>
        <p:spPr>
          <a:xfrm flipH="1">
            <a:off x="4156641" y="2122203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03973" y="5193913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一直遍历到</a:t>
            </a:r>
            <a:r>
              <a:rPr lang="en-US" altLang="zh-CN" sz="2000" dirty="0"/>
              <a:t>3</a:t>
            </a:r>
            <a:r>
              <a:rPr lang="zh-CN" altLang="en-US" sz="2000" dirty="0"/>
              <a:t>，找到了之前遍历的节点中和当前节点有相邻关系的节点</a:t>
            </a:r>
            <a:r>
              <a:rPr lang="en-US" altLang="zh-CN" sz="2000" dirty="0"/>
              <a:t>4</a:t>
            </a:r>
            <a:r>
              <a:rPr lang="zh-CN" altLang="en-US" sz="2000" dirty="0"/>
              <a:t>，符合合并条件。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4375305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7390272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D29217-6267-4103-8794-D8E8891495E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615F004-E29C-44A4-AF43-6B11C38C9F78}"/>
              </a:ext>
            </a:extLst>
          </p:cNvPr>
          <p:cNvSpPr/>
          <p:nvPr/>
        </p:nvSpPr>
        <p:spPr>
          <a:xfrm>
            <a:off x="3961793" y="2528534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2E2FC3-2B02-4C92-8D19-BDA06FA2CC28}"/>
              </a:ext>
            </a:extLst>
          </p:cNvPr>
          <p:cNvSpPr/>
          <p:nvPr/>
        </p:nvSpPr>
        <p:spPr>
          <a:xfrm>
            <a:off x="10047767" y="1978545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79B1B5-C80F-42CC-89A5-200E315303D9}"/>
              </a:ext>
            </a:extLst>
          </p:cNvPr>
          <p:cNvSpPr/>
          <p:nvPr/>
        </p:nvSpPr>
        <p:spPr>
          <a:xfrm>
            <a:off x="579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F8230B-9870-42AC-BAC7-B24AA480DB38}"/>
              </a:ext>
            </a:extLst>
          </p:cNvPr>
          <p:cNvSpPr/>
          <p:nvPr/>
        </p:nvSpPr>
        <p:spPr>
          <a:xfrm>
            <a:off x="651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2F9569-B0FC-44B3-941F-EAD3078B6FF1}"/>
              </a:ext>
            </a:extLst>
          </p:cNvPr>
          <p:cNvSpPr/>
          <p:nvPr/>
        </p:nvSpPr>
        <p:spPr>
          <a:xfrm>
            <a:off x="363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455B41-6D91-40A9-ACC9-78CAB0265AC0}"/>
              </a:ext>
            </a:extLst>
          </p:cNvPr>
          <p:cNvSpPr/>
          <p:nvPr/>
        </p:nvSpPr>
        <p:spPr>
          <a:xfrm>
            <a:off x="435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6D601D-F44E-400C-A67B-3D4DC601A8D7}"/>
              </a:ext>
            </a:extLst>
          </p:cNvPr>
          <p:cNvSpPr/>
          <p:nvPr/>
        </p:nvSpPr>
        <p:spPr>
          <a:xfrm>
            <a:off x="507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945B41-D185-4F75-8963-0CBC222139E6}"/>
              </a:ext>
            </a:extLst>
          </p:cNvPr>
          <p:cNvSpPr/>
          <p:nvPr/>
        </p:nvSpPr>
        <p:spPr>
          <a:xfrm>
            <a:off x="2913264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66FE30-A6D3-406C-986D-7A2CFE82B83C}"/>
              </a:ext>
            </a:extLst>
          </p:cNvPr>
          <p:cNvSpPr/>
          <p:nvPr/>
        </p:nvSpPr>
        <p:spPr>
          <a:xfrm>
            <a:off x="579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3839E-6C88-4312-A5E0-DCB4E76F72FC}"/>
              </a:ext>
            </a:extLst>
          </p:cNvPr>
          <p:cNvSpPr/>
          <p:nvPr/>
        </p:nvSpPr>
        <p:spPr>
          <a:xfrm>
            <a:off x="651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870150-F7F6-4AE0-88C4-8C990270BEDA}"/>
              </a:ext>
            </a:extLst>
          </p:cNvPr>
          <p:cNvGrpSpPr/>
          <p:nvPr/>
        </p:nvGrpSpPr>
        <p:grpSpPr>
          <a:xfrm>
            <a:off x="1919813" y="4466501"/>
            <a:ext cx="5313447" cy="720000"/>
            <a:chOff x="1919813" y="4466501"/>
            <a:chExt cx="5313447" cy="72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181467-DE0C-4A9E-8F4A-49F54B719EE0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BE2410-B093-4475-8D57-58FCADB461AD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BE6480-E275-473C-8CDC-233DFAB13B80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68611D-9176-4DFC-BD03-6E9BA41F4A1C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54FB7FE-F4D2-4BA3-8DE8-ADF56026036A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D4C638A-6045-4155-8288-836B3DA3FC8D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F89E74B-0736-4750-90C7-971E01731064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985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线连接符 352">
            <a:extLst>
              <a:ext uri="{FF2B5EF4-FFF2-40B4-BE49-F238E27FC236}">
                <a16:creationId xmlns:a16="http://schemas.microsoft.com/office/drawing/2014/main" id="{15350FFC-34C1-4B53-A3E5-74ADE992FC2B}"/>
              </a:ext>
            </a:extLst>
          </p:cNvPr>
          <p:cNvCxnSpPr>
            <a:cxnSpLocks/>
          </p:cNvCxnSpPr>
          <p:nvPr/>
        </p:nvCxnSpPr>
        <p:spPr>
          <a:xfrm flipH="1">
            <a:off x="4156641" y="2122203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03973" y="5235487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遍历到</a:t>
            </a:r>
            <a:r>
              <a:rPr lang="en-US" altLang="zh-CN" sz="2000" dirty="0"/>
              <a:t>2</a:t>
            </a:r>
            <a:r>
              <a:rPr lang="zh-CN" altLang="en-US" sz="2000" dirty="0"/>
              <a:t>，找到了其它节点中和当前节点有相邻关系的节点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。符合合并条件。所以下面开始合并</a:t>
            </a:r>
            <a:r>
              <a:rPr lang="en-US" altLang="zh-CN" sz="2000" dirty="0"/>
              <a:t>[2,1], [2,3]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4375305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7517272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D29217-6267-4103-8794-D8E8891495E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615F004-E29C-44A4-AF43-6B11C38C9F78}"/>
              </a:ext>
            </a:extLst>
          </p:cNvPr>
          <p:cNvSpPr/>
          <p:nvPr/>
        </p:nvSpPr>
        <p:spPr>
          <a:xfrm>
            <a:off x="3961793" y="2528534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2E2FC3-2B02-4C92-8D19-BDA06FA2CC28}"/>
              </a:ext>
            </a:extLst>
          </p:cNvPr>
          <p:cNvSpPr/>
          <p:nvPr/>
        </p:nvSpPr>
        <p:spPr>
          <a:xfrm>
            <a:off x="10047767" y="1978545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79B1B5-C80F-42CC-89A5-200E315303D9}"/>
              </a:ext>
            </a:extLst>
          </p:cNvPr>
          <p:cNvSpPr/>
          <p:nvPr/>
        </p:nvSpPr>
        <p:spPr>
          <a:xfrm>
            <a:off x="579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F8230B-9870-42AC-BAC7-B24AA480DB38}"/>
              </a:ext>
            </a:extLst>
          </p:cNvPr>
          <p:cNvSpPr/>
          <p:nvPr/>
        </p:nvSpPr>
        <p:spPr>
          <a:xfrm>
            <a:off x="651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2F9569-B0FC-44B3-941F-EAD3078B6FF1}"/>
              </a:ext>
            </a:extLst>
          </p:cNvPr>
          <p:cNvSpPr/>
          <p:nvPr/>
        </p:nvSpPr>
        <p:spPr>
          <a:xfrm>
            <a:off x="363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455B41-6D91-40A9-ACC9-78CAB0265AC0}"/>
              </a:ext>
            </a:extLst>
          </p:cNvPr>
          <p:cNvSpPr/>
          <p:nvPr/>
        </p:nvSpPr>
        <p:spPr>
          <a:xfrm>
            <a:off x="435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6D601D-F44E-400C-A67B-3D4DC601A8D7}"/>
              </a:ext>
            </a:extLst>
          </p:cNvPr>
          <p:cNvSpPr/>
          <p:nvPr/>
        </p:nvSpPr>
        <p:spPr>
          <a:xfrm>
            <a:off x="507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945B41-D185-4F75-8963-0CBC222139E6}"/>
              </a:ext>
            </a:extLst>
          </p:cNvPr>
          <p:cNvSpPr/>
          <p:nvPr/>
        </p:nvSpPr>
        <p:spPr>
          <a:xfrm>
            <a:off x="2913264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66FE30-A6D3-406C-986D-7A2CFE82B83C}"/>
              </a:ext>
            </a:extLst>
          </p:cNvPr>
          <p:cNvSpPr/>
          <p:nvPr/>
        </p:nvSpPr>
        <p:spPr>
          <a:xfrm>
            <a:off x="579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3839E-6C88-4312-A5E0-DCB4E76F72FC}"/>
              </a:ext>
            </a:extLst>
          </p:cNvPr>
          <p:cNvSpPr/>
          <p:nvPr/>
        </p:nvSpPr>
        <p:spPr>
          <a:xfrm>
            <a:off x="651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27E71D3-2010-4F1D-B931-2F2FCABB43EC}"/>
              </a:ext>
            </a:extLst>
          </p:cNvPr>
          <p:cNvGrpSpPr/>
          <p:nvPr/>
        </p:nvGrpSpPr>
        <p:grpSpPr>
          <a:xfrm>
            <a:off x="1919813" y="4466501"/>
            <a:ext cx="5313447" cy="720000"/>
            <a:chOff x="1919813" y="4466501"/>
            <a:chExt cx="5313447" cy="72000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8535168-D656-4BE2-AC2D-00388306E5AD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C43499D-D4EC-4A7B-9CBE-FBFFBBDDECD1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9CA0283-8402-4824-9B51-054E05027CA8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205FBC5-D587-434D-ABCD-419A97A788D2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52FED6-A8CD-4E4E-82BA-A94B962DB552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88C90C7-A16F-4DC7-AA3E-D9B666EC0414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1897030-F559-40A2-BDFB-74F81EE07EE4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460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线连接符 352">
            <a:extLst>
              <a:ext uri="{FF2B5EF4-FFF2-40B4-BE49-F238E27FC236}">
                <a16:creationId xmlns:a16="http://schemas.microsoft.com/office/drawing/2014/main" id="{30543956-7C6D-4A5E-9F97-42CDF9F11839}"/>
              </a:ext>
            </a:extLst>
          </p:cNvPr>
          <p:cNvCxnSpPr>
            <a:cxnSpLocks/>
          </p:cNvCxnSpPr>
          <p:nvPr/>
        </p:nvCxnSpPr>
        <p:spPr>
          <a:xfrm flipH="1">
            <a:off x="7264931" y="2136783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直线连接符 352">
            <a:extLst>
              <a:ext uri="{FF2B5EF4-FFF2-40B4-BE49-F238E27FC236}">
                <a16:creationId xmlns:a16="http://schemas.microsoft.com/office/drawing/2014/main" id="{15350FFC-34C1-4B53-A3E5-74ADE992FC2B}"/>
              </a:ext>
            </a:extLst>
          </p:cNvPr>
          <p:cNvCxnSpPr>
            <a:cxnSpLocks/>
          </p:cNvCxnSpPr>
          <p:nvPr/>
        </p:nvCxnSpPr>
        <p:spPr>
          <a:xfrm flipH="1">
            <a:off x="4156641" y="2122203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501689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</a:t>
            </a:r>
            <a:r>
              <a:rPr lang="en-US" altLang="zh-CN" sz="2000" dirty="0"/>
              <a:t>[2,1]</a:t>
            </a:r>
            <a:r>
              <a:rPr lang="zh-CN" altLang="en-US" sz="2000" dirty="0"/>
              <a:t>：找到</a:t>
            </a:r>
            <a:r>
              <a:rPr lang="en-US" altLang="zh-CN" sz="2000" dirty="0"/>
              <a:t>2</a:t>
            </a:r>
            <a:r>
              <a:rPr lang="zh-CN" altLang="en-US" sz="2000" dirty="0"/>
              <a:t>所在子树的根节点</a:t>
            </a:r>
            <a:r>
              <a:rPr lang="en-US" altLang="zh-CN" sz="2000" dirty="0"/>
              <a:t>2</a:t>
            </a:r>
            <a:r>
              <a:rPr lang="zh-CN" altLang="en-US" sz="2000" dirty="0"/>
              <a:t>，合并到</a:t>
            </a:r>
            <a:r>
              <a:rPr lang="en-US" altLang="zh-CN" sz="2000" dirty="0"/>
              <a:t>1</a:t>
            </a:r>
            <a:r>
              <a:rPr lang="zh-CN" altLang="en-US" sz="2000" dirty="0"/>
              <a:t>所在子树根节点</a:t>
            </a:r>
            <a:r>
              <a:rPr lang="en-US" altLang="zh-CN" sz="2000" dirty="0"/>
              <a:t>1</a:t>
            </a:r>
            <a:r>
              <a:rPr lang="zh-CN" altLang="en-US" sz="2000" dirty="0"/>
              <a:t>下面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363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435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5073262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4375305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7517272" y="199604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D29217-6267-4103-8794-D8E8891495E4}"/>
              </a:ext>
            </a:extLst>
          </p:cNvPr>
          <p:cNvSpPr/>
          <p:nvPr/>
        </p:nvSpPr>
        <p:spPr>
          <a:xfrm>
            <a:off x="2913264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615F004-E29C-44A4-AF43-6B11C38C9F78}"/>
              </a:ext>
            </a:extLst>
          </p:cNvPr>
          <p:cNvSpPr/>
          <p:nvPr/>
        </p:nvSpPr>
        <p:spPr>
          <a:xfrm>
            <a:off x="3961793" y="2528534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2E2FC3-2B02-4C92-8D19-BDA06FA2CC28}"/>
              </a:ext>
            </a:extLst>
          </p:cNvPr>
          <p:cNvSpPr/>
          <p:nvPr/>
        </p:nvSpPr>
        <p:spPr>
          <a:xfrm>
            <a:off x="7040854" y="2564973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79B1B5-C80F-42CC-89A5-200E315303D9}"/>
              </a:ext>
            </a:extLst>
          </p:cNvPr>
          <p:cNvSpPr/>
          <p:nvPr/>
        </p:nvSpPr>
        <p:spPr>
          <a:xfrm>
            <a:off x="579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F8230B-9870-42AC-BAC7-B24AA480DB38}"/>
              </a:ext>
            </a:extLst>
          </p:cNvPr>
          <p:cNvSpPr/>
          <p:nvPr/>
        </p:nvSpPr>
        <p:spPr>
          <a:xfrm>
            <a:off x="6513260" y="388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2F9569-B0FC-44B3-941F-EAD3078B6FF1}"/>
              </a:ext>
            </a:extLst>
          </p:cNvPr>
          <p:cNvSpPr/>
          <p:nvPr/>
        </p:nvSpPr>
        <p:spPr>
          <a:xfrm>
            <a:off x="363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455B41-6D91-40A9-ACC9-78CAB0265AC0}"/>
              </a:ext>
            </a:extLst>
          </p:cNvPr>
          <p:cNvSpPr/>
          <p:nvPr/>
        </p:nvSpPr>
        <p:spPr>
          <a:xfrm>
            <a:off x="435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6D601D-F44E-400C-A67B-3D4DC601A8D7}"/>
              </a:ext>
            </a:extLst>
          </p:cNvPr>
          <p:cNvSpPr/>
          <p:nvPr/>
        </p:nvSpPr>
        <p:spPr>
          <a:xfrm>
            <a:off x="5073262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945B41-D185-4F75-8963-0CBC222139E6}"/>
              </a:ext>
            </a:extLst>
          </p:cNvPr>
          <p:cNvSpPr/>
          <p:nvPr/>
        </p:nvSpPr>
        <p:spPr>
          <a:xfrm>
            <a:off x="2913264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66FE30-A6D3-406C-986D-7A2CFE82B83C}"/>
              </a:ext>
            </a:extLst>
          </p:cNvPr>
          <p:cNvSpPr/>
          <p:nvPr/>
        </p:nvSpPr>
        <p:spPr>
          <a:xfrm>
            <a:off x="579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3839E-6C88-4312-A5E0-DCB4E76F72FC}"/>
              </a:ext>
            </a:extLst>
          </p:cNvPr>
          <p:cNvSpPr/>
          <p:nvPr/>
        </p:nvSpPr>
        <p:spPr>
          <a:xfrm>
            <a:off x="6513260" y="316069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6EEB474-8A04-4116-8E3E-F865E5D431AB}"/>
              </a:ext>
            </a:extLst>
          </p:cNvPr>
          <p:cNvGrpSpPr/>
          <p:nvPr/>
        </p:nvGrpSpPr>
        <p:grpSpPr>
          <a:xfrm>
            <a:off x="1919813" y="4466501"/>
            <a:ext cx="5313447" cy="720000"/>
            <a:chOff x="1919813" y="4466501"/>
            <a:chExt cx="5313447" cy="72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794264-1697-41C9-860E-7826D798F11C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F69849-DE37-40F8-ADA0-B6E84DF37CA6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807454D-9B94-4E48-9540-E6BCA1CEF2AB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FE6D217-8FE9-45B8-B30B-26E8E31F1254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02B750-F151-4EF0-8591-10C45B0EB179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99BA02A-AC57-40FE-899C-66BDCDCAD4A9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83C6A18-F126-4915-8CE5-F13028D719F6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37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422542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</a:t>
            </a:r>
            <a:r>
              <a:rPr lang="en-US" altLang="zh-CN" sz="2000" dirty="0"/>
              <a:t>[2,3]</a:t>
            </a:r>
            <a:r>
              <a:rPr lang="zh-CN" altLang="en-US" sz="2000" dirty="0"/>
              <a:t> ：找到</a:t>
            </a:r>
            <a:r>
              <a:rPr lang="en-US" altLang="zh-CN" sz="2000" dirty="0"/>
              <a:t>2</a:t>
            </a:r>
            <a:r>
              <a:rPr lang="zh-CN" altLang="en-US" sz="2000" dirty="0"/>
              <a:t>所在子树的根节点</a:t>
            </a:r>
            <a:r>
              <a:rPr lang="en-US" altLang="zh-CN" sz="2000" dirty="0"/>
              <a:t>1</a:t>
            </a:r>
            <a:r>
              <a:rPr lang="zh-CN" altLang="en-US" sz="2000" dirty="0"/>
              <a:t>，合并到</a:t>
            </a:r>
            <a:r>
              <a:rPr lang="en-US" altLang="zh-CN" sz="2000" dirty="0"/>
              <a:t>1</a:t>
            </a:r>
            <a:r>
              <a:rPr lang="zh-CN" altLang="en-US" sz="2000" dirty="0"/>
              <a:t>所在子树根节点</a:t>
            </a:r>
            <a:r>
              <a:rPr lang="en-US" altLang="zh-CN" sz="2000" dirty="0"/>
              <a:t>4</a:t>
            </a:r>
            <a:r>
              <a:rPr lang="zh-CN" altLang="en-US" sz="2000" dirty="0"/>
              <a:t>下面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1AA2C1-5D41-452B-950E-7EA2CECB7CE5}"/>
              </a:ext>
            </a:extLst>
          </p:cNvPr>
          <p:cNvGrpSpPr/>
          <p:nvPr/>
        </p:nvGrpSpPr>
        <p:grpSpPr>
          <a:xfrm>
            <a:off x="3891983" y="1733325"/>
            <a:ext cx="1597592" cy="1335124"/>
            <a:chOff x="3961793" y="1996040"/>
            <a:chExt cx="1597592" cy="1335124"/>
          </a:xfrm>
        </p:grpSpPr>
        <p:cxnSp>
          <p:nvCxnSpPr>
            <p:cNvPr id="47" name="直线连接符 350">
              <a:extLst>
                <a:ext uri="{FF2B5EF4-FFF2-40B4-BE49-F238E27FC236}">
                  <a16:creationId xmlns:a16="http://schemas.microsoft.com/office/drawing/2014/main" id="{E4025BC6-7510-4DC3-8A00-C7FDC61A52AB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35" y="2154489"/>
              <a:ext cx="631317" cy="99206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直线连接符 352">
              <a:extLst>
                <a:ext uri="{FF2B5EF4-FFF2-40B4-BE49-F238E27FC236}">
                  <a16:creationId xmlns:a16="http://schemas.microsoft.com/office/drawing/2014/main" id="{15350FFC-34C1-4B53-A3E5-74ADE992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6641" y="2122203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ADE568E-4930-46B8-8726-B12FD3E012FD}"/>
                </a:ext>
              </a:extLst>
            </p:cNvPr>
            <p:cNvSpPr/>
            <p:nvPr/>
          </p:nvSpPr>
          <p:spPr>
            <a:xfrm>
              <a:off x="4375305" y="1996040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E59F373-70F6-413F-80D8-771434965E29}"/>
                </a:ext>
              </a:extLst>
            </p:cNvPr>
            <p:cNvSpPr/>
            <p:nvPr/>
          </p:nvSpPr>
          <p:spPr>
            <a:xfrm>
              <a:off x="4778061" y="2553932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615F004-E29C-44A4-AF43-6B11C38C9F78}"/>
                </a:ext>
              </a:extLst>
            </p:cNvPr>
            <p:cNvSpPr/>
            <p:nvPr/>
          </p:nvSpPr>
          <p:spPr>
            <a:xfrm>
              <a:off x="3961793" y="2528534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2E2FC3-2B02-4C92-8D19-BDA06FA2CC28}"/>
                </a:ext>
              </a:extLst>
            </p:cNvPr>
            <p:cNvSpPr/>
            <p:nvPr/>
          </p:nvSpPr>
          <p:spPr>
            <a:xfrm>
              <a:off x="5215215" y="2986994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844E97-1EB9-4650-8ABE-4B060E12A90B}"/>
              </a:ext>
            </a:extLst>
          </p:cNvPr>
          <p:cNvGrpSpPr/>
          <p:nvPr/>
        </p:nvGrpSpPr>
        <p:grpSpPr>
          <a:xfrm>
            <a:off x="2857802" y="3150497"/>
            <a:ext cx="4319996" cy="1440000"/>
            <a:chOff x="2913264" y="3160694"/>
            <a:chExt cx="4319996" cy="1440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EE96811-9657-446C-91B9-E78890D8957C}"/>
                </a:ext>
              </a:extLst>
            </p:cNvPr>
            <p:cNvSpPr/>
            <p:nvPr/>
          </p:nvSpPr>
          <p:spPr>
            <a:xfrm>
              <a:off x="363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4DBCE7-AA90-4AF0-B5E6-3BE0D32FFF7B}"/>
                </a:ext>
              </a:extLst>
            </p:cNvPr>
            <p:cNvSpPr/>
            <p:nvPr/>
          </p:nvSpPr>
          <p:spPr>
            <a:xfrm>
              <a:off x="435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200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CF9178D-0458-4EB4-BB66-302C4868DF0E}"/>
                </a:ext>
              </a:extLst>
            </p:cNvPr>
            <p:cNvSpPr/>
            <p:nvPr/>
          </p:nvSpPr>
          <p:spPr>
            <a:xfrm>
              <a:off x="507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D29217-6267-4103-8794-D8E8891495E4}"/>
                </a:ext>
              </a:extLst>
            </p:cNvPr>
            <p:cNvSpPr/>
            <p:nvPr/>
          </p:nvSpPr>
          <p:spPr>
            <a:xfrm>
              <a:off x="2913264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9B1B5-C80F-42CC-89A5-200E315303D9}"/>
                </a:ext>
              </a:extLst>
            </p:cNvPr>
            <p:cNvSpPr/>
            <p:nvPr/>
          </p:nvSpPr>
          <p:spPr>
            <a:xfrm>
              <a:off x="5793260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BF8230B-9870-42AC-BAC7-B24AA480DB38}"/>
                </a:ext>
              </a:extLst>
            </p:cNvPr>
            <p:cNvSpPr/>
            <p:nvPr/>
          </p:nvSpPr>
          <p:spPr>
            <a:xfrm>
              <a:off x="6513260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12F9569-B0FC-44B3-941F-EAD3078B6FF1}"/>
                </a:ext>
              </a:extLst>
            </p:cNvPr>
            <p:cNvSpPr/>
            <p:nvPr/>
          </p:nvSpPr>
          <p:spPr>
            <a:xfrm>
              <a:off x="363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C455B41-6D91-40A9-ACC9-78CAB0265AC0}"/>
                </a:ext>
              </a:extLst>
            </p:cNvPr>
            <p:cNvSpPr/>
            <p:nvPr/>
          </p:nvSpPr>
          <p:spPr>
            <a:xfrm>
              <a:off x="435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200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6D601D-F44E-400C-A67B-3D4DC601A8D7}"/>
                </a:ext>
              </a:extLst>
            </p:cNvPr>
            <p:cNvSpPr/>
            <p:nvPr/>
          </p:nvSpPr>
          <p:spPr>
            <a:xfrm>
              <a:off x="507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945B41-D185-4F75-8963-0CBC222139E6}"/>
                </a:ext>
              </a:extLst>
            </p:cNvPr>
            <p:cNvSpPr/>
            <p:nvPr/>
          </p:nvSpPr>
          <p:spPr>
            <a:xfrm>
              <a:off x="2913264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966FE30-A6D3-406C-986D-7A2CFE82B83C}"/>
                </a:ext>
              </a:extLst>
            </p:cNvPr>
            <p:cNvSpPr/>
            <p:nvPr/>
          </p:nvSpPr>
          <p:spPr>
            <a:xfrm>
              <a:off x="5793260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63839E-6C88-4312-A5E0-DCB4E76F72FC}"/>
                </a:ext>
              </a:extLst>
            </p:cNvPr>
            <p:cNvSpPr/>
            <p:nvPr/>
          </p:nvSpPr>
          <p:spPr>
            <a:xfrm>
              <a:off x="6513260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1A066C7-8620-4F32-A70B-6144DF53BE1B}"/>
              </a:ext>
            </a:extLst>
          </p:cNvPr>
          <p:cNvGrpSpPr/>
          <p:nvPr/>
        </p:nvGrpSpPr>
        <p:grpSpPr>
          <a:xfrm>
            <a:off x="1866517" y="4509713"/>
            <a:ext cx="5313447" cy="720000"/>
            <a:chOff x="1919813" y="4466501"/>
            <a:chExt cx="5313447" cy="720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D8B677-A625-4EF1-8320-93B0CD98D45F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D89B27-E263-4CD3-8571-2CF3F039FFB2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F02CA02-EAFA-4AFD-B069-89A41C2C6F01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6994826-73AF-468C-8455-B5A34B986B35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0ED05DC-7B82-4CD7-93D3-9C2C44B23A6D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8A4786-7B73-4732-B895-21AB6D8FECCD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A742977-071A-4FB0-AD19-C9ECA7577880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669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LeetCode-128</a:t>
            </a:r>
            <a:r>
              <a:rPr lang="zh-CN" altLang="en-US" sz="18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最长连续序列</a:t>
            </a:r>
            <a:endParaRPr lang="zh-CN" altLang="en-US" sz="18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422542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至此，完成所有合并操作。遍历每一棵树，更新最大节点个数</a:t>
            </a:r>
            <a:r>
              <a:rPr lang="en-US" altLang="zh-CN" sz="2000" dirty="0"/>
              <a:t>size</a:t>
            </a:r>
            <a:r>
              <a:rPr lang="zh-CN" altLang="en-US" sz="2000" dirty="0"/>
              <a:t>即可。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882789" y="197896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dk1">
                    <a:alpha val="98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sz="2000" kern="100" dirty="0">
              <a:solidFill>
                <a:schemeClr val="dk1">
                  <a:alpha val="98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D8792-6650-4C25-A773-3AB2F8FD07C5}"/>
              </a:ext>
            </a:extLst>
          </p:cNvPr>
          <p:cNvSpPr/>
          <p:nvPr/>
        </p:nvSpPr>
        <p:spPr>
          <a:xfrm>
            <a:off x="2867822" y="1986590"/>
            <a:ext cx="344170" cy="344170"/>
          </a:xfrm>
          <a:prstGeom prst="ellipse">
            <a:avLst/>
          </a:prstGeom>
          <a:ln>
            <a:solidFill>
              <a:schemeClr val="accent3">
                <a:alpha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BE4670-366E-4C3B-A3BF-74F619F07310}"/>
              </a:ext>
            </a:extLst>
          </p:cNvPr>
          <p:cNvSpPr txBox="1"/>
          <p:nvPr/>
        </p:nvSpPr>
        <p:spPr>
          <a:xfrm>
            <a:off x="660400" y="741937"/>
            <a:ext cx="93209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[100,4,200,1,3,2]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1AA2C1-5D41-452B-950E-7EA2CECB7CE5}"/>
              </a:ext>
            </a:extLst>
          </p:cNvPr>
          <p:cNvGrpSpPr/>
          <p:nvPr/>
        </p:nvGrpSpPr>
        <p:grpSpPr>
          <a:xfrm>
            <a:off x="3891983" y="1733325"/>
            <a:ext cx="1597592" cy="1335124"/>
            <a:chOff x="3961793" y="1996040"/>
            <a:chExt cx="1597592" cy="1335124"/>
          </a:xfrm>
        </p:grpSpPr>
        <p:cxnSp>
          <p:nvCxnSpPr>
            <p:cNvPr id="47" name="直线连接符 350">
              <a:extLst>
                <a:ext uri="{FF2B5EF4-FFF2-40B4-BE49-F238E27FC236}">
                  <a16:creationId xmlns:a16="http://schemas.microsoft.com/office/drawing/2014/main" id="{E4025BC6-7510-4DC3-8A00-C7FDC61A52AB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35" y="2154489"/>
              <a:ext cx="631317" cy="99206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直线连接符 352">
              <a:extLst>
                <a:ext uri="{FF2B5EF4-FFF2-40B4-BE49-F238E27FC236}">
                  <a16:creationId xmlns:a16="http://schemas.microsoft.com/office/drawing/2014/main" id="{15350FFC-34C1-4B53-A3E5-74ADE992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6641" y="2122203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ADE568E-4930-46B8-8726-B12FD3E012FD}"/>
                </a:ext>
              </a:extLst>
            </p:cNvPr>
            <p:cNvSpPr/>
            <p:nvPr/>
          </p:nvSpPr>
          <p:spPr>
            <a:xfrm>
              <a:off x="4375305" y="1996040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E59F373-70F6-413F-80D8-771434965E29}"/>
                </a:ext>
              </a:extLst>
            </p:cNvPr>
            <p:cNvSpPr/>
            <p:nvPr/>
          </p:nvSpPr>
          <p:spPr>
            <a:xfrm>
              <a:off x="4778061" y="2553932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615F004-E29C-44A4-AF43-6B11C38C9F78}"/>
                </a:ext>
              </a:extLst>
            </p:cNvPr>
            <p:cNvSpPr/>
            <p:nvPr/>
          </p:nvSpPr>
          <p:spPr>
            <a:xfrm>
              <a:off x="3961793" y="2528534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2E2FC3-2B02-4C92-8D19-BDA06FA2CC28}"/>
                </a:ext>
              </a:extLst>
            </p:cNvPr>
            <p:cNvSpPr/>
            <p:nvPr/>
          </p:nvSpPr>
          <p:spPr>
            <a:xfrm>
              <a:off x="5215215" y="2986994"/>
              <a:ext cx="344170" cy="344170"/>
            </a:xfrm>
            <a:prstGeom prst="ellipse">
              <a:avLst/>
            </a:prstGeom>
            <a:ln>
              <a:solidFill>
                <a:schemeClr val="accent3">
                  <a:alpha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844E97-1EB9-4650-8ABE-4B060E12A90B}"/>
              </a:ext>
            </a:extLst>
          </p:cNvPr>
          <p:cNvGrpSpPr/>
          <p:nvPr/>
        </p:nvGrpSpPr>
        <p:grpSpPr>
          <a:xfrm>
            <a:off x="2857802" y="3150497"/>
            <a:ext cx="4319996" cy="1440000"/>
            <a:chOff x="2913264" y="3160694"/>
            <a:chExt cx="4319996" cy="1440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EE96811-9657-446C-91B9-E78890D8957C}"/>
                </a:ext>
              </a:extLst>
            </p:cNvPr>
            <p:cNvSpPr/>
            <p:nvPr/>
          </p:nvSpPr>
          <p:spPr>
            <a:xfrm>
              <a:off x="363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4DBCE7-AA90-4AF0-B5E6-3BE0D32FFF7B}"/>
                </a:ext>
              </a:extLst>
            </p:cNvPr>
            <p:cNvSpPr/>
            <p:nvPr/>
          </p:nvSpPr>
          <p:spPr>
            <a:xfrm>
              <a:off x="435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200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CF9178D-0458-4EB4-BB66-302C4868DF0E}"/>
                </a:ext>
              </a:extLst>
            </p:cNvPr>
            <p:cNvSpPr/>
            <p:nvPr/>
          </p:nvSpPr>
          <p:spPr>
            <a:xfrm>
              <a:off x="5073262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D29217-6267-4103-8794-D8E8891495E4}"/>
                </a:ext>
              </a:extLst>
            </p:cNvPr>
            <p:cNvSpPr/>
            <p:nvPr/>
          </p:nvSpPr>
          <p:spPr>
            <a:xfrm>
              <a:off x="2913264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9B1B5-C80F-42CC-89A5-200E315303D9}"/>
                </a:ext>
              </a:extLst>
            </p:cNvPr>
            <p:cNvSpPr/>
            <p:nvPr/>
          </p:nvSpPr>
          <p:spPr>
            <a:xfrm>
              <a:off x="5793260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BF8230B-9870-42AC-BAC7-B24AA480DB38}"/>
                </a:ext>
              </a:extLst>
            </p:cNvPr>
            <p:cNvSpPr/>
            <p:nvPr/>
          </p:nvSpPr>
          <p:spPr>
            <a:xfrm>
              <a:off x="6513260" y="388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12F9569-B0FC-44B3-941F-EAD3078B6FF1}"/>
                </a:ext>
              </a:extLst>
            </p:cNvPr>
            <p:cNvSpPr/>
            <p:nvPr/>
          </p:nvSpPr>
          <p:spPr>
            <a:xfrm>
              <a:off x="363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C455B41-6D91-40A9-ACC9-78CAB0265AC0}"/>
                </a:ext>
              </a:extLst>
            </p:cNvPr>
            <p:cNvSpPr/>
            <p:nvPr/>
          </p:nvSpPr>
          <p:spPr>
            <a:xfrm>
              <a:off x="435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200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6D601D-F44E-400C-A67B-3D4DC601A8D7}"/>
                </a:ext>
              </a:extLst>
            </p:cNvPr>
            <p:cNvSpPr/>
            <p:nvPr/>
          </p:nvSpPr>
          <p:spPr>
            <a:xfrm>
              <a:off x="5073262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945B41-D185-4F75-8963-0CBC222139E6}"/>
                </a:ext>
              </a:extLst>
            </p:cNvPr>
            <p:cNvSpPr/>
            <p:nvPr/>
          </p:nvSpPr>
          <p:spPr>
            <a:xfrm>
              <a:off x="2913264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966FE30-A6D3-406C-986D-7A2CFE82B83C}"/>
                </a:ext>
              </a:extLst>
            </p:cNvPr>
            <p:cNvSpPr/>
            <p:nvPr/>
          </p:nvSpPr>
          <p:spPr>
            <a:xfrm>
              <a:off x="5793260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63839E-6C88-4312-A5E0-DCB4E76F72FC}"/>
                </a:ext>
              </a:extLst>
            </p:cNvPr>
            <p:cNvSpPr/>
            <p:nvPr/>
          </p:nvSpPr>
          <p:spPr>
            <a:xfrm>
              <a:off x="6513260" y="316069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1A066C7-8620-4F32-A70B-6144DF53BE1B}"/>
              </a:ext>
            </a:extLst>
          </p:cNvPr>
          <p:cNvGrpSpPr/>
          <p:nvPr/>
        </p:nvGrpSpPr>
        <p:grpSpPr>
          <a:xfrm>
            <a:off x="1866517" y="4509713"/>
            <a:ext cx="5313447" cy="720000"/>
            <a:chOff x="1919813" y="4466501"/>
            <a:chExt cx="5313447" cy="720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D8B677-A625-4EF1-8320-93B0CD98D45F}"/>
                </a:ext>
              </a:extLst>
            </p:cNvPr>
            <p:cNvSpPr/>
            <p:nvPr/>
          </p:nvSpPr>
          <p:spPr>
            <a:xfrm>
              <a:off x="363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D89B27-E263-4CD3-8571-2CF3F039FFB2}"/>
                </a:ext>
              </a:extLst>
            </p:cNvPr>
            <p:cNvSpPr/>
            <p:nvPr/>
          </p:nvSpPr>
          <p:spPr>
            <a:xfrm>
              <a:off x="435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F02CA02-EAFA-4AFD-B069-89A41C2C6F01}"/>
                </a:ext>
              </a:extLst>
            </p:cNvPr>
            <p:cNvSpPr/>
            <p:nvPr/>
          </p:nvSpPr>
          <p:spPr>
            <a:xfrm>
              <a:off x="5073262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6994826-73AF-468C-8455-B5A34B986B35}"/>
                </a:ext>
              </a:extLst>
            </p:cNvPr>
            <p:cNvSpPr/>
            <p:nvPr/>
          </p:nvSpPr>
          <p:spPr>
            <a:xfrm>
              <a:off x="2913264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0ED05DC-7B82-4CD7-93D3-9C2C44B23A6D}"/>
                </a:ext>
              </a:extLst>
            </p:cNvPr>
            <p:cNvSpPr/>
            <p:nvPr/>
          </p:nvSpPr>
          <p:spPr>
            <a:xfrm>
              <a:off x="579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8A4786-7B73-4732-B895-21AB6D8FECCD}"/>
                </a:ext>
              </a:extLst>
            </p:cNvPr>
            <p:cNvSpPr/>
            <p:nvPr/>
          </p:nvSpPr>
          <p:spPr>
            <a:xfrm>
              <a:off x="6513260" y="446650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A742977-071A-4FB0-AD19-C9ECA7577880}"/>
                </a:ext>
              </a:extLst>
            </p:cNvPr>
            <p:cNvSpPr txBox="1"/>
            <p:nvPr/>
          </p:nvSpPr>
          <p:spPr>
            <a:xfrm>
              <a:off x="1919813" y="4560742"/>
              <a:ext cx="93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68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8480" y="2316757"/>
            <a:ext cx="651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8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557</Words>
  <Application>Microsoft Office PowerPoint</Application>
  <PresentationFormat>自定义</PresentationFormat>
  <Paragraphs>198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微软雅黑</vt:lpstr>
      <vt:lpstr>阿里巴巴普惠体 Medium</vt:lpstr>
      <vt:lpstr>Alibaba Sans</vt:lpstr>
      <vt:lpstr>阿里巴巴普惠体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booqi</cp:lastModifiedBy>
  <cp:revision>106</cp:revision>
  <dcterms:created xsi:type="dcterms:W3CDTF">2020-12-02T04:39:19Z</dcterms:created>
  <dcterms:modified xsi:type="dcterms:W3CDTF">2021-04-27T08:23:21Z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