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4"/>
  </p:notesMasterIdLst>
  <p:handoutMasterIdLst>
    <p:handoutMasterId r:id="rId15"/>
  </p:handoutMasterIdLst>
  <p:sldIdLst>
    <p:sldId id="256" r:id="rId4"/>
    <p:sldId id="364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259" r:id="rId13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16"/>
      <p:bold r:id="rId17"/>
    </p:embeddedFont>
    <p:embeddedFont>
      <p:font typeface="阿里巴巴普惠体 Medium" panose="00020600040101010101" pitchFamily="18" charset="-122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66" y="12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7394" y="2046565"/>
            <a:ext cx="890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6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F8E6EC-62EB-4750-BBB0-1908FBCE6127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80CAEE-76B6-430C-BC37-29667760EED5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1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A5A508-DFF8-4985-8A7D-4D98FA17C41A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1F991F-DBCB-4D77-A8DF-EF9059A38DB5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70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ACC792-4DDF-49EA-B18F-CE5B178E15A5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378C83-6C5B-4263-8568-D309F5400B0A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266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0C5332-483D-4BF1-8B7C-A94EA1DEAE28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F09664-9419-442E-B7BB-75945631AD4F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679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D6C668-C7D2-4093-BCEB-9D39CEE9CF8E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6DDE51-CECA-4805-BF86-6E03B18F8FF1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68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EB4CED-22AF-4E24-AE63-22520E735C3A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1479E1-1303-4880-BA4B-61E81077B686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68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8A3A6-6FB8-4ADD-AEB1-853BA2E19696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9A7BC5-8B1F-4438-92D9-D4C2BBF4A536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39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LeetCode-947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移除最多的同行或同列石头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CBCA2C-C22F-481D-AEDE-C2E694F084DE}"/>
              </a:ext>
            </a:extLst>
          </p:cNvPr>
          <p:cNvSpPr/>
          <p:nvPr/>
        </p:nvSpPr>
        <p:spPr>
          <a:xfrm>
            <a:off x="434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58ADC7-F36F-46E4-946F-91AC58569FC5}"/>
              </a:ext>
            </a:extLst>
          </p:cNvPr>
          <p:cNvSpPr/>
          <p:nvPr/>
        </p:nvSpPr>
        <p:spPr>
          <a:xfrm>
            <a:off x="5068656" y="232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DBD6FE-E800-48BE-AF39-4849C8680073}"/>
              </a:ext>
            </a:extLst>
          </p:cNvPr>
          <p:cNvSpPr/>
          <p:nvPr/>
        </p:nvSpPr>
        <p:spPr>
          <a:xfrm>
            <a:off x="5788656" y="232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961104-5098-4BEB-B8CE-08B00A9B2561}"/>
              </a:ext>
            </a:extLst>
          </p:cNvPr>
          <p:cNvSpPr/>
          <p:nvPr/>
        </p:nvSpPr>
        <p:spPr>
          <a:xfrm>
            <a:off x="434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A9B6E2-2F48-4806-B6E5-9A3E2A00921C}"/>
              </a:ext>
            </a:extLst>
          </p:cNvPr>
          <p:cNvSpPr/>
          <p:nvPr/>
        </p:nvSpPr>
        <p:spPr>
          <a:xfrm>
            <a:off x="5068656" y="304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94CEE7-EFDC-4A94-8A56-B7AB3818577F}"/>
              </a:ext>
            </a:extLst>
          </p:cNvPr>
          <p:cNvSpPr/>
          <p:nvPr/>
        </p:nvSpPr>
        <p:spPr>
          <a:xfrm>
            <a:off x="5788656" y="304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4A59EC-D0C4-4123-9590-19AAF79DF259}"/>
              </a:ext>
            </a:extLst>
          </p:cNvPr>
          <p:cNvSpPr/>
          <p:nvPr/>
        </p:nvSpPr>
        <p:spPr>
          <a:xfrm>
            <a:off x="4348656" y="376427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C15F70-1EB3-48BF-84C3-5BB20792AF42}"/>
              </a:ext>
            </a:extLst>
          </p:cNvPr>
          <p:cNvSpPr/>
          <p:nvPr/>
        </p:nvSpPr>
        <p:spPr>
          <a:xfrm>
            <a:off x="506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287A9CE-94B9-4704-8B23-A1F306DB3C72}"/>
              </a:ext>
            </a:extLst>
          </p:cNvPr>
          <p:cNvSpPr/>
          <p:nvPr/>
        </p:nvSpPr>
        <p:spPr>
          <a:xfrm>
            <a:off x="5788656" y="3764275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78C07-168F-42FE-8BB7-80EF007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59" y="1419609"/>
            <a:ext cx="473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stones = [[0,0],[0,1],[1,0],[1,2],[2,1],[2,2]]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2744FF-BF45-4347-A9CB-0D2EF37782EC}"/>
              </a:ext>
            </a:extLst>
          </p:cNvPr>
          <p:cNvSpPr txBox="1"/>
          <p:nvPr/>
        </p:nvSpPr>
        <p:spPr>
          <a:xfrm>
            <a:off x="4708656" y="183213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Count = 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8A3A6-6FB8-4ADD-AEB1-853BA2E19696}"/>
              </a:ext>
            </a:extLst>
          </p:cNvPr>
          <p:cNvSpPr txBox="1"/>
          <p:nvPr/>
        </p:nvSpPr>
        <p:spPr>
          <a:xfrm>
            <a:off x="2819400" y="1830445"/>
            <a:ext cx="208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stoneNum</a:t>
            </a:r>
            <a:r>
              <a:rPr lang="en-US" altLang="zh-CN" dirty="0"/>
              <a:t> = 6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9DC20-D30F-40FC-A89D-7CF08CD69CB0}"/>
              </a:ext>
            </a:extLst>
          </p:cNvPr>
          <p:cNvSpPr txBox="1"/>
          <p:nvPr/>
        </p:nvSpPr>
        <p:spPr>
          <a:xfrm>
            <a:off x="6451005" y="1830445"/>
            <a:ext cx="224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Return : 6 - 1 = 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FA9B35-4614-4F68-8A55-F3729BB6B1F8}"/>
              </a:ext>
            </a:extLst>
          </p:cNvPr>
          <p:cNvSpPr txBox="1"/>
          <p:nvPr/>
        </p:nvSpPr>
        <p:spPr>
          <a:xfrm>
            <a:off x="571500" y="491490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我们建立一个并查集，每次获取两个石头的坐标，然后进行判断。</a:t>
            </a:r>
            <a:endParaRPr lang="en-US" altLang="zh-CN" dirty="0"/>
          </a:p>
          <a:p>
            <a:r>
              <a:rPr lang="zh-CN" altLang="en-US" dirty="0"/>
              <a:t>如果两块石头处于同一横坐标或者同一纵坐标之时，我们就进行合并，直到遍历完整个石头的数组。</a:t>
            </a:r>
            <a:endParaRPr lang="en-US" altLang="zh-CN" dirty="0"/>
          </a:p>
          <a:p>
            <a:r>
              <a:rPr lang="zh-CN" altLang="en-US" dirty="0"/>
              <a:t>每次合并我们就会减少一个石头，所以我们需要记录下我们一共合并了多少次最终返回合并的次数。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059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1031</Words>
  <Application>Microsoft Office PowerPoint</Application>
  <PresentationFormat>自定义</PresentationFormat>
  <Paragraphs>117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阿里巴巴普惠体</vt:lpstr>
      <vt:lpstr>微软雅黑</vt:lpstr>
      <vt:lpstr>等线 Light</vt:lpstr>
      <vt:lpstr>阿里巴巴普惠体 Medium</vt:lpstr>
      <vt:lpstr>等线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44</cp:revision>
  <dcterms:created xsi:type="dcterms:W3CDTF">2020-12-02T04:39:19Z</dcterms:created>
  <dcterms:modified xsi:type="dcterms:W3CDTF">2021-04-26T02:53:26Z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