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62.xml" ContentType="application/vnd.openxmlformats-officedocument.presentationml.tags+xml"/>
  <Override PartName="/ppt/notesSlides/notesSlide1.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2"/>
    <p:sldMasterId id="2147483657" r:id="rId3"/>
  </p:sldMasterIdLst>
  <p:notesMasterIdLst>
    <p:notesMasterId r:id="rId20"/>
  </p:notesMasterIdLst>
  <p:handoutMasterIdLst>
    <p:handoutMasterId r:id="rId21"/>
  </p:handoutMasterIdLst>
  <p:sldIdLst>
    <p:sldId id="256" r:id="rId4"/>
    <p:sldId id="364" r:id="rId5"/>
    <p:sldId id="365" r:id="rId6"/>
    <p:sldId id="366" r:id="rId7"/>
    <p:sldId id="367" r:id="rId8"/>
    <p:sldId id="368" r:id="rId9"/>
    <p:sldId id="369" r:id="rId10"/>
    <p:sldId id="370" r:id="rId11"/>
    <p:sldId id="371" r:id="rId12"/>
    <p:sldId id="372" r:id="rId13"/>
    <p:sldId id="377" r:id="rId14"/>
    <p:sldId id="373" r:id="rId15"/>
    <p:sldId id="374" r:id="rId16"/>
    <p:sldId id="375" r:id="rId17"/>
    <p:sldId id="376" r:id="rId18"/>
    <p:sldId id="259" r:id="rId19"/>
  </p:sldIdLst>
  <p:sldSz cx="11518900" cy="6480175"/>
  <p:notesSz cx="6858000" cy="9144000"/>
  <p:embeddedFontLst>
    <p:embeddedFont>
      <p:font typeface="阿里巴巴普惠体" panose="00020600040101010101" pitchFamily="18" charset="-122"/>
      <p:regular r:id="rId22"/>
      <p:bold r:id="rId23"/>
    </p:embeddedFont>
    <p:embeddedFont>
      <p:font typeface="阿里巴巴普惠体 Medium" panose="00020600040101010101" pitchFamily="18" charset="-122"/>
      <p:regular r:id="rId24"/>
    </p:embeddedFont>
    <p:embeddedFont>
      <p:font typeface="等线" panose="02010600030101010101" pitchFamily="2" charset="-122"/>
      <p:regular r:id="rId25"/>
      <p:bold r:id="rId26"/>
    </p:embeddedFont>
    <p:embeddedFont>
      <p:font typeface="等线 Light" panose="02010600030101010101" pitchFamily="2" charset="-122"/>
      <p:regular r:id="rId27"/>
    </p:embeddedFont>
    <p:embeddedFont>
      <p:font typeface="微软雅黑" panose="020B0503020204020204" pitchFamily="34" charset="-122"/>
      <p:regular r:id="rId28"/>
      <p:bold r:id="rId29"/>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09" userDrawn="1">
          <p15:clr>
            <a:srgbClr val="A4A3A4"/>
          </p15:clr>
        </p15:guide>
        <p15:guide id="2" pos="36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0EA"/>
    <a:srgbClr val="89B92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80" autoAdjust="0"/>
    <p:restoredTop sz="94660"/>
  </p:normalViewPr>
  <p:slideViewPr>
    <p:cSldViewPr snapToGrid="0">
      <p:cViewPr varScale="1">
        <p:scale>
          <a:sx n="126" d="100"/>
          <a:sy n="126" d="100"/>
        </p:scale>
        <p:origin x="366" y="126"/>
      </p:cViewPr>
      <p:guideLst>
        <p:guide orient="horz" pos="2109"/>
        <p:guide pos="3628"/>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5.fntdata"/><Relationship Id="rId3" Type="http://schemas.openxmlformats.org/officeDocument/2006/relationships/slideMaster" Target="slideMasters/slideMaster2.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notesMaster" Target="notesMasters/notesMaster1.xml"/><Relationship Id="rId29"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2021/4/26</a:t>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2021/4/26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2.xml"/><Relationship Id="rId5" Type="http://schemas.openxmlformats.org/officeDocument/2006/relationships/tags" Target="../tags/tag16.xml"/><Relationship Id="rId4" Type="http://schemas.openxmlformats.org/officeDocument/2006/relationships/tags" Target="../tags/tag15.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2.xml"/><Relationship Id="rId5" Type="http://schemas.openxmlformats.org/officeDocument/2006/relationships/tags" Target="../tags/tag21.xml"/><Relationship Id="rId4" Type="http://schemas.openxmlformats.org/officeDocument/2006/relationships/tags" Target="../tags/tag20.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2.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2.xml"/><Relationship Id="rId4" Type="http://schemas.openxmlformats.org/officeDocument/2006/relationships/tags" Target="../tags/tag39.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2.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2.xml"/><Relationship Id="rId5" Type="http://schemas.openxmlformats.org/officeDocument/2006/relationships/tags" Target="../tags/tag53.xml"/><Relationship Id="rId4" Type="http://schemas.openxmlformats.org/officeDocument/2006/relationships/tags" Target="../tags/tag52.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2.xml"/><Relationship Id="rId4" Type="http://schemas.openxmlformats.org/officeDocument/2006/relationships/tags" Target="../tags/tag57.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slideMaster" Target="../slideMasters/slideMaster2.xml"/><Relationship Id="rId4" Type="http://schemas.openxmlformats.org/officeDocument/2006/relationships/tags" Target="../tags/tag6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2.xml"/><Relationship Id="rId5" Type="http://schemas.openxmlformats.org/officeDocument/2006/relationships/tags" Target="../tags/tag11.xml"/><Relationship Id="rId4"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32899" y="2181679"/>
            <a:ext cx="10253103" cy="849630"/>
          </a:xfrm>
        </p:spPr>
        <p:txBody>
          <a:bodyPr lIns="101600" tIns="38100" rIns="25400" bIns="38100" anchor="t" anchorCtr="0">
            <a:noAutofit/>
          </a:bodyPr>
          <a:lstStyle>
            <a:lvl1pPr algn="ctr">
              <a:defRPr sz="5100" b="0" spc="600">
                <a:effectLst/>
                <a:latin typeface="+mn-ea"/>
                <a:ea typeface="+mn-ea"/>
              </a:defRPr>
            </a:lvl1pPr>
          </a:lstStyle>
          <a:p>
            <a:r>
              <a:rPr lang="zh-CN" altLang="en-US" dirty="0"/>
              <a:t>单击此处编辑标题</a:t>
            </a:r>
          </a:p>
        </p:txBody>
      </p:sp>
      <p:sp>
        <p:nvSpPr>
          <p:cNvPr id="3" name="副标题 2"/>
          <p:cNvSpPr>
            <a:spLocks noGrp="1"/>
          </p:cNvSpPr>
          <p:nvPr>
            <p:ph type="subTitle" idx="1" hasCustomPrompt="1"/>
          </p:nvPr>
        </p:nvSpPr>
        <p:spPr>
          <a:xfrm>
            <a:off x="632940" y="3369091"/>
            <a:ext cx="10253021" cy="757220"/>
          </a:xfrm>
        </p:spPr>
        <p:txBody>
          <a:bodyPr lIns="101600" tIns="38100" rIns="76200" bIns="38100" anchor="ctr" anchorCtr="0">
            <a:noAutofit/>
          </a:bodyPr>
          <a:lstStyle>
            <a:lvl1pPr marL="0" indent="0" algn="ctr" eaLnBrk="1" fontAlgn="auto" latinLnBrk="0" hangingPunct="1">
              <a:lnSpc>
                <a:spcPct val="100000"/>
              </a:lnSpc>
              <a:buNone/>
              <a:defRPr sz="2270" u="none" strike="noStrike" kern="1200" cap="none" spc="200" normalizeH="0" baseline="0">
                <a:solidFill>
                  <a:schemeClr val="tx1"/>
                </a:solidFill>
                <a:uFillTx/>
                <a:latin typeface="+mn-ea"/>
                <a:ea typeface="+mn-ea"/>
              </a:defRPr>
            </a:lvl1pPr>
            <a:lvl2pPr marL="431800" indent="0" algn="ctr">
              <a:buNone/>
              <a:defRPr sz="1890"/>
            </a:lvl2pPr>
            <a:lvl3pPr marL="864235" indent="0" algn="ctr">
              <a:buNone/>
              <a:defRPr sz="1700"/>
            </a:lvl3pPr>
            <a:lvl4pPr marL="1296035" indent="0" algn="ctr">
              <a:buNone/>
              <a:defRPr sz="1510"/>
            </a:lvl4pPr>
            <a:lvl5pPr marL="1727835" indent="0" algn="ctr">
              <a:buNone/>
              <a:defRPr sz="1510"/>
            </a:lvl5pPr>
            <a:lvl6pPr marL="2159635" indent="0" algn="ctr">
              <a:buNone/>
              <a:defRPr sz="1510"/>
            </a:lvl6pPr>
            <a:lvl7pPr marL="2592070" indent="0" algn="ctr">
              <a:buNone/>
              <a:defRPr sz="1510"/>
            </a:lvl7pPr>
            <a:lvl8pPr marL="3023870" indent="0" algn="ctr">
              <a:buNone/>
              <a:defRPr sz="1510"/>
            </a:lvl8pPr>
            <a:lvl9pPr marL="3455670" indent="0" algn="ctr">
              <a:buNone/>
              <a:defRPr sz="1510"/>
            </a:lvl9pPr>
          </a:lstStyle>
          <a:p>
            <a:r>
              <a:rPr lang="zh-CN" altLang="en-US" dirty="0"/>
              <a:t>单击此处编辑副标题</a:t>
            </a:r>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32959" y="408189"/>
            <a:ext cx="10254082" cy="612283"/>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645"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32959" y="1224567"/>
            <a:ext cx="10254082" cy="4763485"/>
          </a:xfrm>
        </p:spPr>
        <p:txBody>
          <a:bodyPr vert="horz" lIns="101600" tIns="0" rIns="82550" bIns="0" rtlCol="0">
            <a:noAutofit/>
          </a:bodyPr>
          <a:lstStyle>
            <a:lvl1pPr marL="215900" marR="0" lvl="0" indent="-215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51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47700" marR="0" lvl="1" indent="-2159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51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080135" marR="0" lvl="2" indent="-215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51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511935" marR="0" lvl="3" indent="-215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51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943735" marR="0" lvl="4" indent="-215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51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2021/4/26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33005" y="3598800"/>
            <a:ext cx="10254082" cy="590405"/>
          </a:xfrm>
        </p:spPr>
        <p:txBody>
          <a:bodyPr lIns="101600" tIns="38100" rIns="63500" bIns="38100" anchor="t" anchorCtr="0">
            <a:noAutofit/>
          </a:bodyPr>
          <a:lstStyle>
            <a:lvl1pPr>
              <a:defRPr sz="34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33000" y="4263000"/>
            <a:ext cx="10254082" cy="1018569"/>
          </a:xfrm>
        </p:spPr>
        <p:txBody>
          <a:bodyPr lIns="101600" tIns="38100" rIns="76200" bIns="38100">
            <a:noAutofit/>
          </a:bodyPr>
          <a:lstStyle>
            <a:lvl1pPr marL="0" indent="0" eaLnBrk="1" fontAlgn="auto" latinLnBrk="0" hangingPunct="1">
              <a:buNone/>
              <a:defRPr kumimoji="0" lang="zh-CN" altLang="en-US" sz="1510" b="0" i="0" u="none" strike="noStrike" kern="1200" cap="none" spc="150" normalizeH="0" baseline="0" noProof="1">
                <a:solidFill>
                  <a:schemeClr val="tx1"/>
                </a:solidFill>
                <a:uFillTx/>
                <a:latin typeface="+mn-lt"/>
                <a:ea typeface="+mn-ea"/>
                <a:cs typeface="+mn-cs"/>
                <a:sym typeface="+mn-ea"/>
              </a:defRPr>
            </a:lvl1pPr>
            <a:lvl2pPr marL="431800" indent="0">
              <a:buNone/>
              <a:defRPr sz="1890">
                <a:solidFill>
                  <a:schemeClr val="tx1">
                    <a:tint val="75000"/>
                  </a:schemeClr>
                </a:solidFill>
              </a:defRPr>
            </a:lvl2pPr>
            <a:lvl3pPr marL="864235" indent="0">
              <a:buNone/>
              <a:defRPr sz="1700">
                <a:solidFill>
                  <a:schemeClr val="tx1">
                    <a:tint val="75000"/>
                  </a:schemeClr>
                </a:solidFill>
              </a:defRPr>
            </a:lvl3pPr>
            <a:lvl4pPr marL="1296035" indent="0">
              <a:buNone/>
              <a:defRPr sz="1510">
                <a:solidFill>
                  <a:schemeClr val="tx1">
                    <a:tint val="75000"/>
                  </a:schemeClr>
                </a:solidFill>
              </a:defRPr>
            </a:lvl4pPr>
            <a:lvl5pPr marL="1727835" indent="0">
              <a:buNone/>
              <a:defRPr sz="1510">
                <a:solidFill>
                  <a:schemeClr val="tx1">
                    <a:tint val="75000"/>
                  </a:schemeClr>
                </a:solidFill>
              </a:defRPr>
            </a:lvl5pPr>
            <a:lvl6pPr marL="2160270" indent="0">
              <a:buNone/>
              <a:defRPr sz="1510">
                <a:solidFill>
                  <a:schemeClr val="tx1">
                    <a:tint val="75000"/>
                  </a:schemeClr>
                </a:solidFill>
              </a:defRPr>
            </a:lvl6pPr>
            <a:lvl7pPr marL="2592070" indent="0">
              <a:buNone/>
              <a:defRPr sz="1510">
                <a:solidFill>
                  <a:schemeClr val="tx1">
                    <a:tint val="75000"/>
                  </a:schemeClr>
                </a:solidFill>
              </a:defRPr>
            </a:lvl7pPr>
            <a:lvl8pPr marL="3023870" indent="0">
              <a:buNone/>
              <a:defRPr sz="1510">
                <a:solidFill>
                  <a:schemeClr val="tx1">
                    <a:tint val="75000"/>
                  </a:schemeClr>
                </a:solidFill>
              </a:defRPr>
            </a:lvl8pPr>
            <a:lvl9pPr marL="3456305" indent="0">
              <a:buNone/>
              <a:defRPr sz="151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2021/4/26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32959" y="408189"/>
            <a:ext cx="10254082" cy="612283"/>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645"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33005" y="1224567"/>
            <a:ext cx="4992040" cy="4762205"/>
          </a:xfrm>
        </p:spPr>
        <p:txBody>
          <a:bodyPr vert="horz" lIns="101600" tIns="0" rIns="82550" bIns="0" rtlCol="0">
            <a:noAutofit/>
          </a:bodyPr>
          <a:lstStyle>
            <a:lvl1pPr marL="215900" marR="0" lvl="0" indent="-215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51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47700" marR="0" lvl="1" indent="-2159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51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080135" marR="0" lvl="2" indent="-215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51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511935" marR="0" lvl="3" indent="-215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51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943735" marR="0" lvl="4" indent="-215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51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5895002" y="1224567"/>
            <a:ext cx="4992040" cy="4762205"/>
          </a:xfrm>
        </p:spPr>
        <p:txBody>
          <a:bodyPr>
            <a:noAutofit/>
          </a:bodyPr>
          <a:lstStyle>
            <a:lvl1pPr>
              <a:defRPr sz="1510">
                <a:solidFill>
                  <a:schemeClr val="tx1">
                    <a:lumMod val="75000"/>
                    <a:lumOff val="25000"/>
                  </a:schemeClr>
                </a:solidFill>
              </a:defRPr>
            </a:lvl1pPr>
            <a:lvl2pPr>
              <a:defRPr sz="1510">
                <a:solidFill>
                  <a:schemeClr val="tx1">
                    <a:lumMod val="75000"/>
                    <a:lumOff val="25000"/>
                  </a:schemeClr>
                </a:solidFill>
              </a:defRPr>
            </a:lvl2pPr>
            <a:lvl3pPr>
              <a:defRPr sz="1510">
                <a:solidFill>
                  <a:schemeClr val="tx1">
                    <a:lumMod val="75000"/>
                    <a:lumOff val="25000"/>
                  </a:schemeClr>
                </a:solidFill>
              </a:defRPr>
            </a:lvl3pPr>
            <a:lvl4pPr>
              <a:defRPr sz="1510">
                <a:solidFill>
                  <a:schemeClr val="tx1">
                    <a:lumMod val="75000"/>
                    <a:lumOff val="25000"/>
                  </a:schemeClr>
                </a:solidFill>
              </a:defRPr>
            </a:lvl4pPr>
            <a:lvl5pPr>
              <a:defRPr sz="151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2021/4/26</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32959" y="408189"/>
            <a:ext cx="10254082" cy="612283"/>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645"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33005" y="1224567"/>
            <a:ext cx="4992040" cy="360003"/>
          </a:xfrm>
        </p:spPr>
        <p:txBody>
          <a:bodyPr lIns="101600" tIns="38100" rIns="76200" bIns="38100" anchor="t" anchorCtr="0">
            <a:noAutofit/>
          </a:bodyPr>
          <a:lstStyle>
            <a:lvl1pPr marL="0" indent="0" eaLnBrk="1" fontAlgn="auto" latinLnBrk="0" hangingPunct="1">
              <a:lnSpc>
                <a:spcPct val="100000"/>
              </a:lnSpc>
              <a:spcAft>
                <a:spcPts val="0"/>
              </a:spcAft>
              <a:buNone/>
              <a:defRPr sz="1890" b="1" u="none" strike="noStrike" kern="1200" cap="none" spc="200" normalizeH="0" baseline="0">
                <a:solidFill>
                  <a:schemeClr val="tx1"/>
                </a:solidFill>
                <a:uFillTx/>
              </a:defRPr>
            </a:lvl1pPr>
            <a:lvl2pPr marL="431800" indent="0">
              <a:buNone/>
              <a:defRPr sz="1890" b="1"/>
            </a:lvl2pPr>
            <a:lvl3pPr marL="864235" indent="0">
              <a:buNone/>
              <a:defRPr sz="1700" b="1"/>
            </a:lvl3pPr>
            <a:lvl4pPr marL="1296035" indent="0">
              <a:buNone/>
              <a:defRPr sz="1510" b="1"/>
            </a:lvl4pPr>
            <a:lvl5pPr marL="1727835" indent="0">
              <a:buNone/>
              <a:defRPr sz="1510" b="1"/>
            </a:lvl5pPr>
            <a:lvl6pPr marL="2160270" indent="0">
              <a:buNone/>
              <a:defRPr sz="1510" b="1"/>
            </a:lvl6pPr>
            <a:lvl7pPr marL="2592070" indent="0">
              <a:buNone/>
              <a:defRPr sz="1510" b="1"/>
            </a:lvl7pPr>
            <a:lvl8pPr marL="3023870" indent="0">
              <a:buNone/>
              <a:defRPr sz="1510" b="1"/>
            </a:lvl8pPr>
            <a:lvl9pPr marL="3456305" indent="0">
              <a:buNone/>
              <a:defRPr sz="151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33000" y="1690434"/>
            <a:ext cx="4992000" cy="4301324"/>
          </a:xfrm>
        </p:spPr>
        <p:txBody>
          <a:bodyPr vert="horz" lIns="101600" tIns="0" rIns="82550" bIns="0" rtlCol="0">
            <a:noAutofit/>
          </a:bodyPr>
          <a:lstStyle>
            <a:lvl1pPr marL="215900" marR="0" lvl="0" indent="-215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51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47700" marR="0" lvl="1" indent="-2159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51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080135" marR="0" lvl="2" indent="-215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51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511935" marR="0" lvl="3" indent="-215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51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943735" marR="0" lvl="4" indent="-215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51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5892047" y="1224567"/>
            <a:ext cx="4992040" cy="360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890" b="1" i="0" u="none" strike="noStrike" kern="1200" cap="none" spc="200" normalizeH="0" baseline="0" noProof="1" dirty="0">
                <a:solidFill>
                  <a:schemeClr val="tx1"/>
                </a:solidFill>
                <a:uFillTx/>
                <a:latin typeface="+mn-lt"/>
                <a:ea typeface="+mn-ea"/>
                <a:cs typeface="+mn-cs"/>
                <a:sym typeface="+mn-ea"/>
              </a:defRPr>
            </a:lvl1pPr>
            <a:lvl2pPr marL="431800" indent="0">
              <a:buNone/>
              <a:defRPr sz="1890" b="1"/>
            </a:lvl2pPr>
            <a:lvl3pPr marL="864235" indent="0">
              <a:buNone/>
              <a:defRPr sz="1700" b="1"/>
            </a:lvl3pPr>
            <a:lvl4pPr marL="1296035" indent="0">
              <a:buNone/>
              <a:defRPr sz="1510" b="1"/>
            </a:lvl4pPr>
            <a:lvl5pPr marL="1727835" indent="0">
              <a:buNone/>
              <a:defRPr sz="1510" b="1"/>
            </a:lvl5pPr>
            <a:lvl6pPr marL="2160270" indent="0">
              <a:buNone/>
              <a:defRPr sz="1510" b="1"/>
            </a:lvl6pPr>
            <a:lvl7pPr marL="2592070" indent="0">
              <a:buNone/>
              <a:defRPr sz="1510" b="1"/>
            </a:lvl7pPr>
            <a:lvl8pPr marL="3023870" indent="0">
              <a:buNone/>
              <a:defRPr sz="1510" b="1"/>
            </a:lvl8pPr>
            <a:lvl9pPr marL="3456305" indent="0">
              <a:buNone/>
              <a:defRPr sz="151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5892047" y="1690434"/>
            <a:ext cx="4992040" cy="4301324"/>
          </a:xfrm>
        </p:spPr>
        <p:txBody>
          <a:bodyPr vert="horz" lIns="101600" tIns="0" rIns="82550" bIns="0" rtlCol="0">
            <a:noAutofit/>
          </a:bodyPr>
          <a:lstStyle>
            <a:lvl1pPr marL="215900" marR="0" lvl="0" indent="-215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51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47700" marR="0" lvl="1" indent="-2159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51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080135" marR="0" lvl="2" indent="-215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51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511935" marR="0" lvl="3" indent="-215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51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943735" marR="0" lvl="4" indent="-215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51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2021/4/26</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645"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2021/4/26</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2021/4/26</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33005" y="1224567"/>
            <a:ext cx="4992040" cy="4762205"/>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51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47700" marR="0" lvl="1" indent="-2159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510" b="0" i="0" u="none" strike="noStrike" kern="1200" cap="none" spc="150" normalizeH="0" baseline="0" noProof="1" dirty="0">
                <a:solidFill>
                  <a:schemeClr val="tx1"/>
                </a:solidFill>
                <a:uFillTx/>
                <a:latin typeface="+mn-lt"/>
                <a:ea typeface="+mn-ea"/>
                <a:cs typeface="+mn-cs"/>
                <a:sym typeface="+mn-ea"/>
              </a:defRPr>
            </a:lvl2pPr>
            <a:lvl3pPr marL="1080135" marR="0" lvl="2" indent="-215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510" b="0" i="0" u="none" strike="noStrike" kern="1200" cap="none" spc="150" normalizeH="0" baseline="0" noProof="1" dirty="0">
                <a:solidFill>
                  <a:schemeClr val="tx1"/>
                </a:solidFill>
                <a:uFillTx/>
                <a:latin typeface="+mn-lt"/>
                <a:ea typeface="+mn-ea"/>
                <a:cs typeface="+mn-cs"/>
                <a:sym typeface="+mn-ea"/>
              </a:defRPr>
            </a:lvl3pPr>
            <a:lvl4pPr marL="1511935" marR="0" lvl="3" indent="-215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510" b="0" i="0" u="none" strike="noStrike" kern="1200" cap="none" spc="150" normalizeH="0" baseline="0" noProof="1" dirty="0">
                <a:solidFill>
                  <a:schemeClr val="tx1"/>
                </a:solidFill>
                <a:uFillTx/>
                <a:latin typeface="+mn-lt"/>
                <a:ea typeface="+mn-ea"/>
                <a:cs typeface="+mn-cs"/>
                <a:sym typeface="+mn-ea"/>
              </a:defRPr>
            </a:lvl4pPr>
            <a:lvl5pPr marL="1943735" marR="0" lvl="4" indent="-215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51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5895047" y="1224567"/>
            <a:ext cx="4992040" cy="4762205"/>
          </a:xfrm>
        </p:spPr>
        <p:txBody>
          <a:bodyPr vert="horz" lIns="101600" tIns="0" rIns="82550" bIns="0" rtlCol="0">
            <a:normAutofit/>
          </a:bodyPr>
          <a:lstStyle>
            <a:lvl1pPr marL="215900" marR="0" lvl="0" indent="-215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51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2021/4/26</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9988474" y="900008"/>
            <a:ext cx="898568" cy="5091881"/>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27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33000" y="900000"/>
            <a:ext cx="9286395" cy="5091881"/>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2021/4/26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2021/4/26</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33005" y="900008"/>
            <a:ext cx="10254082" cy="476220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2021/4/26</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32959" y="2445620"/>
            <a:ext cx="10254082" cy="84960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1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32899" y="549204"/>
            <a:ext cx="10253103" cy="6123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025"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文本占位符 6"/>
          <p:cNvSpPr>
            <a:spLocks noGrp="1"/>
          </p:cNvSpPr>
          <p:nvPr>
            <p:ph type="body" idx="1" hasCustomPrompt="1"/>
          </p:nvPr>
        </p:nvSpPr>
        <p:spPr>
          <a:xfrm>
            <a:off x="632940" y="1425038"/>
            <a:ext cx="10253021" cy="4487521"/>
          </a:xfrm>
          <a:prstGeom prst="rect">
            <a:avLst/>
          </a:prstGeom>
        </p:spPr>
        <p:txBody>
          <a:bodyPr vert="horz" lIns="101600" tIns="0" rIns="82550" bIns="0" rtlCol="0">
            <a:normAutofit/>
          </a:bodyPr>
          <a:lstStyle>
            <a:lvl1pPr>
              <a:defRPr sz="2270"/>
            </a:lvl1pPr>
            <a:lvl2pPr>
              <a:defRPr sz="2270"/>
            </a:lvl2pPr>
            <a:lvl3pPr>
              <a:defRPr sz="2270"/>
            </a:lvl3pPr>
            <a:lvl4pPr>
              <a:defRPr sz="2270"/>
            </a:lvl4pPr>
            <a:lvl5pPr>
              <a:defRPr sz="227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5" name="标题 4"/>
          <p:cNvSpPr>
            <a:spLocks noGrp="1"/>
          </p:cNvSpPr>
          <p:nvPr>
            <p:ph type="title" hasCustomPrompt="1"/>
          </p:nvPr>
        </p:nvSpPr>
        <p:spPr>
          <a:xfrm>
            <a:off x="793724" y="687619"/>
            <a:ext cx="3714845" cy="1053628"/>
          </a:xfrm>
        </p:spPr>
        <p:txBody>
          <a:bodyPr anchor="ctr" anchorCtr="0"/>
          <a:lstStyle>
            <a:lvl1pPr>
              <a:defRPr sz="3025">
                <a:latin typeface="+mn-ea"/>
                <a:ea typeface="+mn-ea"/>
              </a:defRPr>
            </a:lvl1pPr>
          </a:lstStyle>
          <a:p>
            <a:r>
              <a:rPr lang="zh-CN" altLang="en-US"/>
              <a:t>单击此处编辑标题</a:t>
            </a:r>
          </a:p>
        </p:txBody>
      </p:sp>
      <p:sp>
        <p:nvSpPr>
          <p:cNvPr id="6" name="内容占位符 5"/>
          <p:cNvSpPr>
            <a:spLocks noGrp="1"/>
          </p:cNvSpPr>
          <p:nvPr>
            <p:ph idx="1" hasCustomPrompt="1"/>
          </p:nvPr>
        </p:nvSpPr>
        <p:spPr>
          <a:xfrm>
            <a:off x="4854736" y="687619"/>
            <a:ext cx="5831443" cy="5105538"/>
          </a:xfrm>
        </p:spPr>
        <p:txBody>
          <a:bodyPr/>
          <a:lstStyle>
            <a:lvl1pPr>
              <a:defRPr sz="2270">
                <a:latin typeface="+mn-ea"/>
                <a:ea typeface="+mn-ea"/>
              </a:defRPr>
            </a:lvl1pPr>
            <a:lvl2pPr marL="431800" indent="0">
              <a:buNone/>
              <a:defRPr sz="2270">
                <a:latin typeface="+mn-ea"/>
                <a:ea typeface="+mn-ea"/>
              </a:defRPr>
            </a:lvl2pPr>
            <a:lvl3pPr>
              <a:defRPr sz="2270">
                <a:latin typeface="+mn-ea"/>
                <a:ea typeface="+mn-ea"/>
              </a:defRPr>
            </a:lvl3pPr>
            <a:lvl4pPr>
              <a:defRPr sz="2270">
                <a:latin typeface="+mn-ea"/>
                <a:ea typeface="+mn-ea"/>
              </a:defRPr>
            </a:lvl4pPr>
            <a:lvl5pPr>
              <a:defRPr sz="2270">
                <a:latin typeface="+mn-ea"/>
                <a:ea typeface="+mn-ea"/>
              </a:defRPr>
            </a:lvl5pPr>
            <a:lvl6pPr>
              <a:defRPr sz="1890"/>
            </a:lvl6pPr>
            <a:lvl7pPr>
              <a:defRPr sz="1890"/>
            </a:lvl7pPr>
            <a:lvl8pPr>
              <a:defRPr sz="1890"/>
            </a:lvl8pPr>
            <a:lvl9pPr>
              <a:defRPr sz="1890"/>
            </a:lvl9pPr>
          </a:lstStyle>
          <a:p>
            <a:pPr lvl="0"/>
            <a:r>
              <a:rPr lang="zh-CN" altLang="en-US"/>
              <a:t>单击此处编辑正文</a:t>
            </a:r>
          </a:p>
        </p:txBody>
      </p:sp>
      <p:sp>
        <p:nvSpPr>
          <p:cNvPr id="7" name="文本占位符 6"/>
          <p:cNvSpPr>
            <a:spLocks noGrp="1"/>
          </p:cNvSpPr>
          <p:nvPr>
            <p:ph type="body" sz="half" idx="2" hasCustomPrompt="1"/>
          </p:nvPr>
        </p:nvSpPr>
        <p:spPr>
          <a:xfrm>
            <a:off x="793724" y="2116257"/>
            <a:ext cx="3714845" cy="3677499"/>
          </a:xfrm>
        </p:spPr>
        <p:txBody>
          <a:bodyPr/>
          <a:lstStyle>
            <a:lvl1pPr marL="323850" indent="-323850">
              <a:buFont typeface="Arial" panose="020B0604020202020204" pitchFamily="34" charset="0"/>
              <a:buChar char="•"/>
              <a:defRPr sz="2270">
                <a:latin typeface="+mn-ea"/>
                <a:ea typeface="+mn-ea"/>
              </a:defRPr>
            </a:lvl1pPr>
            <a:lvl2pPr marL="431800" indent="0">
              <a:buNone/>
              <a:defRPr sz="1325"/>
            </a:lvl2pPr>
            <a:lvl3pPr marL="864235" indent="0">
              <a:buNone/>
              <a:defRPr sz="1135"/>
            </a:lvl3pPr>
            <a:lvl4pPr marL="1296035" indent="0">
              <a:buNone/>
              <a:defRPr sz="945"/>
            </a:lvl4pPr>
            <a:lvl5pPr marL="1727835" indent="0">
              <a:buNone/>
              <a:defRPr sz="945"/>
            </a:lvl5pPr>
            <a:lvl6pPr marL="2159635" indent="0">
              <a:buNone/>
              <a:defRPr sz="945"/>
            </a:lvl6pPr>
            <a:lvl7pPr marL="2592070" indent="0">
              <a:buNone/>
              <a:defRPr sz="945"/>
            </a:lvl7pPr>
            <a:lvl8pPr marL="3023870" indent="0">
              <a:buNone/>
              <a:defRPr sz="945"/>
            </a:lvl8pPr>
            <a:lvl9pPr marL="3455670" indent="0">
              <a:buNone/>
              <a:defRPr sz="945"/>
            </a:lvl9pPr>
          </a:lstStyle>
          <a:p>
            <a:pPr lvl="0"/>
            <a:r>
              <a:rPr lang="zh-CN" altLang="en-US"/>
              <a:t>单击此处编辑正文</a:t>
            </a:r>
          </a:p>
          <a:p>
            <a:pPr lvl="0"/>
            <a:r>
              <a:rPr lang="zh-CN" altLang="en-US">
                <a:sym typeface="+mn-ea"/>
              </a:rPr>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p>
          <a:p>
            <a:pPr lvl="0"/>
            <a:r>
              <a:rPr lang="zh-CN" altLang="en-US">
                <a:sym typeface="+mn-ea"/>
              </a:rPr>
              <a:t>单击此处编辑正文</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t>‹#›</a:t>
            </a:fld>
            <a:endParaRPr lang="zh-CN" altLang="en-US"/>
          </a:p>
        </p:txBody>
      </p:sp>
      <p:sp>
        <p:nvSpPr>
          <p:cNvPr id="9" name="标题 8"/>
          <p:cNvSpPr>
            <a:spLocks noGrp="1"/>
          </p:cNvSpPr>
          <p:nvPr>
            <p:ph type="title" hasCustomPrompt="1"/>
          </p:nvPr>
        </p:nvSpPr>
        <p:spPr>
          <a:xfrm>
            <a:off x="632940" y="5296343"/>
            <a:ext cx="10253021" cy="527414"/>
          </a:xfrm>
        </p:spPr>
        <p:txBody>
          <a:bodyPr/>
          <a:lstStyle>
            <a:lvl1pPr>
              <a:defRPr b="0">
                <a:latin typeface="+mn-ea"/>
                <a:ea typeface="+mn-ea"/>
              </a:defRPr>
            </a:lvl1pPr>
          </a:lstStyle>
          <a:p>
            <a:r>
              <a:rPr lang="zh-CN" altLang="en-US"/>
              <a:t>单击此处编辑正文</a:t>
            </a:r>
          </a:p>
        </p:txBody>
      </p:sp>
      <p:sp>
        <p:nvSpPr>
          <p:cNvPr id="8" name="内容占位符 7"/>
          <p:cNvSpPr>
            <a:spLocks noGrp="1"/>
          </p:cNvSpPr>
          <p:nvPr>
            <p:ph idx="1" hasCustomPrompt="1"/>
          </p:nvPr>
        </p:nvSpPr>
        <p:spPr>
          <a:xfrm>
            <a:off x="632940" y="606016"/>
            <a:ext cx="10253021" cy="4305116"/>
          </a:xfrm>
        </p:spPr>
        <p:txBody>
          <a:bodyPr vert="horz" lIns="101600" tIns="0" rIns="82550" bIns="0" rtlCol="0">
            <a:noAutofit/>
          </a:bodyPr>
          <a:lstStyle>
            <a:lvl1pPr marL="215900" marR="0" lvl="0" indent="-215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27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318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27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080135" marR="0" lvl="2" indent="-215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27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511935" marR="0" lvl="3" indent="-215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27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1943735" marR="0" lvl="4" indent="-215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27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内容占位符 6"/>
          <p:cNvSpPr>
            <a:spLocks noGrp="1"/>
          </p:cNvSpPr>
          <p:nvPr>
            <p:ph idx="1" hasCustomPrompt="1"/>
          </p:nvPr>
        </p:nvSpPr>
        <p:spPr>
          <a:xfrm>
            <a:off x="0" y="0"/>
            <a:ext cx="11523100" cy="6489775"/>
          </a:xfrm>
        </p:spPr>
        <p:txBody>
          <a:bodyPr vert="horz" lIns="101600" tIns="0" rIns="82550" bIns="0" rtlCol="0">
            <a:noAutofit/>
          </a:bodyPr>
          <a:lstStyle>
            <a:lvl1pPr marL="215900" marR="0" lvl="0" indent="-215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27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318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27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080135" marR="0" lvl="2" indent="-215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27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511935" marR="0" lvl="3" indent="-215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27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1943735" marR="0" lvl="4" indent="-215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27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内容占位符 1"/>
          <p:cNvSpPr>
            <a:spLocks noGrp="1"/>
          </p:cNvSpPr>
          <p:nvPr>
            <p:ph sz="half" idx="2" hasCustomPrompt="1"/>
          </p:nvPr>
        </p:nvSpPr>
        <p:spPr>
          <a:xfrm>
            <a:off x="442158" y="534014"/>
            <a:ext cx="5101913" cy="5412146"/>
          </a:xfrm>
        </p:spPr>
        <p:txBody>
          <a:bodyPr vert="horz" lIns="101600" tIns="0" rIns="82550" bIns="0" rtlCol="0">
            <a:noAutofit/>
          </a:bodyPr>
          <a:lstStyle>
            <a:lvl1pPr marL="215900" marR="0" lvl="0" indent="-215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27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47700" marR="0" lvl="1" indent="-2159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27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080135" marR="0" lvl="2" indent="-215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27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511935" marR="0" lvl="3" indent="-215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27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1943735" marR="0" lvl="4" indent="-215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27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
        <p:nvSpPr>
          <p:cNvPr id="6" name="内容占位符 5"/>
          <p:cNvSpPr>
            <a:spLocks noGrp="1"/>
          </p:cNvSpPr>
          <p:nvPr>
            <p:ph sz="half" idx="13" hasCustomPrompt="1"/>
          </p:nvPr>
        </p:nvSpPr>
        <p:spPr>
          <a:xfrm>
            <a:off x="5940633" y="534014"/>
            <a:ext cx="5101913" cy="5412146"/>
          </a:xfrm>
        </p:spPr>
        <p:txBody>
          <a:bodyPr vert="horz" lIns="101600" tIns="0" rIns="82550" bIns="0" rtlCol="0">
            <a:noAutofit/>
          </a:bodyPr>
          <a:lstStyle>
            <a:lvl1pPr marL="215900" marR="0" lvl="0" indent="-215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27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47700" marR="0" lvl="1" indent="-2159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27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080135" marR="0" lvl="2" indent="-215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27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511935" marR="0" lvl="3" indent="-215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27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1943735" marR="0" lvl="4" indent="-215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27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标题 1"/>
          <p:cNvSpPr>
            <a:spLocks noGrp="1"/>
          </p:cNvSpPr>
          <p:nvPr>
            <p:ph type="title" hasCustomPrompt="1"/>
          </p:nvPr>
        </p:nvSpPr>
        <p:spPr>
          <a:xfrm>
            <a:off x="632899" y="589236"/>
            <a:ext cx="10253103" cy="849630"/>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025"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32959" y="2445620"/>
            <a:ext cx="10254082" cy="849607"/>
          </a:xfrm>
        </p:spPr>
        <p:txBody>
          <a:bodyPr lIns="101600" tIns="38100" rIns="25400" bIns="38100" anchor="t" anchorCtr="0">
            <a:noAutofit/>
          </a:bodyPr>
          <a:lstStyle>
            <a:lvl1pPr algn="ctr">
              <a:defRPr sz="51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32959" y="3369600"/>
            <a:ext cx="10254082" cy="898568"/>
          </a:xfrm>
        </p:spPr>
        <p:txBody>
          <a:bodyPr lIns="101600" tIns="38100" rIns="76200" bIns="38100">
            <a:noAutofit/>
          </a:bodyPr>
          <a:lstStyle>
            <a:lvl1pPr marL="0" indent="0" algn="ctr" eaLnBrk="1" fontAlgn="auto" latinLnBrk="0" hangingPunct="1">
              <a:lnSpc>
                <a:spcPct val="100000"/>
              </a:lnSpc>
              <a:buNone/>
              <a:defRPr sz="2270" u="none" strike="noStrike" kern="1200" cap="none" spc="200" normalizeH="0" baseline="0">
                <a:solidFill>
                  <a:schemeClr val="tx1"/>
                </a:solidFill>
                <a:uFillTx/>
              </a:defRPr>
            </a:lvl1pPr>
            <a:lvl2pPr marL="431800" indent="0" algn="ctr">
              <a:buNone/>
              <a:defRPr sz="1890"/>
            </a:lvl2pPr>
            <a:lvl3pPr marL="864235" indent="0" algn="ctr">
              <a:buNone/>
              <a:defRPr sz="1700"/>
            </a:lvl3pPr>
            <a:lvl4pPr marL="1296035" indent="0" algn="ctr">
              <a:buNone/>
              <a:defRPr sz="1510"/>
            </a:lvl4pPr>
            <a:lvl5pPr marL="1727835" indent="0" algn="ctr">
              <a:buNone/>
              <a:defRPr sz="1510"/>
            </a:lvl5pPr>
            <a:lvl6pPr marL="2160270" indent="0" algn="ctr">
              <a:buNone/>
              <a:defRPr sz="1510"/>
            </a:lvl6pPr>
            <a:lvl7pPr marL="2592070" indent="0" algn="ctr">
              <a:buNone/>
              <a:defRPr sz="1510"/>
            </a:lvl7pPr>
            <a:lvl8pPr marL="3023870" indent="0" algn="ctr">
              <a:buNone/>
              <a:defRPr sz="1510"/>
            </a:lvl8pPr>
            <a:lvl9pPr marL="3456305" indent="0" algn="ctr">
              <a:buNone/>
              <a:defRPr sz="151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2021/4/26</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17" Type="http://schemas.openxmlformats.org/officeDocument/2006/relationships/tags" Target="../tags/tag5.xml"/><Relationship Id="rId2" Type="http://schemas.openxmlformats.org/officeDocument/2006/relationships/slideLayout" Target="../slideLayouts/slideLayout10.xml"/><Relationship Id="rId16" Type="http://schemas.openxmlformats.org/officeDocument/2006/relationships/tags" Target="../tags/tag4.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tags" Target="../tags/tag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31173" y="6000004"/>
            <a:ext cx="2550938" cy="299347"/>
          </a:xfrm>
          <a:prstGeom prst="rect">
            <a:avLst/>
          </a:prstGeom>
        </p:spPr>
        <p:txBody>
          <a:bodyPr vert="horz" lIns="91440" tIns="45720" rIns="91440" bIns="45720" rtlCol="0" anchor="ctr">
            <a:normAutofit/>
          </a:bodyPr>
          <a:lstStyle>
            <a:lvl1pPr algn="l">
              <a:defRPr sz="1135">
                <a:solidFill>
                  <a:schemeClr val="tx1">
                    <a:tint val="75000"/>
                  </a:schemeClr>
                </a:solidFill>
                <a:latin typeface="+mn-ea"/>
              </a:defRPr>
            </a:lvl1pPr>
          </a:lstStyle>
          <a:p>
            <a:fld id="{760FBDFE-C587-4B4C-A407-44438C67B59E}" type="datetimeFigureOut">
              <a:rPr lang="zh-CN" altLang="en-US" smtClean="0"/>
              <a:t>2021/4/26</a:t>
            </a:fld>
            <a:endParaRPr lang="zh-CN" altLang="en-US"/>
          </a:p>
        </p:txBody>
      </p:sp>
      <p:sp>
        <p:nvSpPr>
          <p:cNvPr id="5" name="页脚占位符 4"/>
          <p:cNvSpPr>
            <a:spLocks noGrp="1"/>
          </p:cNvSpPr>
          <p:nvPr>
            <p:ph type="ftr" sz="quarter" idx="3"/>
          </p:nvPr>
        </p:nvSpPr>
        <p:spPr>
          <a:xfrm>
            <a:off x="3888763" y="6000004"/>
            <a:ext cx="3741375" cy="299347"/>
          </a:xfrm>
          <a:prstGeom prst="rect">
            <a:avLst/>
          </a:prstGeom>
        </p:spPr>
        <p:txBody>
          <a:bodyPr vert="horz" lIns="91440" tIns="45720" rIns="91440" bIns="45720" rtlCol="0" anchor="ctr">
            <a:normAutofit/>
          </a:bodyPr>
          <a:lstStyle>
            <a:lvl1pPr algn="ctr">
              <a:defRPr sz="1135">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135223" y="6000004"/>
            <a:ext cx="2550938" cy="299347"/>
          </a:xfrm>
          <a:prstGeom prst="rect">
            <a:avLst/>
          </a:prstGeom>
        </p:spPr>
        <p:txBody>
          <a:bodyPr vert="horz" lIns="91440" tIns="45720" rIns="91440" bIns="45720" rtlCol="0" anchor="ctr">
            <a:normAutofit/>
          </a:bodyPr>
          <a:lstStyle>
            <a:lvl1pPr algn="r">
              <a:defRPr sz="1135">
                <a:solidFill>
                  <a:schemeClr val="tx1">
                    <a:tint val="75000"/>
                  </a:schemeClr>
                </a:solidFill>
                <a:latin typeface="+mn-ea"/>
              </a:defRPr>
            </a:lvl1pPr>
          </a:lstStyle>
          <a:p>
            <a:fld id="{49AE70B2-8BF9-45C0-BB95-33D1B9D3A854}" type="slidenum">
              <a:rPr lang="zh-CN" altLang="en-US" smtClean="0"/>
              <a:t>‹#›</a:t>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8" name="标题 7"/>
          <p:cNvSpPr>
            <a:spLocks noGrp="1"/>
          </p:cNvSpPr>
          <p:nvPr>
            <p:ph type="title" hasCustomPrompt="1"/>
          </p:nvPr>
        </p:nvSpPr>
        <p:spPr>
          <a:xfrm>
            <a:off x="632899" y="549204"/>
            <a:ext cx="10253103" cy="6123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025"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9" name="文本占位符 8"/>
          <p:cNvSpPr>
            <a:spLocks noGrp="1"/>
          </p:cNvSpPr>
          <p:nvPr>
            <p:ph type="body" idx="1" hasCustomPrompt="1"/>
          </p:nvPr>
        </p:nvSpPr>
        <p:spPr>
          <a:xfrm>
            <a:off x="632940" y="1425038"/>
            <a:ext cx="10253021" cy="4487521"/>
          </a:xfrm>
          <a:prstGeom prst="rect">
            <a:avLst/>
          </a:prstGeom>
        </p:spPr>
        <p:txBody>
          <a:bodyPr vert="horz" lIns="101600" tIns="0" rIns="82550" bIns="0" rtlCol="0">
            <a:normAutofit/>
          </a:bodyPr>
          <a:lstStyle>
            <a:lvl1pPr>
              <a:defRPr sz="2270"/>
            </a:lvl1pPr>
            <a:lvl2pPr>
              <a:defRPr sz="2270"/>
            </a:lvl2pPr>
            <a:lvl3pPr>
              <a:defRPr sz="2270"/>
            </a:lvl3pPr>
            <a:lvl4pPr>
              <a:defRPr sz="2270"/>
            </a:lvl4pPr>
            <a:lvl5pPr>
              <a:defRPr sz="227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864235" rtl="0" eaLnBrk="1" fontAlgn="auto" latinLnBrk="0" hangingPunct="1">
        <a:lnSpc>
          <a:spcPct val="100000"/>
        </a:lnSpc>
        <a:spcBef>
          <a:spcPct val="0"/>
        </a:spcBef>
        <a:buNone/>
        <a:defRPr sz="2645" b="1" u="none" strike="noStrike" kern="1200" cap="none" spc="200" normalizeH="0">
          <a:solidFill>
            <a:schemeClr val="tx1"/>
          </a:solidFill>
          <a:uFillTx/>
          <a:latin typeface="+mn-ea"/>
          <a:ea typeface="+mn-ea"/>
          <a:cs typeface="+mj-cs"/>
        </a:defRPr>
      </a:lvl1pPr>
    </p:titleStyle>
    <p:bodyStyle>
      <a:lvl1pPr marL="215900" indent="-215900" algn="l" defTabSz="864235" rtl="0" eaLnBrk="1" fontAlgn="auto" latinLnBrk="0" hangingPunct="1">
        <a:lnSpc>
          <a:spcPct val="130000"/>
        </a:lnSpc>
        <a:spcBef>
          <a:spcPts val="0"/>
        </a:spcBef>
        <a:spcAft>
          <a:spcPts val="1000"/>
        </a:spcAft>
        <a:buFont typeface="Arial" panose="020B0604020202020204" pitchFamily="34" charset="0"/>
        <a:buChar char="•"/>
        <a:defRPr sz="1510" u="none" strike="noStrike" kern="1200" cap="none" spc="150" normalizeH="0" baseline="0">
          <a:solidFill>
            <a:schemeClr val="tx1"/>
          </a:solidFill>
          <a:uFillTx/>
          <a:latin typeface="+mn-ea"/>
          <a:ea typeface="+mn-ea"/>
          <a:cs typeface="+mn-cs"/>
        </a:defRPr>
      </a:lvl1pPr>
      <a:lvl2pPr marL="647700" indent="-215900" algn="l" defTabSz="864235" rtl="0" eaLnBrk="1" fontAlgn="auto" latinLnBrk="0" hangingPunct="1">
        <a:lnSpc>
          <a:spcPct val="130000"/>
        </a:lnSpc>
        <a:spcBef>
          <a:spcPts val="0"/>
        </a:spcBef>
        <a:spcAft>
          <a:spcPts val="1000"/>
        </a:spcAft>
        <a:buFont typeface="Arial" panose="020B0604020202020204" pitchFamily="34" charset="0"/>
        <a:buChar char="•"/>
        <a:tabLst>
          <a:tab pos="1520825" algn="l"/>
        </a:tabLst>
        <a:defRPr sz="1510" u="none" strike="noStrike" kern="1200" cap="none" spc="150" normalizeH="0" baseline="0">
          <a:solidFill>
            <a:schemeClr val="tx1"/>
          </a:solidFill>
          <a:uFillTx/>
          <a:latin typeface="+mn-ea"/>
          <a:ea typeface="+mn-ea"/>
          <a:cs typeface="+mn-cs"/>
        </a:defRPr>
      </a:lvl2pPr>
      <a:lvl3pPr marL="1080135" indent="-215900" algn="l" defTabSz="864235" rtl="0" eaLnBrk="1" fontAlgn="auto" latinLnBrk="0" hangingPunct="1">
        <a:lnSpc>
          <a:spcPct val="130000"/>
        </a:lnSpc>
        <a:spcBef>
          <a:spcPts val="0"/>
        </a:spcBef>
        <a:spcAft>
          <a:spcPts val="1000"/>
        </a:spcAft>
        <a:buFont typeface="Arial" panose="020B0604020202020204" pitchFamily="34" charset="0"/>
        <a:buChar char="•"/>
        <a:defRPr sz="1510" u="none" strike="noStrike" kern="1200" cap="none" spc="150" normalizeH="0" baseline="0">
          <a:solidFill>
            <a:schemeClr val="tx1"/>
          </a:solidFill>
          <a:uFillTx/>
          <a:latin typeface="+mn-ea"/>
          <a:ea typeface="+mn-ea"/>
          <a:cs typeface="+mn-cs"/>
        </a:defRPr>
      </a:lvl3pPr>
      <a:lvl4pPr marL="1511935" indent="-215900" algn="l" defTabSz="864235" rtl="0" eaLnBrk="1" fontAlgn="auto" latinLnBrk="0" hangingPunct="1">
        <a:lnSpc>
          <a:spcPct val="130000"/>
        </a:lnSpc>
        <a:spcBef>
          <a:spcPts val="0"/>
        </a:spcBef>
        <a:spcAft>
          <a:spcPts val="1000"/>
        </a:spcAft>
        <a:buFont typeface="Arial" panose="020B0604020202020204" pitchFamily="34" charset="0"/>
        <a:buChar char="•"/>
        <a:defRPr sz="1510" u="none" strike="noStrike" kern="1200" cap="none" spc="150" normalizeH="0" baseline="0">
          <a:solidFill>
            <a:schemeClr val="tx1"/>
          </a:solidFill>
          <a:uFillTx/>
          <a:latin typeface="+mn-ea"/>
          <a:ea typeface="+mn-ea"/>
          <a:cs typeface="+mn-cs"/>
        </a:defRPr>
      </a:lvl4pPr>
      <a:lvl5pPr marL="1943735" indent="-215900" algn="l" defTabSz="864235" rtl="0" eaLnBrk="1" fontAlgn="auto" latinLnBrk="0" hangingPunct="1">
        <a:lnSpc>
          <a:spcPct val="130000"/>
        </a:lnSpc>
        <a:spcBef>
          <a:spcPts val="0"/>
        </a:spcBef>
        <a:spcAft>
          <a:spcPts val="1000"/>
        </a:spcAft>
        <a:buFont typeface="Arial" panose="020B0604020202020204" pitchFamily="34" charset="0"/>
        <a:buChar char="•"/>
        <a:defRPr sz="1510" u="none" strike="noStrike" kern="1200" cap="none" spc="150" normalizeH="0" baseline="0">
          <a:solidFill>
            <a:schemeClr val="tx1"/>
          </a:solidFill>
          <a:uFillTx/>
          <a:latin typeface="+mn-ea"/>
          <a:ea typeface="+mn-ea"/>
          <a:cs typeface="+mn-cs"/>
        </a:defRPr>
      </a:lvl5pPr>
      <a:lvl6pPr marL="2375535" indent="-215900" algn="l" defTabSz="864235" rtl="0" eaLnBrk="1" latinLnBrk="0" hangingPunct="1">
        <a:lnSpc>
          <a:spcPct val="90000"/>
        </a:lnSpc>
        <a:spcBef>
          <a:spcPct val="95000"/>
        </a:spcBef>
        <a:buFont typeface="Arial" panose="020B0604020202020204" pitchFamily="34" charset="0"/>
        <a:buChar char="•"/>
        <a:defRPr sz="1700" kern="1200">
          <a:solidFill>
            <a:schemeClr val="tx1"/>
          </a:solidFill>
          <a:latin typeface="+mn-lt"/>
          <a:ea typeface="+mn-ea"/>
          <a:cs typeface="+mn-cs"/>
        </a:defRPr>
      </a:lvl6pPr>
      <a:lvl7pPr marL="2807970" indent="-215900" algn="l" defTabSz="864235" rtl="0" eaLnBrk="1" latinLnBrk="0" hangingPunct="1">
        <a:lnSpc>
          <a:spcPct val="90000"/>
        </a:lnSpc>
        <a:spcBef>
          <a:spcPct val="95000"/>
        </a:spcBef>
        <a:buFont typeface="Arial" panose="020B0604020202020204" pitchFamily="34" charset="0"/>
        <a:buChar char="•"/>
        <a:defRPr sz="1700" kern="1200">
          <a:solidFill>
            <a:schemeClr val="tx1"/>
          </a:solidFill>
          <a:latin typeface="+mn-lt"/>
          <a:ea typeface="+mn-ea"/>
          <a:cs typeface="+mn-cs"/>
        </a:defRPr>
      </a:lvl7pPr>
      <a:lvl8pPr marL="3239770" indent="-215900" algn="l" defTabSz="864235" rtl="0" eaLnBrk="1" latinLnBrk="0" hangingPunct="1">
        <a:lnSpc>
          <a:spcPct val="90000"/>
        </a:lnSpc>
        <a:spcBef>
          <a:spcPct val="95000"/>
        </a:spcBef>
        <a:buFont typeface="Arial" panose="020B0604020202020204" pitchFamily="34" charset="0"/>
        <a:buChar char="•"/>
        <a:defRPr sz="1700" kern="1200">
          <a:solidFill>
            <a:schemeClr val="tx1"/>
          </a:solidFill>
          <a:latin typeface="+mn-lt"/>
          <a:ea typeface="+mn-ea"/>
          <a:cs typeface="+mn-cs"/>
        </a:defRPr>
      </a:lvl8pPr>
      <a:lvl9pPr marL="3671570" indent="-215900" algn="l" defTabSz="864235" rtl="0" eaLnBrk="1" latinLnBrk="0" hangingPunct="1">
        <a:lnSpc>
          <a:spcPct val="90000"/>
        </a:lnSpc>
        <a:spcBef>
          <a:spcPct val="95000"/>
        </a:spcBef>
        <a:buFont typeface="Arial" panose="020B0604020202020204" pitchFamily="34" charset="0"/>
        <a:buChar char="•"/>
        <a:defRPr sz="1700" kern="1200">
          <a:solidFill>
            <a:schemeClr val="tx1"/>
          </a:solidFill>
          <a:latin typeface="+mn-lt"/>
          <a:ea typeface="+mn-ea"/>
          <a:cs typeface="+mn-cs"/>
        </a:defRPr>
      </a:lvl9pPr>
    </p:bodyStyle>
    <p:otherStyle>
      <a:defPPr>
        <a:defRPr lang="zh-CN"/>
      </a:defPPr>
      <a:lvl1pPr marL="0" algn="l" defTabSz="864235" rtl="0" eaLnBrk="1" latinLnBrk="0" hangingPunct="1">
        <a:defRPr sz="1700" kern="1200">
          <a:solidFill>
            <a:schemeClr val="tx1"/>
          </a:solidFill>
          <a:latin typeface="+mn-lt"/>
          <a:ea typeface="+mn-ea"/>
          <a:cs typeface="+mn-cs"/>
        </a:defRPr>
      </a:lvl1pPr>
      <a:lvl2pPr marL="431800" algn="l" defTabSz="864235" rtl="0" eaLnBrk="1" latinLnBrk="0" hangingPunct="1">
        <a:defRPr sz="1700" kern="1200">
          <a:solidFill>
            <a:schemeClr val="tx1"/>
          </a:solidFill>
          <a:latin typeface="+mn-lt"/>
          <a:ea typeface="+mn-ea"/>
          <a:cs typeface="+mn-cs"/>
        </a:defRPr>
      </a:lvl2pPr>
      <a:lvl3pPr marL="864235" algn="l" defTabSz="864235" rtl="0" eaLnBrk="1" latinLnBrk="0" hangingPunct="1">
        <a:defRPr sz="1700" kern="1200">
          <a:solidFill>
            <a:schemeClr val="tx1"/>
          </a:solidFill>
          <a:latin typeface="+mn-lt"/>
          <a:ea typeface="+mn-ea"/>
          <a:cs typeface="+mn-cs"/>
        </a:defRPr>
      </a:lvl3pPr>
      <a:lvl4pPr marL="1296035" algn="l" defTabSz="864235" rtl="0" eaLnBrk="1" latinLnBrk="0" hangingPunct="1">
        <a:defRPr sz="1700" kern="1200">
          <a:solidFill>
            <a:schemeClr val="tx1"/>
          </a:solidFill>
          <a:latin typeface="+mn-lt"/>
          <a:ea typeface="+mn-ea"/>
          <a:cs typeface="+mn-cs"/>
        </a:defRPr>
      </a:lvl4pPr>
      <a:lvl5pPr marL="1727835" algn="l" defTabSz="864235" rtl="0" eaLnBrk="1" latinLnBrk="0" hangingPunct="1">
        <a:defRPr sz="1700" kern="1200">
          <a:solidFill>
            <a:schemeClr val="tx1"/>
          </a:solidFill>
          <a:latin typeface="+mn-lt"/>
          <a:ea typeface="+mn-ea"/>
          <a:cs typeface="+mn-cs"/>
        </a:defRPr>
      </a:lvl5pPr>
      <a:lvl6pPr marL="2159635" algn="l" defTabSz="864235" rtl="0" eaLnBrk="1" latinLnBrk="0" hangingPunct="1">
        <a:defRPr sz="1700" kern="1200">
          <a:solidFill>
            <a:schemeClr val="tx1"/>
          </a:solidFill>
          <a:latin typeface="+mn-lt"/>
          <a:ea typeface="+mn-ea"/>
          <a:cs typeface="+mn-cs"/>
        </a:defRPr>
      </a:lvl6pPr>
      <a:lvl7pPr marL="2592070" algn="l" defTabSz="864235" rtl="0" eaLnBrk="1" latinLnBrk="0" hangingPunct="1">
        <a:defRPr sz="1700" kern="1200">
          <a:solidFill>
            <a:schemeClr val="tx1"/>
          </a:solidFill>
          <a:latin typeface="+mn-lt"/>
          <a:ea typeface="+mn-ea"/>
          <a:cs typeface="+mn-cs"/>
        </a:defRPr>
      </a:lvl7pPr>
      <a:lvl8pPr marL="3023870" algn="l" defTabSz="864235" rtl="0" eaLnBrk="1" latinLnBrk="0" hangingPunct="1">
        <a:defRPr sz="1700" kern="1200">
          <a:solidFill>
            <a:schemeClr val="tx1"/>
          </a:solidFill>
          <a:latin typeface="+mn-lt"/>
          <a:ea typeface="+mn-ea"/>
          <a:cs typeface="+mn-cs"/>
        </a:defRPr>
      </a:lvl8pPr>
      <a:lvl9pPr marL="3455670" algn="l" defTabSz="864235"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32959" y="408189"/>
            <a:ext cx="10254082" cy="612283"/>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32959" y="1224567"/>
            <a:ext cx="10254082" cy="4762205"/>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31252" y="5999842"/>
            <a:ext cx="2551181" cy="299339"/>
          </a:xfrm>
          <a:prstGeom prst="rect">
            <a:avLst/>
          </a:prstGeom>
        </p:spPr>
        <p:txBody>
          <a:bodyPr vert="horz" lIns="91440" tIns="45720" rIns="91440" bIns="45720" rtlCol="0" anchor="ctr">
            <a:normAutofit/>
          </a:bodyPr>
          <a:lstStyle>
            <a:lvl1pPr algn="l">
              <a:defRPr sz="1135">
                <a:solidFill>
                  <a:schemeClr val="tx1">
                    <a:tint val="75000"/>
                  </a:schemeClr>
                </a:solidFill>
              </a:defRPr>
            </a:lvl1pPr>
          </a:lstStyle>
          <a:p>
            <a:fld id="{760FBDFE-C587-4B4C-A407-44438C67B59E}" type="datetimeFigureOut">
              <a:rPr lang="zh-CN" altLang="en-US" smtClean="0"/>
              <a:t>2021/4/26</a:t>
            </a:fld>
            <a:endParaRPr lang="zh-CN" altLang="en-US"/>
          </a:p>
        </p:txBody>
      </p:sp>
      <p:sp>
        <p:nvSpPr>
          <p:cNvPr id="5" name="页脚占位符 4"/>
          <p:cNvSpPr>
            <a:spLocks noGrp="1"/>
          </p:cNvSpPr>
          <p:nvPr>
            <p:ph type="ftr" sz="quarter" idx="3"/>
            <p:custDataLst>
              <p:tags r:id="rId16"/>
            </p:custDataLst>
          </p:nvPr>
        </p:nvSpPr>
        <p:spPr>
          <a:xfrm>
            <a:off x="3889134" y="5999842"/>
            <a:ext cx="3741732" cy="299339"/>
          </a:xfrm>
          <a:prstGeom prst="rect">
            <a:avLst/>
          </a:prstGeom>
        </p:spPr>
        <p:txBody>
          <a:bodyPr vert="horz" lIns="91440" tIns="45720" rIns="91440" bIns="45720" rtlCol="0" anchor="ctr">
            <a:normAutofit/>
          </a:bodyPr>
          <a:lstStyle>
            <a:lvl1pPr algn="ctr">
              <a:defRPr sz="1135">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136000" y="5999842"/>
            <a:ext cx="2551181" cy="299339"/>
          </a:xfrm>
          <a:prstGeom prst="rect">
            <a:avLst/>
          </a:prstGeom>
        </p:spPr>
        <p:txBody>
          <a:bodyPr vert="horz" lIns="91440" tIns="45720" rIns="91440" bIns="45720" rtlCol="0" anchor="ctr">
            <a:normAutofit/>
          </a:bodyPr>
          <a:lstStyle>
            <a:lvl1pPr algn="r">
              <a:defRPr sz="1135">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xStyles>
    <p:titleStyle>
      <a:lvl1pPr algn="l" defTabSz="864235" rtl="0" eaLnBrk="1" fontAlgn="auto" latinLnBrk="0" hangingPunct="1">
        <a:lnSpc>
          <a:spcPct val="100000"/>
        </a:lnSpc>
        <a:spcBef>
          <a:spcPct val="0"/>
        </a:spcBef>
        <a:buNone/>
        <a:defRPr sz="2645" b="1" u="none" strike="noStrike" kern="1200" cap="none" spc="200" normalizeH="0">
          <a:solidFill>
            <a:schemeClr val="tx1"/>
          </a:solidFill>
          <a:uFillTx/>
          <a:latin typeface="+mj-lt"/>
          <a:ea typeface="+mj-ea"/>
          <a:cs typeface="+mj-cs"/>
        </a:defRPr>
      </a:lvl1pPr>
    </p:titleStyle>
    <p:bodyStyle>
      <a:lvl1pPr marL="215900" indent="-215900" algn="l" defTabSz="864235" rtl="0" eaLnBrk="1" fontAlgn="auto" latinLnBrk="0" hangingPunct="1">
        <a:lnSpc>
          <a:spcPct val="130000"/>
        </a:lnSpc>
        <a:spcBef>
          <a:spcPts val="0"/>
        </a:spcBef>
        <a:spcAft>
          <a:spcPts val="1000"/>
        </a:spcAft>
        <a:buFont typeface="Arial" panose="020B0604020202020204" pitchFamily="34" charset="0"/>
        <a:buChar char="•"/>
        <a:defRPr sz="1510" u="none" strike="noStrike" kern="1200" cap="none" spc="150" normalizeH="0" baseline="0">
          <a:solidFill>
            <a:schemeClr val="tx1"/>
          </a:solidFill>
          <a:uFillTx/>
          <a:latin typeface="+mn-lt"/>
          <a:ea typeface="+mn-ea"/>
          <a:cs typeface="+mn-cs"/>
        </a:defRPr>
      </a:lvl1pPr>
      <a:lvl2pPr marL="647700" indent="-215900" algn="l" defTabSz="864235" rtl="0" eaLnBrk="1" fontAlgn="auto" latinLnBrk="0" hangingPunct="1">
        <a:lnSpc>
          <a:spcPct val="130000"/>
        </a:lnSpc>
        <a:spcBef>
          <a:spcPts val="0"/>
        </a:spcBef>
        <a:spcAft>
          <a:spcPts val="1000"/>
        </a:spcAft>
        <a:buFont typeface="Arial" panose="020B0604020202020204" pitchFamily="34" charset="0"/>
        <a:buChar char="•"/>
        <a:tabLst>
          <a:tab pos="1520825" algn="l"/>
        </a:tabLst>
        <a:defRPr sz="1510" u="none" strike="noStrike" kern="1200" cap="none" spc="150" normalizeH="0" baseline="0">
          <a:solidFill>
            <a:schemeClr val="tx1"/>
          </a:solidFill>
          <a:uFillTx/>
          <a:latin typeface="+mn-lt"/>
          <a:ea typeface="+mn-ea"/>
          <a:cs typeface="+mn-cs"/>
        </a:defRPr>
      </a:lvl2pPr>
      <a:lvl3pPr marL="1080135" indent="-215900" algn="l" defTabSz="864235" rtl="0" eaLnBrk="1" fontAlgn="auto" latinLnBrk="0" hangingPunct="1">
        <a:lnSpc>
          <a:spcPct val="130000"/>
        </a:lnSpc>
        <a:spcBef>
          <a:spcPts val="0"/>
        </a:spcBef>
        <a:spcAft>
          <a:spcPts val="1000"/>
        </a:spcAft>
        <a:buFont typeface="Arial" panose="020B0604020202020204" pitchFamily="34" charset="0"/>
        <a:buChar char="•"/>
        <a:defRPr sz="1510" u="none" strike="noStrike" kern="1200" cap="none" spc="150" normalizeH="0" baseline="0">
          <a:solidFill>
            <a:schemeClr val="tx1"/>
          </a:solidFill>
          <a:uFillTx/>
          <a:latin typeface="+mn-lt"/>
          <a:ea typeface="+mn-ea"/>
          <a:cs typeface="+mn-cs"/>
        </a:defRPr>
      </a:lvl3pPr>
      <a:lvl4pPr marL="1511935" indent="-215900" algn="l" defTabSz="864235" rtl="0" eaLnBrk="1" fontAlgn="auto" latinLnBrk="0" hangingPunct="1">
        <a:lnSpc>
          <a:spcPct val="130000"/>
        </a:lnSpc>
        <a:spcBef>
          <a:spcPts val="0"/>
        </a:spcBef>
        <a:spcAft>
          <a:spcPts val="1000"/>
        </a:spcAft>
        <a:buFont typeface="Arial" panose="020B0604020202020204" pitchFamily="34" charset="0"/>
        <a:buChar char="•"/>
        <a:defRPr sz="1510" u="none" strike="noStrike" kern="1200" cap="none" spc="150" normalizeH="0" baseline="0">
          <a:solidFill>
            <a:schemeClr val="tx1"/>
          </a:solidFill>
          <a:uFillTx/>
          <a:latin typeface="+mn-lt"/>
          <a:ea typeface="+mn-ea"/>
          <a:cs typeface="+mn-cs"/>
        </a:defRPr>
      </a:lvl4pPr>
      <a:lvl5pPr marL="1943735" indent="-215900" algn="l" defTabSz="864235" rtl="0" eaLnBrk="1" fontAlgn="auto" latinLnBrk="0" hangingPunct="1">
        <a:lnSpc>
          <a:spcPct val="130000"/>
        </a:lnSpc>
        <a:spcBef>
          <a:spcPts val="0"/>
        </a:spcBef>
        <a:spcAft>
          <a:spcPts val="1000"/>
        </a:spcAft>
        <a:buFont typeface="Arial" panose="020B0604020202020204" pitchFamily="34" charset="0"/>
        <a:buChar char="•"/>
        <a:defRPr sz="1510" u="none" strike="noStrike" kern="1200" cap="none" spc="150" normalizeH="0" baseline="0">
          <a:solidFill>
            <a:schemeClr val="tx1"/>
          </a:solidFill>
          <a:uFillTx/>
          <a:latin typeface="+mn-lt"/>
          <a:ea typeface="+mn-ea"/>
          <a:cs typeface="+mn-cs"/>
        </a:defRPr>
      </a:lvl5pPr>
      <a:lvl6pPr marL="2376170" indent="-215900" algn="l" defTabSz="864235" rtl="0" eaLnBrk="1" latinLnBrk="0" hangingPunct="1">
        <a:lnSpc>
          <a:spcPct val="90000"/>
        </a:lnSpc>
        <a:spcBef>
          <a:spcPct val="95000"/>
        </a:spcBef>
        <a:buFont typeface="Arial" panose="020B0604020202020204" pitchFamily="34" charset="0"/>
        <a:buChar char="•"/>
        <a:defRPr sz="1700" kern="1200">
          <a:solidFill>
            <a:schemeClr val="tx1"/>
          </a:solidFill>
          <a:latin typeface="+mn-lt"/>
          <a:ea typeface="+mn-ea"/>
          <a:cs typeface="+mn-cs"/>
        </a:defRPr>
      </a:lvl6pPr>
      <a:lvl7pPr marL="2807970" indent="-215900" algn="l" defTabSz="864235" rtl="0" eaLnBrk="1" latinLnBrk="0" hangingPunct="1">
        <a:lnSpc>
          <a:spcPct val="90000"/>
        </a:lnSpc>
        <a:spcBef>
          <a:spcPct val="95000"/>
        </a:spcBef>
        <a:buFont typeface="Arial" panose="020B0604020202020204" pitchFamily="34" charset="0"/>
        <a:buChar char="•"/>
        <a:defRPr sz="1700" kern="1200">
          <a:solidFill>
            <a:schemeClr val="tx1"/>
          </a:solidFill>
          <a:latin typeface="+mn-lt"/>
          <a:ea typeface="+mn-ea"/>
          <a:cs typeface="+mn-cs"/>
        </a:defRPr>
      </a:lvl7pPr>
      <a:lvl8pPr marL="3239770" indent="-215900" algn="l" defTabSz="864235" rtl="0" eaLnBrk="1" latinLnBrk="0" hangingPunct="1">
        <a:lnSpc>
          <a:spcPct val="90000"/>
        </a:lnSpc>
        <a:spcBef>
          <a:spcPct val="95000"/>
        </a:spcBef>
        <a:buFont typeface="Arial" panose="020B0604020202020204" pitchFamily="34" charset="0"/>
        <a:buChar char="•"/>
        <a:defRPr sz="1700" kern="1200">
          <a:solidFill>
            <a:schemeClr val="tx1"/>
          </a:solidFill>
          <a:latin typeface="+mn-lt"/>
          <a:ea typeface="+mn-ea"/>
          <a:cs typeface="+mn-cs"/>
        </a:defRPr>
      </a:lvl8pPr>
      <a:lvl9pPr marL="3672205" indent="-215900" algn="l" defTabSz="864235" rtl="0" eaLnBrk="1" latinLnBrk="0" hangingPunct="1">
        <a:lnSpc>
          <a:spcPct val="90000"/>
        </a:lnSpc>
        <a:spcBef>
          <a:spcPct val="95000"/>
        </a:spcBef>
        <a:buFont typeface="Arial" panose="020B0604020202020204" pitchFamily="34" charset="0"/>
        <a:buChar char="•"/>
        <a:defRPr sz="1700" kern="1200">
          <a:solidFill>
            <a:schemeClr val="tx1"/>
          </a:solidFill>
          <a:latin typeface="+mn-lt"/>
          <a:ea typeface="+mn-ea"/>
          <a:cs typeface="+mn-cs"/>
        </a:defRPr>
      </a:lvl9pPr>
    </p:bodyStyle>
    <p:otherStyle>
      <a:defPPr>
        <a:defRPr lang="zh-CN"/>
      </a:defPPr>
      <a:lvl1pPr marL="0" algn="l" defTabSz="864235" rtl="0" eaLnBrk="1" latinLnBrk="0" hangingPunct="1">
        <a:defRPr sz="1700" kern="1200">
          <a:solidFill>
            <a:schemeClr val="tx1"/>
          </a:solidFill>
          <a:latin typeface="+mn-lt"/>
          <a:ea typeface="+mn-ea"/>
          <a:cs typeface="+mn-cs"/>
        </a:defRPr>
      </a:lvl1pPr>
      <a:lvl2pPr marL="431800" algn="l" defTabSz="864235" rtl="0" eaLnBrk="1" latinLnBrk="0" hangingPunct="1">
        <a:defRPr sz="1700" kern="1200">
          <a:solidFill>
            <a:schemeClr val="tx1"/>
          </a:solidFill>
          <a:latin typeface="+mn-lt"/>
          <a:ea typeface="+mn-ea"/>
          <a:cs typeface="+mn-cs"/>
        </a:defRPr>
      </a:lvl2pPr>
      <a:lvl3pPr marL="864235" algn="l" defTabSz="864235" rtl="0" eaLnBrk="1" latinLnBrk="0" hangingPunct="1">
        <a:defRPr sz="1700" kern="1200">
          <a:solidFill>
            <a:schemeClr val="tx1"/>
          </a:solidFill>
          <a:latin typeface="+mn-lt"/>
          <a:ea typeface="+mn-ea"/>
          <a:cs typeface="+mn-cs"/>
        </a:defRPr>
      </a:lvl3pPr>
      <a:lvl4pPr marL="1296035" algn="l" defTabSz="864235" rtl="0" eaLnBrk="1" latinLnBrk="0" hangingPunct="1">
        <a:defRPr sz="1700" kern="1200">
          <a:solidFill>
            <a:schemeClr val="tx1"/>
          </a:solidFill>
          <a:latin typeface="+mn-lt"/>
          <a:ea typeface="+mn-ea"/>
          <a:cs typeface="+mn-cs"/>
        </a:defRPr>
      </a:lvl4pPr>
      <a:lvl5pPr marL="1727835" algn="l" defTabSz="864235" rtl="0" eaLnBrk="1" latinLnBrk="0" hangingPunct="1">
        <a:defRPr sz="1700" kern="1200">
          <a:solidFill>
            <a:schemeClr val="tx1"/>
          </a:solidFill>
          <a:latin typeface="+mn-lt"/>
          <a:ea typeface="+mn-ea"/>
          <a:cs typeface="+mn-cs"/>
        </a:defRPr>
      </a:lvl5pPr>
      <a:lvl6pPr marL="2160270" algn="l" defTabSz="864235" rtl="0" eaLnBrk="1" latinLnBrk="0" hangingPunct="1">
        <a:defRPr sz="1700" kern="1200">
          <a:solidFill>
            <a:schemeClr val="tx1"/>
          </a:solidFill>
          <a:latin typeface="+mn-lt"/>
          <a:ea typeface="+mn-ea"/>
          <a:cs typeface="+mn-cs"/>
        </a:defRPr>
      </a:lvl6pPr>
      <a:lvl7pPr marL="2592070" algn="l" defTabSz="864235" rtl="0" eaLnBrk="1" latinLnBrk="0" hangingPunct="1">
        <a:defRPr sz="1700" kern="1200">
          <a:solidFill>
            <a:schemeClr val="tx1"/>
          </a:solidFill>
          <a:latin typeface="+mn-lt"/>
          <a:ea typeface="+mn-ea"/>
          <a:cs typeface="+mn-cs"/>
        </a:defRPr>
      </a:lvl7pPr>
      <a:lvl8pPr marL="3023870" algn="l" defTabSz="864235" rtl="0" eaLnBrk="1" latinLnBrk="0" hangingPunct="1">
        <a:defRPr sz="1700" kern="1200">
          <a:solidFill>
            <a:schemeClr val="tx1"/>
          </a:solidFill>
          <a:latin typeface="+mn-lt"/>
          <a:ea typeface="+mn-ea"/>
          <a:cs typeface="+mn-cs"/>
        </a:defRPr>
      </a:lvl8pPr>
      <a:lvl9pPr marL="3456305" algn="l" defTabSz="864235"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tags" Target="../tags/tag62.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0.xml"/><Relationship Id="rId1" Type="http://schemas.openxmlformats.org/officeDocument/2006/relationships/tags" Target="../tags/tag7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0.xml"/><Relationship Id="rId1" Type="http://schemas.openxmlformats.org/officeDocument/2006/relationships/tags" Target="../tags/tag7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0.xml"/><Relationship Id="rId1" Type="http://schemas.openxmlformats.org/officeDocument/2006/relationships/tags" Target="../tags/tag73.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0.xml"/><Relationship Id="rId1" Type="http://schemas.openxmlformats.org/officeDocument/2006/relationships/tags" Target="../tags/tag74.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0.xml"/><Relationship Id="rId1" Type="http://schemas.openxmlformats.org/officeDocument/2006/relationships/tags" Target="../tags/tag75.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0.xml"/><Relationship Id="rId1" Type="http://schemas.openxmlformats.org/officeDocument/2006/relationships/tags" Target="../tags/tag76.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0.xml"/><Relationship Id="rId1" Type="http://schemas.openxmlformats.org/officeDocument/2006/relationships/tags" Target="../tags/tag7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0.xml"/><Relationship Id="rId1" Type="http://schemas.openxmlformats.org/officeDocument/2006/relationships/tags" Target="../tags/tag6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0.xml"/><Relationship Id="rId1" Type="http://schemas.openxmlformats.org/officeDocument/2006/relationships/tags" Target="../tags/tag64.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0.xml"/><Relationship Id="rId1" Type="http://schemas.openxmlformats.org/officeDocument/2006/relationships/tags" Target="../tags/tag65.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0.xml"/><Relationship Id="rId1" Type="http://schemas.openxmlformats.org/officeDocument/2006/relationships/tags" Target="../tags/tag66.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0.xml"/><Relationship Id="rId1" Type="http://schemas.openxmlformats.org/officeDocument/2006/relationships/tags" Target="../tags/tag6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0.xml"/><Relationship Id="rId1" Type="http://schemas.openxmlformats.org/officeDocument/2006/relationships/tags" Target="../tags/tag68.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0.xml"/><Relationship Id="rId1" Type="http://schemas.openxmlformats.org/officeDocument/2006/relationships/tags" Target="../tags/tag69.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0.xml"/><Relationship Id="rId1" Type="http://schemas.openxmlformats.org/officeDocument/2006/relationships/tags" Target="../tags/tag7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2841834" y="2046565"/>
            <a:ext cx="7483265" cy="923330"/>
          </a:xfrm>
          <a:prstGeom prst="rect">
            <a:avLst/>
          </a:prstGeom>
          <a:noFill/>
        </p:spPr>
        <p:txBody>
          <a:bodyPr wrap="square" rtlCol="0">
            <a:spAutoFit/>
          </a:bodyPr>
          <a:lstStyle/>
          <a:p>
            <a:r>
              <a:rPr lang="zh-CN" altLang="en-US" sz="5400" dirty="0">
                <a:solidFill>
                  <a:srgbClr val="00A0EA"/>
                </a:solidFill>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交换字符串中的元素</a:t>
            </a:r>
          </a:p>
        </p:txBody>
      </p:sp>
      <p:sp>
        <p:nvSpPr>
          <p:cNvPr id="4" name="文本框 3"/>
          <p:cNvSpPr txBox="1"/>
          <p:nvPr/>
        </p:nvSpPr>
        <p:spPr>
          <a:xfrm>
            <a:off x="3959919" y="2969895"/>
            <a:ext cx="3599062" cy="369332"/>
          </a:xfrm>
          <a:prstGeom prst="rect">
            <a:avLst/>
          </a:prstGeom>
          <a:noFill/>
        </p:spPr>
        <p:txBody>
          <a:bodyPr wrap="none" rtlCol="0">
            <a:spAutoFit/>
          </a:bodyPr>
          <a:lstStyle/>
          <a:p>
            <a:pPr algn="ctr"/>
            <a:r>
              <a:rPr lang="zh-CN" altLang="en-US" dirty="0">
                <a:solidFill>
                  <a:srgbClr val="89B929"/>
                </a:solidFill>
              </a:rPr>
              <a:t>门徒计划，带你开启算法精进之路</a:t>
            </a:r>
            <a:endParaRPr lang="zh-CN" altLang="en-US" dirty="0">
              <a:solidFill>
                <a:srgbClr val="89B929"/>
              </a:solidFill>
              <a:sym typeface="+mn-ea"/>
            </a:endParaRP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3191539" y="1518926"/>
            <a:ext cx="5755518" cy="368300"/>
          </a:xfrm>
          <a:prstGeom prst="rect">
            <a:avLst/>
          </a:prstGeom>
          <a:noFill/>
        </p:spPr>
        <p:txBody>
          <a:bodyPr wrap="square">
            <a:spAutoFit/>
          </a:bodyPr>
          <a:lstStyle/>
          <a:p>
            <a:r>
              <a:rPr lang="zh-CN" altLang="en-US" b="1" dirty="0">
                <a:solidFill>
                  <a:srgbClr val="00A0EA"/>
                </a:solidFill>
                <a:latin typeface="Arial" panose="020B0604020202020204"/>
                <a:ea typeface="微软雅黑" panose="020B0503020204020204" charset="-122"/>
                <a:cs typeface="Arial" panose="020B0604020202020204"/>
              </a:rPr>
              <a:t> </a:t>
            </a:r>
          </a:p>
        </p:txBody>
      </p:sp>
      <p:sp>
        <p:nvSpPr>
          <p:cNvPr id="7" name="矩形 6"/>
          <p:cNvSpPr/>
          <p:nvPr/>
        </p:nvSpPr>
        <p:spPr>
          <a:xfrm>
            <a:off x="681114" y="420892"/>
            <a:ext cx="45719" cy="335113"/>
          </a:xfrm>
          <a:prstGeom prst="rect">
            <a:avLst/>
          </a:prstGeom>
          <a:solidFill>
            <a:srgbClr val="00A0E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rgbClr val="00A0EA"/>
              </a:solidFill>
            </a:endParaRPr>
          </a:p>
        </p:txBody>
      </p:sp>
      <p:sp>
        <p:nvSpPr>
          <p:cNvPr id="30" name="矩形 29">
            <a:extLst>
              <a:ext uri="{FF2B5EF4-FFF2-40B4-BE49-F238E27FC236}">
                <a16:creationId xmlns:a16="http://schemas.microsoft.com/office/drawing/2014/main" id="{FAC017EA-7D67-4374-920B-91622FE6C7D1}"/>
              </a:ext>
            </a:extLst>
          </p:cNvPr>
          <p:cNvSpPr/>
          <p:nvPr/>
        </p:nvSpPr>
        <p:spPr>
          <a:xfrm>
            <a:off x="753138" y="408933"/>
            <a:ext cx="5755518" cy="368300"/>
          </a:xfrm>
          <a:prstGeom prst="rect">
            <a:avLst/>
          </a:prstGeom>
          <a:noFill/>
        </p:spPr>
        <p:txBody>
          <a:bodyPr wrap="square">
            <a:spAutoFit/>
          </a:bodyPr>
          <a:lstStyle/>
          <a:p>
            <a:r>
              <a:rPr lang="en-US" altLang="zh-CN" b="1" dirty="0">
                <a:solidFill>
                  <a:srgbClr val="00A0EA"/>
                </a:solidFill>
                <a:latin typeface="+mn-ea"/>
                <a:cs typeface="阿里巴巴普惠体 Medium" panose="00020600040101010101" pitchFamily="18" charset="-122"/>
              </a:rPr>
              <a:t>LeetCode-1202 </a:t>
            </a:r>
            <a:r>
              <a:rPr lang="zh-CN" altLang="en-US" b="1" dirty="0">
                <a:solidFill>
                  <a:srgbClr val="00A0EA"/>
                </a:solidFill>
                <a:latin typeface="+mn-ea"/>
                <a:cs typeface="阿里巴巴普惠体 Medium" panose="00020600040101010101" pitchFamily="18" charset="-122"/>
              </a:rPr>
              <a:t>交换字符串中的元素</a:t>
            </a:r>
          </a:p>
        </p:txBody>
      </p:sp>
      <p:sp>
        <p:nvSpPr>
          <p:cNvPr id="8" name="文本框 7">
            <a:extLst>
              <a:ext uri="{FF2B5EF4-FFF2-40B4-BE49-F238E27FC236}">
                <a16:creationId xmlns:a16="http://schemas.microsoft.com/office/drawing/2014/main" id="{80B4FAAC-266E-4D96-B968-BD820FCC46BC}"/>
              </a:ext>
            </a:extLst>
          </p:cNvPr>
          <p:cNvSpPr txBox="1"/>
          <p:nvPr/>
        </p:nvSpPr>
        <p:spPr>
          <a:xfrm>
            <a:off x="3291840" y="1560314"/>
            <a:ext cx="5760720"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s = "</a:t>
            </a:r>
            <a:r>
              <a:rPr lang="en-US" altLang="zh-CN" dirty="0" err="1"/>
              <a:t>dcab</a:t>
            </a:r>
            <a:r>
              <a:rPr lang="en-US" altLang="zh-CN" dirty="0"/>
              <a:t>", pairs = [[0,3],[1,2]]</a:t>
            </a:r>
            <a:endParaRPr lang="zh-CN" altLang="en-US" dirty="0"/>
          </a:p>
        </p:txBody>
      </p:sp>
      <p:sp>
        <p:nvSpPr>
          <p:cNvPr id="9" name="矩形: 圆角 8">
            <a:extLst>
              <a:ext uri="{FF2B5EF4-FFF2-40B4-BE49-F238E27FC236}">
                <a16:creationId xmlns:a16="http://schemas.microsoft.com/office/drawing/2014/main" id="{D87CFDAD-2D3C-4D61-BDC9-00E8D805A4C0}"/>
              </a:ext>
            </a:extLst>
          </p:cNvPr>
          <p:cNvSpPr/>
          <p:nvPr/>
        </p:nvSpPr>
        <p:spPr>
          <a:xfrm>
            <a:off x="3457198" y="2339347"/>
            <a:ext cx="720000" cy="7200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0</a:t>
            </a:r>
            <a:endParaRPr lang="zh-CN" altLang="en-US" dirty="0">
              <a:latin typeface="+mn-ea"/>
            </a:endParaRPr>
          </a:p>
        </p:txBody>
      </p:sp>
      <p:sp>
        <p:nvSpPr>
          <p:cNvPr id="10" name="矩形: 圆角 9">
            <a:extLst>
              <a:ext uri="{FF2B5EF4-FFF2-40B4-BE49-F238E27FC236}">
                <a16:creationId xmlns:a16="http://schemas.microsoft.com/office/drawing/2014/main" id="{4FB0D2B8-C895-4FCC-8B4E-7649D852DE0A}"/>
              </a:ext>
            </a:extLst>
          </p:cNvPr>
          <p:cNvSpPr/>
          <p:nvPr/>
        </p:nvSpPr>
        <p:spPr>
          <a:xfrm>
            <a:off x="4177198" y="2339347"/>
            <a:ext cx="720000" cy="7200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1</a:t>
            </a:r>
            <a:endParaRPr lang="zh-CN" altLang="en-US" dirty="0">
              <a:latin typeface="+mn-ea"/>
            </a:endParaRPr>
          </a:p>
        </p:txBody>
      </p:sp>
      <p:sp>
        <p:nvSpPr>
          <p:cNvPr id="11" name="矩形: 圆角 10">
            <a:extLst>
              <a:ext uri="{FF2B5EF4-FFF2-40B4-BE49-F238E27FC236}">
                <a16:creationId xmlns:a16="http://schemas.microsoft.com/office/drawing/2014/main" id="{4BF5B65D-DBB2-4476-B90F-C6F95195A805}"/>
              </a:ext>
            </a:extLst>
          </p:cNvPr>
          <p:cNvSpPr/>
          <p:nvPr/>
        </p:nvSpPr>
        <p:spPr>
          <a:xfrm>
            <a:off x="4897198" y="2339347"/>
            <a:ext cx="720000" cy="7200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1</a:t>
            </a:r>
            <a:endParaRPr lang="zh-CN" altLang="en-US" dirty="0">
              <a:latin typeface="+mn-ea"/>
            </a:endParaRPr>
          </a:p>
        </p:txBody>
      </p:sp>
      <p:sp>
        <p:nvSpPr>
          <p:cNvPr id="12" name="矩形: 圆角 11">
            <a:extLst>
              <a:ext uri="{FF2B5EF4-FFF2-40B4-BE49-F238E27FC236}">
                <a16:creationId xmlns:a16="http://schemas.microsoft.com/office/drawing/2014/main" id="{5055CDF7-F92B-4C07-B04F-C537ACF5A93C}"/>
              </a:ext>
            </a:extLst>
          </p:cNvPr>
          <p:cNvSpPr/>
          <p:nvPr/>
        </p:nvSpPr>
        <p:spPr>
          <a:xfrm>
            <a:off x="5617198" y="2339347"/>
            <a:ext cx="720000" cy="7200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0</a:t>
            </a:r>
            <a:endParaRPr lang="zh-CN" altLang="en-US" dirty="0">
              <a:latin typeface="+mn-ea"/>
            </a:endParaRPr>
          </a:p>
        </p:txBody>
      </p:sp>
      <p:sp>
        <p:nvSpPr>
          <p:cNvPr id="3" name="文本框 2">
            <a:extLst>
              <a:ext uri="{FF2B5EF4-FFF2-40B4-BE49-F238E27FC236}">
                <a16:creationId xmlns:a16="http://schemas.microsoft.com/office/drawing/2014/main" id="{7A2E79F2-2DFB-44E5-A20F-8E82C53B0701}"/>
              </a:ext>
            </a:extLst>
          </p:cNvPr>
          <p:cNvSpPr txBox="1"/>
          <p:nvPr/>
        </p:nvSpPr>
        <p:spPr>
          <a:xfrm>
            <a:off x="645650" y="4998720"/>
            <a:ext cx="9744975" cy="923330"/>
          </a:xfrm>
          <a:prstGeom prst="rect">
            <a:avLst/>
          </a:prstGeom>
          <a:noFill/>
        </p:spPr>
        <p:txBody>
          <a:bodyPr wrap="none" rtlCol="0">
            <a:spAutoFit/>
          </a:bodyPr>
          <a:lstStyle/>
          <a:p>
            <a:r>
              <a:rPr lang="zh-CN" altLang="en-US" dirty="0"/>
              <a:t>根据给定的数组</a:t>
            </a:r>
            <a:r>
              <a:rPr lang="en-US" altLang="zh-CN" dirty="0"/>
              <a:t>pairs</a:t>
            </a:r>
            <a:r>
              <a:rPr lang="zh-CN" altLang="en-US" dirty="0"/>
              <a:t>，我们可以获取到可以交换的字母，然后将可交换的字母分别组成一组。</a:t>
            </a:r>
            <a:endParaRPr lang="en-US" altLang="zh-CN" dirty="0"/>
          </a:p>
          <a:p>
            <a:r>
              <a:rPr lang="zh-CN" altLang="en-US" dirty="0"/>
              <a:t>对组内的字母进行排序。然后根据字符串中字符的组号来获取组内的最小字符进行字符串拼接。</a:t>
            </a:r>
            <a:endParaRPr lang="en-US" altLang="zh-CN" dirty="0"/>
          </a:p>
          <a:p>
            <a:r>
              <a:rPr lang="zh-CN" altLang="en-US" dirty="0"/>
              <a:t>最后得出的字符串就是我们所需要的字符串。</a:t>
            </a:r>
          </a:p>
        </p:txBody>
      </p:sp>
      <p:sp>
        <p:nvSpPr>
          <p:cNvPr id="13" name="矩形: 圆角 12">
            <a:extLst>
              <a:ext uri="{FF2B5EF4-FFF2-40B4-BE49-F238E27FC236}">
                <a16:creationId xmlns:a16="http://schemas.microsoft.com/office/drawing/2014/main" id="{F5A38884-2CA0-46C6-8CC6-D05CDBA2BCA4}"/>
              </a:ext>
            </a:extLst>
          </p:cNvPr>
          <p:cNvSpPr/>
          <p:nvPr/>
        </p:nvSpPr>
        <p:spPr>
          <a:xfrm>
            <a:off x="3457198" y="3063074"/>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d</a:t>
            </a:r>
            <a:endParaRPr lang="zh-CN" altLang="en-US" dirty="0">
              <a:latin typeface="+mn-ea"/>
            </a:endParaRPr>
          </a:p>
        </p:txBody>
      </p:sp>
      <p:sp>
        <p:nvSpPr>
          <p:cNvPr id="14" name="矩形: 圆角 13">
            <a:extLst>
              <a:ext uri="{FF2B5EF4-FFF2-40B4-BE49-F238E27FC236}">
                <a16:creationId xmlns:a16="http://schemas.microsoft.com/office/drawing/2014/main" id="{831C0E3A-5B99-44B8-9D1F-F8072BCB5A8C}"/>
              </a:ext>
            </a:extLst>
          </p:cNvPr>
          <p:cNvSpPr/>
          <p:nvPr/>
        </p:nvSpPr>
        <p:spPr>
          <a:xfrm>
            <a:off x="4177198" y="3063074"/>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c</a:t>
            </a:r>
            <a:endParaRPr lang="zh-CN" altLang="en-US" dirty="0">
              <a:latin typeface="+mn-ea"/>
            </a:endParaRPr>
          </a:p>
        </p:txBody>
      </p:sp>
      <p:sp>
        <p:nvSpPr>
          <p:cNvPr id="15" name="矩形: 圆角 14">
            <a:extLst>
              <a:ext uri="{FF2B5EF4-FFF2-40B4-BE49-F238E27FC236}">
                <a16:creationId xmlns:a16="http://schemas.microsoft.com/office/drawing/2014/main" id="{5645CEB0-E1EA-475B-97B3-A5D666A933D5}"/>
              </a:ext>
            </a:extLst>
          </p:cNvPr>
          <p:cNvSpPr/>
          <p:nvPr/>
        </p:nvSpPr>
        <p:spPr>
          <a:xfrm>
            <a:off x="4897198" y="3063074"/>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a</a:t>
            </a:r>
            <a:endParaRPr lang="zh-CN" altLang="en-US" dirty="0">
              <a:latin typeface="+mn-ea"/>
            </a:endParaRPr>
          </a:p>
        </p:txBody>
      </p:sp>
      <p:sp>
        <p:nvSpPr>
          <p:cNvPr id="16" name="矩形: 圆角 15">
            <a:extLst>
              <a:ext uri="{FF2B5EF4-FFF2-40B4-BE49-F238E27FC236}">
                <a16:creationId xmlns:a16="http://schemas.microsoft.com/office/drawing/2014/main" id="{24956B49-DE97-4F6A-A4FE-BB06BC389480}"/>
              </a:ext>
            </a:extLst>
          </p:cNvPr>
          <p:cNvSpPr/>
          <p:nvPr/>
        </p:nvSpPr>
        <p:spPr>
          <a:xfrm>
            <a:off x="5617198" y="3063074"/>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b</a:t>
            </a:r>
            <a:endParaRPr lang="zh-CN" altLang="en-US" dirty="0">
              <a:latin typeface="+mn-ea"/>
            </a:endParaRPr>
          </a:p>
        </p:txBody>
      </p:sp>
      <p:sp>
        <p:nvSpPr>
          <p:cNvPr id="17" name="矩形: 圆角 16">
            <a:extLst>
              <a:ext uri="{FF2B5EF4-FFF2-40B4-BE49-F238E27FC236}">
                <a16:creationId xmlns:a16="http://schemas.microsoft.com/office/drawing/2014/main" id="{E22A7892-9912-4103-97B4-6587B2B2E81B}"/>
              </a:ext>
            </a:extLst>
          </p:cNvPr>
          <p:cNvSpPr/>
          <p:nvPr/>
        </p:nvSpPr>
        <p:spPr>
          <a:xfrm>
            <a:off x="8608318" y="1518926"/>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Key</a:t>
            </a:r>
            <a:endParaRPr lang="zh-CN" altLang="en-US" dirty="0">
              <a:latin typeface="+mn-ea"/>
            </a:endParaRPr>
          </a:p>
        </p:txBody>
      </p:sp>
      <p:sp>
        <p:nvSpPr>
          <p:cNvPr id="18" name="矩形: 圆角 17">
            <a:extLst>
              <a:ext uri="{FF2B5EF4-FFF2-40B4-BE49-F238E27FC236}">
                <a16:creationId xmlns:a16="http://schemas.microsoft.com/office/drawing/2014/main" id="{DE5B5234-EA45-4C1D-8A01-5B943D786486}"/>
              </a:ext>
            </a:extLst>
          </p:cNvPr>
          <p:cNvSpPr/>
          <p:nvPr/>
        </p:nvSpPr>
        <p:spPr>
          <a:xfrm>
            <a:off x="9328318" y="1518926"/>
            <a:ext cx="783422"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Val</a:t>
            </a:r>
            <a:endParaRPr lang="zh-CN" altLang="en-US" dirty="0">
              <a:latin typeface="+mn-ea"/>
            </a:endParaRPr>
          </a:p>
        </p:txBody>
      </p:sp>
      <p:sp>
        <p:nvSpPr>
          <p:cNvPr id="19" name="矩形: 圆角 18">
            <a:extLst>
              <a:ext uri="{FF2B5EF4-FFF2-40B4-BE49-F238E27FC236}">
                <a16:creationId xmlns:a16="http://schemas.microsoft.com/office/drawing/2014/main" id="{BBE6818E-8587-4EDC-9466-B879293396CD}"/>
              </a:ext>
            </a:extLst>
          </p:cNvPr>
          <p:cNvSpPr/>
          <p:nvPr/>
        </p:nvSpPr>
        <p:spPr>
          <a:xfrm>
            <a:off x="8608318" y="2248269"/>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0</a:t>
            </a:r>
            <a:endParaRPr lang="zh-CN" altLang="en-US" dirty="0">
              <a:latin typeface="+mn-ea"/>
            </a:endParaRPr>
          </a:p>
        </p:txBody>
      </p:sp>
      <p:sp>
        <p:nvSpPr>
          <p:cNvPr id="20" name="矩形: 圆角 19">
            <a:extLst>
              <a:ext uri="{FF2B5EF4-FFF2-40B4-BE49-F238E27FC236}">
                <a16:creationId xmlns:a16="http://schemas.microsoft.com/office/drawing/2014/main" id="{322D1B30-AA53-4ADC-B0B9-7579A624A867}"/>
              </a:ext>
            </a:extLst>
          </p:cNvPr>
          <p:cNvSpPr/>
          <p:nvPr/>
        </p:nvSpPr>
        <p:spPr>
          <a:xfrm>
            <a:off x="9328318" y="2255355"/>
            <a:ext cx="783422"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d</a:t>
            </a:r>
            <a:endParaRPr lang="zh-CN" altLang="en-US" dirty="0">
              <a:latin typeface="+mn-ea"/>
            </a:endParaRPr>
          </a:p>
        </p:txBody>
      </p:sp>
      <p:sp>
        <p:nvSpPr>
          <p:cNvPr id="21" name="矩形: 圆角 20">
            <a:extLst>
              <a:ext uri="{FF2B5EF4-FFF2-40B4-BE49-F238E27FC236}">
                <a16:creationId xmlns:a16="http://schemas.microsoft.com/office/drawing/2014/main" id="{B551A694-852B-4956-BBAC-83BEDC7A091E}"/>
              </a:ext>
            </a:extLst>
          </p:cNvPr>
          <p:cNvSpPr/>
          <p:nvPr/>
        </p:nvSpPr>
        <p:spPr>
          <a:xfrm>
            <a:off x="8608318" y="2975355"/>
            <a:ext cx="720000" cy="7200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1</a:t>
            </a:r>
            <a:endParaRPr lang="zh-CN" altLang="en-US" dirty="0">
              <a:latin typeface="+mn-ea"/>
            </a:endParaRPr>
          </a:p>
        </p:txBody>
      </p:sp>
      <p:sp>
        <p:nvSpPr>
          <p:cNvPr id="22" name="矩形: 圆角 21">
            <a:extLst>
              <a:ext uri="{FF2B5EF4-FFF2-40B4-BE49-F238E27FC236}">
                <a16:creationId xmlns:a16="http://schemas.microsoft.com/office/drawing/2014/main" id="{49C8F2DA-2B90-435F-9267-964775C36C7F}"/>
              </a:ext>
            </a:extLst>
          </p:cNvPr>
          <p:cNvSpPr/>
          <p:nvPr/>
        </p:nvSpPr>
        <p:spPr>
          <a:xfrm>
            <a:off x="9328318" y="2982441"/>
            <a:ext cx="783422"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latin typeface="+mn-ea"/>
              </a:rPr>
              <a:t>a,c</a:t>
            </a:r>
            <a:endParaRPr lang="zh-CN" altLang="en-US" dirty="0">
              <a:latin typeface="+mn-ea"/>
            </a:endParaRPr>
          </a:p>
        </p:txBody>
      </p:sp>
      <p:grpSp>
        <p:nvGrpSpPr>
          <p:cNvPr id="23" name="组合 22">
            <a:extLst>
              <a:ext uri="{FF2B5EF4-FFF2-40B4-BE49-F238E27FC236}">
                <a16:creationId xmlns:a16="http://schemas.microsoft.com/office/drawing/2014/main" id="{05CEA0CB-7417-4B5F-BB6F-B833DFF940D9}"/>
              </a:ext>
            </a:extLst>
          </p:cNvPr>
          <p:cNvGrpSpPr/>
          <p:nvPr/>
        </p:nvGrpSpPr>
        <p:grpSpPr>
          <a:xfrm>
            <a:off x="3656737" y="3844368"/>
            <a:ext cx="2482552" cy="369332"/>
            <a:chOff x="3656737" y="3844368"/>
            <a:chExt cx="2482552" cy="369332"/>
          </a:xfrm>
        </p:grpSpPr>
        <p:grpSp>
          <p:nvGrpSpPr>
            <p:cNvPr id="24" name="组合 23">
              <a:extLst>
                <a:ext uri="{FF2B5EF4-FFF2-40B4-BE49-F238E27FC236}">
                  <a16:creationId xmlns:a16="http://schemas.microsoft.com/office/drawing/2014/main" id="{C9D20960-717A-4E35-9D33-8D4EB774814E}"/>
                </a:ext>
              </a:extLst>
            </p:cNvPr>
            <p:cNvGrpSpPr/>
            <p:nvPr/>
          </p:nvGrpSpPr>
          <p:grpSpPr>
            <a:xfrm>
              <a:off x="3656737" y="3844368"/>
              <a:ext cx="1758069" cy="369332"/>
              <a:chOff x="3656737" y="3844368"/>
              <a:chExt cx="1758069" cy="369332"/>
            </a:xfrm>
          </p:grpSpPr>
          <p:sp>
            <p:nvSpPr>
              <p:cNvPr id="26" name="文本框 25">
                <a:extLst>
                  <a:ext uri="{FF2B5EF4-FFF2-40B4-BE49-F238E27FC236}">
                    <a16:creationId xmlns:a16="http://schemas.microsoft.com/office/drawing/2014/main" id="{1CBA3911-941F-4DB9-93F3-7D285FFB6A96}"/>
                  </a:ext>
                </a:extLst>
              </p:cNvPr>
              <p:cNvSpPr txBox="1"/>
              <p:nvPr/>
            </p:nvSpPr>
            <p:spPr>
              <a:xfrm>
                <a:off x="3656737" y="3844368"/>
                <a:ext cx="320922"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0</a:t>
                </a:r>
                <a:endParaRPr lang="zh-CN" altLang="en-US" dirty="0"/>
              </a:p>
            </p:txBody>
          </p:sp>
          <p:sp>
            <p:nvSpPr>
              <p:cNvPr id="27" name="文本框 26">
                <a:extLst>
                  <a:ext uri="{FF2B5EF4-FFF2-40B4-BE49-F238E27FC236}">
                    <a16:creationId xmlns:a16="http://schemas.microsoft.com/office/drawing/2014/main" id="{ECA0F6C2-F76F-4EC7-8D01-3BF348E15AB0}"/>
                  </a:ext>
                </a:extLst>
              </p:cNvPr>
              <p:cNvSpPr txBox="1"/>
              <p:nvPr/>
            </p:nvSpPr>
            <p:spPr>
              <a:xfrm>
                <a:off x="4369401" y="3844368"/>
                <a:ext cx="320922"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1</a:t>
                </a:r>
                <a:endParaRPr lang="zh-CN" altLang="en-US" dirty="0"/>
              </a:p>
            </p:txBody>
          </p:sp>
          <p:sp>
            <p:nvSpPr>
              <p:cNvPr id="28" name="文本框 27">
                <a:extLst>
                  <a:ext uri="{FF2B5EF4-FFF2-40B4-BE49-F238E27FC236}">
                    <a16:creationId xmlns:a16="http://schemas.microsoft.com/office/drawing/2014/main" id="{DABF3D2C-7845-4D38-8FA7-BB38A35F083C}"/>
                  </a:ext>
                </a:extLst>
              </p:cNvPr>
              <p:cNvSpPr txBox="1"/>
              <p:nvPr/>
            </p:nvSpPr>
            <p:spPr>
              <a:xfrm>
                <a:off x="5093884" y="3844368"/>
                <a:ext cx="320922"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2</a:t>
                </a:r>
                <a:endParaRPr lang="zh-CN" altLang="en-US" dirty="0"/>
              </a:p>
            </p:txBody>
          </p:sp>
        </p:grpSp>
        <p:sp>
          <p:nvSpPr>
            <p:cNvPr id="25" name="文本框 24">
              <a:extLst>
                <a:ext uri="{FF2B5EF4-FFF2-40B4-BE49-F238E27FC236}">
                  <a16:creationId xmlns:a16="http://schemas.microsoft.com/office/drawing/2014/main" id="{39D42C9F-5791-49BC-89AC-F0D8842BA49B}"/>
                </a:ext>
              </a:extLst>
            </p:cNvPr>
            <p:cNvSpPr txBox="1"/>
            <p:nvPr/>
          </p:nvSpPr>
          <p:spPr>
            <a:xfrm>
              <a:off x="5818367" y="3844368"/>
              <a:ext cx="320922"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3</a:t>
              </a:r>
              <a:endParaRPr lang="zh-CN" altLang="en-US" dirty="0"/>
            </a:p>
          </p:txBody>
        </p:sp>
      </p:grpSp>
      <p:sp>
        <p:nvSpPr>
          <p:cNvPr id="29" name="iconfont-11821-5609243">
            <a:extLst>
              <a:ext uri="{FF2B5EF4-FFF2-40B4-BE49-F238E27FC236}">
                <a16:creationId xmlns:a16="http://schemas.microsoft.com/office/drawing/2014/main" id="{0798C2B2-E378-49BC-ABC0-EBEDBBDB3F8A}"/>
              </a:ext>
            </a:extLst>
          </p:cNvPr>
          <p:cNvSpPr/>
          <p:nvPr/>
        </p:nvSpPr>
        <p:spPr>
          <a:xfrm rot="16200000">
            <a:off x="4225019" y="4267315"/>
            <a:ext cx="609685" cy="502455"/>
          </a:xfrm>
          <a:custGeom>
            <a:avLst/>
            <a:gdLst>
              <a:gd name="T0" fmla="*/ 5331 w 10556"/>
              <a:gd name="T1" fmla="*/ 0 h 8696"/>
              <a:gd name="T2" fmla="*/ 10556 w 10556"/>
              <a:gd name="T3" fmla="*/ 4341 h 8696"/>
              <a:gd name="T4" fmla="*/ 5331 w 10556"/>
              <a:gd name="T5" fmla="*/ 8696 h 8696"/>
              <a:gd name="T6" fmla="*/ 5331 w 10556"/>
              <a:gd name="T7" fmla="*/ 0 h 8696"/>
              <a:gd name="T8" fmla="*/ 0 w 10556"/>
              <a:gd name="T9" fmla="*/ 2705 h 8696"/>
              <a:gd name="T10" fmla="*/ 5331 w 10556"/>
              <a:gd name="T11" fmla="*/ 2705 h 8696"/>
              <a:gd name="T12" fmla="*/ 5331 w 10556"/>
              <a:gd name="T13" fmla="*/ 5912 h 8696"/>
              <a:gd name="T14" fmla="*/ 0 w 10556"/>
              <a:gd name="T15" fmla="*/ 5912 h 8696"/>
              <a:gd name="T16" fmla="*/ 0 w 10556"/>
              <a:gd name="T17" fmla="*/ 2705 h 8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56" h="8696">
                <a:moveTo>
                  <a:pt x="5331" y="0"/>
                </a:moveTo>
                <a:lnTo>
                  <a:pt x="10556" y="4341"/>
                </a:lnTo>
                <a:lnTo>
                  <a:pt x="5331" y="8696"/>
                </a:lnTo>
                <a:lnTo>
                  <a:pt x="5331" y="0"/>
                </a:lnTo>
                <a:close/>
                <a:moveTo>
                  <a:pt x="0" y="2705"/>
                </a:moveTo>
                <a:lnTo>
                  <a:pt x="5331" y="2705"/>
                </a:lnTo>
                <a:lnTo>
                  <a:pt x="5331" y="5912"/>
                </a:lnTo>
                <a:lnTo>
                  <a:pt x="0" y="5912"/>
                </a:lnTo>
                <a:lnTo>
                  <a:pt x="0" y="270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a:extLst>
              <a:ext uri="{FF2B5EF4-FFF2-40B4-BE49-F238E27FC236}">
                <a16:creationId xmlns:a16="http://schemas.microsoft.com/office/drawing/2014/main" id="{964FCBE1-8779-4237-A66E-7D2BDE632356}"/>
              </a:ext>
            </a:extLst>
          </p:cNvPr>
          <p:cNvSpPr txBox="1"/>
          <p:nvPr/>
        </p:nvSpPr>
        <p:spPr>
          <a:xfrm>
            <a:off x="3291840" y="1948520"/>
            <a:ext cx="3329864"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err="1"/>
              <a:t>Str:ba</a:t>
            </a:r>
            <a:endParaRPr lang="zh-CN" altLang="en-US" dirty="0"/>
          </a:p>
        </p:txBody>
      </p:sp>
    </p:spTree>
    <p:custDataLst>
      <p:tags r:id="rId1"/>
    </p:custDataLst>
    <p:extLst>
      <p:ext uri="{BB962C8B-B14F-4D97-AF65-F5344CB8AC3E}">
        <p14:creationId xmlns:p14="http://schemas.microsoft.com/office/powerpoint/2010/main" val="21820223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3191539" y="1518926"/>
            <a:ext cx="5755518" cy="368300"/>
          </a:xfrm>
          <a:prstGeom prst="rect">
            <a:avLst/>
          </a:prstGeom>
          <a:noFill/>
        </p:spPr>
        <p:txBody>
          <a:bodyPr wrap="square">
            <a:spAutoFit/>
          </a:bodyPr>
          <a:lstStyle/>
          <a:p>
            <a:r>
              <a:rPr lang="zh-CN" altLang="en-US" b="1" dirty="0">
                <a:solidFill>
                  <a:srgbClr val="00A0EA"/>
                </a:solidFill>
                <a:latin typeface="Arial" panose="020B0604020202020204"/>
                <a:ea typeface="微软雅黑" panose="020B0503020204020204" charset="-122"/>
                <a:cs typeface="Arial" panose="020B0604020202020204"/>
              </a:rPr>
              <a:t> </a:t>
            </a:r>
          </a:p>
        </p:txBody>
      </p:sp>
      <p:sp>
        <p:nvSpPr>
          <p:cNvPr id="7" name="矩形 6"/>
          <p:cNvSpPr/>
          <p:nvPr/>
        </p:nvSpPr>
        <p:spPr>
          <a:xfrm>
            <a:off x="681114" y="420892"/>
            <a:ext cx="45719" cy="335113"/>
          </a:xfrm>
          <a:prstGeom prst="rect">
            <a:avLst/>
          </a:prstGeom>
          <a:solidFill>
            <a:srgbClr val="00A0E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rgbClr val="00A0EA"/>
              </a:solidFill>
            </a:endParaRPr>
          </a:p>
        </p:txBody>
      </p:sp>
      <p:sp>
        <p:nvSpPr>
          <p:cNvPr id="30" name="矩形 29">
            <a:extLst>
              <a:ext uri="{FF2B5EF4-FFF2-40B4-BE49-F238E27FC236}">
                <a16:creationId xmlns:a16="http://schemas.microsoft.com/office/drawing/2014/main" id="{FAC017EA-7D67-4374-920B-91622FE6C7D1}"/>
              </a:ext>
            </a:extLst>
          </p:cNvPr>
          <p:cNvSpPr/>
          <p:nvPr/>
        </p:nvSpPr>
        <p:spPr>
          <a:xfrm>
            <a:off x="753138" y="408933"/>
            <a:ext cx="5755518" cy="368300"/>
          </a:xfrm>
          <a:prstGeom prst="rect">
            <a:avLst/>
          </a:prstGeom>
          <a:noFill/>
        </p:spPr>
        <p:txBody>
          <a:bodyPr wrap="square">
            <a:spAutoFit/>
          </a:bodyPr>
          <a:lstStyle/>
          <a:p>
            <a:r>
              <a:rPr lang="en-US" altLang="zh-CN" b="1" dirty="0">
                <a:solidFill>
                  <a:srgbClr val="00A0EA"/>
                </a:solidFill>
                <a:latin typeface="+mn-ea"/>
                <a:cs typeface="阿里巴巴普惠体 Medium" panose="00020600040101010101" pitchFamily="18" charset="-122"/>
              </a:rPr>
              <a:t>LeetCode-1202 </a:t>
            </a:r>
            <a:r>
              <a:rPr lang="zh-CN" altLang="en-US" b="1" dirty="0">
                <a:solidFill>
                  <a:srgbClr val="00A0EA"/>
                </a:solidFill>
                <a:latin typeface="+mn-ea"/>
                <a:cs typeface="阿里巴巴普惠体 Medium" panose="00020600040101010101" pitchFamily="18" charset="-122"/>
              </a:rPr>
              <a:t>交换字符串中的元素</a:t>
            </a:r>
          </a:p>
        </p:txBody>
      </p:sp>
      <p:sp>
        <p:nvSpPr>
          <p:cNvPr id="8" name="文本框 7">
            <a:extLst>
              <a:ext uri="{FF2B5EF4-FFF2-40B4-BE49-F238E27FC236}">
                <a16:creationId xmlns:a16="http://schemas.microsoft.com/office/drawing/2014/main" id="{80B4FAAC-266E-4D96-B968-BD820FCC46BC}"/>
              </a:ext>
            </a:extLst>
          </p:cNvPr>
          <p:cNvSpPr txBox="1"/>
          <p:nvPr/>
        </p:nvSpPr>
        <p:spPr>
          <a:xfrm>
            <a:off x="3291840" y="1560314"/>
            <a:ext cx="5760720"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s = "</a:t>
            </a:r>
            <a:r>
              <a:rPr lang="en-US" altLang="zh-CN" dirty="0" err="1"/>
              <a:t>dcab</a:t>
            </a:r>
            <a:r>
              <a:rPr lang="en-US" altLang="zh-CN" dirty="0"/>
              <a:t>", pairs = [[0,3],[1,2]]</a:t>
            </a:r>
            <a:endParaRPr lang="zh-CN" altLang="en-US" dirty="0"/>
          </a:p>
        </p:txBody>
      </p:sp>
      <p:sp>
        <p:nvSpPr>
          <p:cNvPr id="9" name="矩形: 圆角 8">
            <a:extLst>
              <a:ext uri="{FF2B5EF4-FFF2-40B4-BE49-F238E27FC236}">
                <a16:creationId xmlns:a16="http://schemas.microsoft.com/office/drawing/2014/main" id="{D87CFDAD-2D3C-4D61-BDC9-00E8D805A4C0}"/>
              </a:ext>
            </a:extLst>
          </p:cNvPr>
          <p:cNvSpPr/>
          <p:nvPr/>
        </p:nvSpPr>
        <p:spPr>
          <a:xfrm>
            <a:off x="3457198" y="2339347"/>
            <a:ext cx="720000" cy="7200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0</a:t>
            </a:r>
            <a:endParaRPr lang="zh-CN" altLang="en-US" dirty="0">
              <a:latin typeface="+mn-ea"/>
            </a:endParaRPr>
          </a:p>
        </p:txBody>
      </p:sp>
      <p:sp>
        <p:nvSpPr>
          <p:cNvPr id="10" name="矩形: 圆角 9">
            <a:extLst>
              <a:ext uri="{FF2B5EF4-FFF2-40B4-BE49-F238E27FC236}">
                <a16:creationId xmlns:a16="http://schemas.microsoft.com/office/drawing/2014/main" id="{4FB0D2B8-C895-4FCC-8B4E-7649D852DE0A}"/>
              </a:ext>
            </a:extLst>
          </p:cNvPr>
          <p:cNvSpPr/>
          <p:nvPr/>
        </p:nvSpPr>
        <p:spPr>
          <a:xfrm>
            <a:off x="4177198" y="2339347"/>
            <a:ext cx="720000" cy="7200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1</a:t>
            </a:r>
            <a:endParaRPr lang="zh-CN" altLang="en-US" dirty="0">
              <a:latin typeface="+mn-ea"/>
            </a:endParaRPr>
          </a:p>
        </p:txBody>
      </p:sp>
      <p:sp>
        <p:nvSpPr>
          <p:cNvPr id="11" name="矩形: 圆角 10">
            <a:extLst>
              <a:ext uri="{FF2B5EF4-FFF2-40B4-BE49-F238E27FC236}">
                <a16:creationId xmlns:a16="http://schemas.microsoft.com/office/drawing/2014/main" id="{4BF5B65D-DBB2-4476-B90F-C6F95195A805}"/>
              </a:ext>
            </a:extLst>
          </p:cNvPr>
          <p:cNvSpPr/>
          <p:nvPr/>
        </p:nvSpPr>
        <p:spPr>
          <a:xfrm>
            <a:off x="4897198" y="2339347"/>
            <a:ext cx="720000" cy="7200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1</a:t>
            </a:r>
            <a:endParaRPr lang="zh-CN" altLang="en-US" dirty="0">
              <a:latin typeface="+mn-ea"/>
            </a:endParaRPr>
          </a:p>
        </p:txBody>
      </p:sp>
      <p:sp>
        <p:nvSpPr>
          <p:cNvPr id="12" name="矩形: 圆角 11">
            <a:extLst>
              <a:ext uri="{FF2B5EF4-FFF2-40B4-BE49-F238E27FC236}">
                <a16:creationId xmlns:a16="http://schemas.microsoft.com/office/drawing/2014/main" id="{5055CDF7-F92B-4C07-B04F-C537ACF5A93C}"/>
              </a:ext>
            </a:extLst>
          </p:cNvPr>
          <p:cNvSpPr/>
          <p:nvPr/>
        </p:nvSpPr>
        <p:spPr>
          <a:xfrm>
            <a:off x="5617198" y="2339347"/>
            <a:ext cx="720000" cy="7200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0</a:t>
            </a:r>
            <a:endParaRPr lang="zh-CN" altLang="en-US" dirty="0">
              <a:latin typeface="+mn-ea"/>
            </a:endParaRPr>
          </a:p>
        </p:txBody>
      </p:sp>
      <p:sp>
        <p:nvSpPr>
          <p:cNvPr id="3" name="文本框 2">
            <a:extLst>
              <a:ext uri="{FF2B5EF4-FFF2-40B4-BE49-F238E27FC236}">
                <a16:creationId xmlns:a16="http://schemas.microsoft.com/office/drawing/2014/main" id="{7A2E79F2-2DFB-44E5-A20F-8E82C53B0701}"/>
              </a:ext>
            </a:extLst>
          </p:cNvPr>
          <p:cNvSpPr txBox="1"/>
          <p:nvPr/>
        </p:nvSpPr>
        <p:spPr>
          <a:xfrm>
            <a:off x="645650" y="4998720"/>
            <a:ext cx="9744975" cy="923330"/>
          </a:xfrm>
          <a:prstGeom prst="rect">
            <a:avLst/>
          </a:prstGeom>
          <a:noFill/>
        </p:spPr>
        <p:txBody>
          <a:bodyPr wrap="none" rtlCol="0">
            <a:spAutoFit/>
          </a:bodyPr>
          <a:lstStyle/>
          <a:p>
            <a:r>
              <a:rPr lang="zh-CN" altLang="en-US" dirty="0"/>
              <a:t>根据给定的数组</a:t>
            </a:r>
            <a:r>
              <a:rPr lang="en-US" altLang="zh-CN" dirty="0"/>
              <a:t>pairs</a:t>
            </a:r>
            <a:r>
              <a:rPr lang="zh-CN" altLang="en-US" dirty="0"/>
              <a:t>，我们可以获取到可以交换的字母，然后将可交换的字母分别组成一组。</a:t>
            </a:r>
            <a:endParaRPr lang="en-US" altLang="zh-CN" dirty="0"/>
          </a:p>
          <a:p>
            <a:r>
              <a:rPr lang="zh-CN" altLang="en-US" dirty="0"/>
              <a:t>对组内的字母进行排序。然后根据字符串中字符的组号来获取组内的最小字符进行字符串拼接。</a:t>
            </a:r>
            <a:endParaRPr lang="en-US" altLang="zh-CN" dirty="0"/>
          </a:p>
          <a:p>
            <a:r>
              <a:rPr lang="zh-CN" altLang="en-US" dirty="0"/>
              <a:t>最后得出的字符串就是我们所需要的字符串。</a:t>
            </a:r>
          </a:p>
        </p:txBody>
      </p:sp>
      <p:sp>
        <p:nvSpPr>
          <p:cNvPr id="13" name="矩形: 圆角 12">
            <a:extLst>
              <a:ext uri="{FF2B5EF4-FFF2-40B4-BE49-F238E27FC236}">
                <a16:creationId xmlns:a16="http://schemas.microsoft.com/office/drawing/2014/main" id="{F5A38884-2CA0-46C6-8CC6-D05CDBA2BCA4}"/>
              </a:ext>
            </a:extLst>
          </p:cNvPr>
          <p:cNvSpPr/>
          <p:nvPr/>
        </p:nvSpPr>
        <p:spPr>
          <a:xfrm>
            <a:off x="3457198" y="3063074"/>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d</a:t>
            </a:r>
            <a:endParaRPr lang="zh-CN" altLang="en-US" dirty="0">
              <a:latin typeface="+mn-ea"/>
            </a:endParaRPr>
          </a:p>
        </p:txBody>
      </p:sp>
      <p:sp>
        <p:nvSpPr>
          <p:cNvPr id="14" name="矩形: 圆角 13">
            <a:extLst>
              <a:ext uri="{FF2B5EF4-FFF2-40B4-BE49-F238E27FC236}">
                <a16:creationId xmlns:a16="http://schemas.microsoft.com/office/drawing/2014/main" id="{831C0E3A-5B99-44B8-9D1F-F8072BCB5A8C}"/>
              </a:ext>
            </a:extLst>
          </p:cNvPr>
          <p:cNvSpPr/>
          <p:nvPr/>
        </p:nvSpPr>
        <p:spPr>
          <a:xfrm>
            <a:off x="4177198" y="3063074"/>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c</a:t>
            </a:r>
            <a:endParaRPr lang="zh-CN" altLang="en-US" dirty="0">
              <a:latin typeface="+mn-ea"/>
            </a:endParaRPr>
          </a:p>
        </p:txBody>
      </p:sp>
      <p:sp>
        <p:nvSpPr>
          <p:cNvPr id="15" name="矩形: 圆角 14">
            <a:extLst>
              <a:ext uri="{FF2B5EF4-FFF2-40B4-BE49-F238E27FC236}">
                <a16:creationId xmlns:a16="http://schemas.microsoft.com/office/drawing/2014/main" id="{5645CEB0-E1EA-475B-97B3-A5D666A933D5}"/>
              </a:ext>
            </a:extLst>
          </p:cNvPr>
          <p:cNvSpPr/>
          <p:nvPr/>
        </p:nvSpPr>
        <p:spPr>
          <a:xfrm>
            <a:off x="4897198" y="3063074"/>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a</a:t>
            </a:r>
            <a:endParaRPr lang="zh-CN" altLang="en-US" dirty="0">
              <a:latin typeface="+mn-ea"/>
            </a:endParaRPr>
          </a:p>
        </p:txBody>
      </p:sp>
      <p:sp>
        <p:nvSpPr>
          <p:cNvPr id="16" name="矩形: 圆角 15">
            <a:extLst>
              <a:ext uri="{FF2B5EF4-FFF2-40B4-BE49-F238E27FC236}">
                <a16:creationId xmlns:a16="http://schemas.microsoft.com/office/drawing/2014/main" id="{24956B49-DE97-4F6A-A4FE-BB06BC389480}"/>
              </a:ext>
            </a:extLst>
          </p:cNvPr>
          <p:cNvSpPr/>
          <p:nvPr/>
        </p:nvSpPr>
        <p:spPr>
          <a:xfrm>
            <a:off x="5617198" y="3063074"/>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b</a:t>
            </a:r>
            <a:endParaRPr lang="zh-CN" altLang="en-US" dirty="0">
              <a:latin typeface="+mn-ea"/>
            </a:endParaRPr>
          </a:p>
        </p:txBody>
      </p:sp>
      <p:sp>
        <p:nvSpPr>
          <p:cNvPr id="17" name="矩形: 圆角 16">
            <a:extLst>
              <a:ext uri="{FF2B5EF4-FFF2-40B4-BE49-F238E27FC236}">
                <a16:creationId xmlns:a16="http://schemas.microsoft.com/office/drawing/2014/main" id="{E22A7892-9912-4103-97B4-6587B2B2E81B}"/>
              </a:ext>
            </a:extLst>
          </p:cNvPr>
          <p:cNvSpPr/>
          <p:nvPr/>
        </p:nvSpPr>
        <p:spPr>
          <a:xfrm>
            <a:off x="8608318" y="1518926"/>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Key</a:t>
            </a:r>
            <a:endParaRPr lang="zh-CN" altLang="en-US" dirty="0">
              <a:latin typeface="+mn-ea"/>
            </a:endParaRPr>
          </a:p>
        </p:txBody>
      </p:sp>
      <p:sp>
        <p:nvSpPr>
          <p:cNvPr id="18" name="矩形: 圆角 17">
            <a:extLst>
              <a:ext uri="{FF2B5EF4-FFF2-40B4-BE49-F238E27FC236}">
                <a16:creationId xmlns:a16="http://schemas.microsoft.com/office/drawing/2014/main" id="{DE5B5234-EA45-4C1D-8A01-5B943D786486}"/>
              </a:ext>
            </a:extLst>
          </p:cNvPr>
          <p:cNvSpPr/>
          <p:nvPr/>
        </p:nvSpPr>
        <p:spPr>
          <a:xfrm>
            <a:off x="9328318" y="1518926"/>
            <a:ext cx="783422"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Val</a:t>
            </a:r>
            <a:endParaRPr lang="zh-CN" altLang="en-US" dirty="0">
              <a:latin typeface="+mn-ea"/>
            </a:endParaRPr>
          </a:p>
        </p:txBody>
      </p:sp>
      <p:sp>
        <p:nvSpPr>
          <p:cNvPr id="19" name="矩形: 圆角 18">
            <a:extLst>
              <a:ext uri="{FF2B5EF4-FFF2-40B4-BE49-F238E27FC236}">
                <a16:creationId xmlns:a16="http://schemas.microsoft.com/office/drawing/2014/main" id="{BBE6818E-8587-4EDC-9466-B879293396CD}"/>
              </a:ext>
            </a:extLst>
          </p:cNvPr>
          <p:cNvSpPr/>
          <p:nvPr/>
        </p:nvSpPr>
        <p:spPr>
          <a:xfrm>
            <a:off x="8608318" y="2248269"/>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0</a:t>
            </a:r>
            <a:endParaRPr lang="zh-CN" altLang="en-US" dirty="0">
              <a:latin typeface="+mn-ea"/>
            </a:endParaRPr>
          </a:p>
        </p:txBody>
      </p:sp>
      <p:sp>
        <p:nvSpPr>
          <p:cNvPr id="20" name="矩形: 圆角 19">
            <a:extLst>
              <a:ext uri="{FF2B5EF4-FFF2-40B4-BE49-F238E27FC236}">
                <a16:creationId xmlns:a16="http://schemas.microsoft.com/office/drawing/2014/main" id="{322D1B30-AA53-4ADC-B0B9-7579A624A867}"/>
              </a:ext>
            </a:extLst>
          </p:cNvPr>
          <p:cNvSpPr/>
          <p:nvPr/>
        </p:nvSpPr>
        <p:spPr>
          <a:xfrm>
            <a:off x="9328318" y="2255355"/>
            <a:ext cx="783422"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d</a:t>
            </a:r>
            <a:endParaRPr lang="zh-CN" altLang="en-US" dirty="0">
              <a:latin typeface="+mn-ea"/>
            </a:endParaRPr>
          </a:p>
        </p:txBody>
      </p:sp>
      <p:sp>
        <p:nvSpPr>
          <p:cNvPr id="21" name="矩形: 圆角 20">
            <a:extLst>
              <a:ext uri="{FF2B5EF4-FFF2-40B4-BE49-F238E27FC236}">
                <a16:creationId xmlns:a16="http://schemas.microsoft.com/office/drawing/2014/main" id="{B551A694-852B-4956-BBAC-83BEDC7A091E}"/>
              </a:ext>
            </a:extLst>
          </p:cNvPr>
          <p:cNvSpPr/>
          <p:nvPr/>
        </p:nvSpPr>
        <p:spPr>
          <a:xfrm>
            <a:off x="8608318" y="2975355"/>
            <a:ext cx="720000" cy="7200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1</a:t>
            </a:r>
            <a:endParaRPr lang="zh-CN" altLang="en-US" dirty="0">
              <a:latin typeface="+mn-ea"/>
            </a:endParaRPr>
          </a:p>
        </p:txBody>
      </p:sp>
      <p:sp>
        <p:nvSpPr>
          <p:cNvPr id="22" name="矩形: 圆角 21">
            <a:extLst>
              <a:ext uri="{FF2B5EF4-FFF2-40B4-BE49-F238E27FC236}">
                <a16:creationId xmlns:a16="http://schemas.microsoft.com/office/drawing/2014/main" id="{49C8F2DA-2B90-435F-9267-964775C36C7F}"/>
              </a:ext>
            </a:extLst>
          </p:cNvPr>
          <p:cNvSpPr/>
          <p:nvPr/>
        </p:nvSpPr>
        <p:spPr>
          <a:xfrm>
            <a:off x="9328318" y="2982441"/>
            <a:ext cx="783422"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c</a:t>
            </a:r>
            <a:endParaRPr lang="zh-CN" altLang="en-US" dirty="0">
              <a:latin typeface="+mn-ea"/>
            </a:endParaRPr>
          </a:p>
        </p:txBody>
      </p:sp>
      <p:grpSp>
        <p:nvGrpSpPr>
          <p:cNvPr id="23" name="组合 22">
            <a:extLst>
              <a:ext uri="{FF2B5EF4-FFF2-40B4-BE49-F238E27FC236}">
                <a16:creationId xmlns:a16="http://schemas.microsoft.com/office/drawing/2014/main" id="{05CEA0CB-7417-4B5F-BB6F-B833DFF940D9}"/>
              </a:ext>
            </a:extLst>
          </p:cNvPr>
          <p:cNvGrpSpPr/>
          <p:nvPr/>
        </p:nvGrpSpPr>
        <p:grpSpPr>
          <a:xfrm>
            <a:off x="3656737" y="3844368"/>
            <a:ext cx="2482552" cy="369332"/>
            <a:chOff x="3656737" y="3844368"/>
            <a:chExt cx="2482552" cy="369332"/>
          </a:xfrm>
        </p:grpSpPr>
        <p:grpSp>
          <p:nvGrpSpPr>
            <p:cNvPr id="24" name="组合 23">
              <a:extLst>
                <a:ext uri="{FF2B5EF4-FFF2-40B4-BE49-F238E27FC236}">
                  <a16:creationId xmlns:a16="http://schemas.microsoft.com/office/drawing/2014/main" id="{C9D20960-717A-4E35-9D33-8D4EB774814E}"/>
                </a:ext>
              </a:extLst>
            </p:cNvPr>
            <p:cNvGrpSpPr/>
            <p:nvPr/>
          </p:nvGrpSpPr>
          <p:grpSpPr>
            <a:xfrm>
              <a:off x="3656737" y="3844368"/>
              <a:ext cx="1758069" cy="369332"/>
              <a:chOff x="3656737" y="3844368"/>
              <a:chExt cx="1758069" cy="369332"/>
            </a:xfrm>
          </p:grpSpPr>
          <p:sp>
            <p:nvSpPr>
              <p:cNvPr id="26" name="文本框 25">
                <a:extLst>
                  <a:ext uri="{FF2B5EF4-FFF2-40B4-BE49-F238E27FC236}">
                    <a16:creationId xmlns:a16="http://schemas.microsoft.com/office/drawing/2014/main" id="{1CBA3911-941F-4DB9-93F3-7D285FFB6A96}"/>
                  </a:ext>
                </a:extLst>
              </p:cNvPr>
              <p:cNvSpPr txBox="1"/>
              <p:nvPr/>
            </p:nvSpPr>
            <p:spPr>
              <a:xfrm>
                <a:off x="3656737" y="3844368"/>
                <a:ext cx="320922"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0</a:t>
                </a:r>
                <a:endParaRPr lang="zh-CN" altLang="en-US" dirty="0"/>
              </a:p>
            </p:txBody>
          </p:sp>
          <p:sp>
            <p:nvSpPr>
              <p:cNvPr id="27" name="文本框 26">
                <a:extLst>
                  <a:ext uri="{FF2B5EF4-FFF2-40B4-BE49-F238E27FC236}">
                    <a16:creationId xmlns:a16="http://schemas.microsoft.com/office/drawing/2014/main" id="{ECA0F6C2-F76F-4EC7-8D01-3BF348E15AB0}"/>
                  </a:ext>
                </a:extLst>
              </p:cNvPr>
              <p:cNvSpPr txBox="1"/>
              <p:nvPr/>
            </p:nvSpPr>
            <p:spPr>
              <a:xfrm>
                <a:off x="4369401" y="3844368"/>
                <a:ext cx="320922"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1</a:t>
                </a:r>
                <a:endParaRPr lang="zh-CN" altLang="en-US" dirty="0"/>
              </a:p>
            </p:txBody>
          </p:sp>
          <p:sp>
            <p:nvSpPr>
              <p:cNvPr id="28" name="文本框 27">
                <a:extLst>
                  <a:ext uri="{FF2B5EF4-FFF2-40B4-BE49-F238E27FC236}">
                    <a16:creationId xmlns:a16="http://schemas.microsoft.com/office/drawing/2014/main" id="{DABF3D2C-7845-4D38-8FA7-BB38A35F083C}"/>
                  </a:ext>
                </a:extLst>
              </p:cNvPr>
              <p:cNvSpPr txBox="1"/>
              <p:nvPr/>
            </p:nvSpPr>
            <p:spPr>
              <a:xfrm>
                <a:off x="5093884" y="3844368"/>
                <a:ext cx="320922"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2</a:t>
                </a:r>
                <a:endParaRPr lang="zh-CN" altLang="en-US" dirty="0"/>
              </a:p>
            </p:txBody>
          </p:sp>
        </p:grpSp>
        <p:sp>
          <p:nvSpPr>
            <p:cNvPr id="25" name="文本框 24">
              <a:extLst>
                <a:ext uri="{FF2B5EF4-FFF2-40B4-BE49-F238E27FC236}">
                  <a16:creationId xmlns:a16="http://schemas.microsoft.com/office/drawing/2014/main" id="{39D42C9F-5791-49BC-89AC-F0D8842BA49B}"/>
                </a:ext>
              </a:extLst>
            </p:cNvPr>
            <p:cNvSpPr txBox="1"/>
            <p:nvPr/>
          </p:nvSpPr>
          <p:spPr>
            <a:xfrm>
              <a:off x="5818367" y="3844368"/>
              <a:ext cx="320922"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3</a:t>
              </a:r>
              <a:endParaRPr lang="zh-CN" altLang="en-US" dirty="0"/>
            </a:p>
          </p:txBody>
        </p:sp>
      </p:grpSp>
      <p:sp>
        <p:nvSpPr>
          <p:cNvPr id="29" name="iconfont-11821-5609243">
            <a:extLst>
              <a:ext uri="{FF2B5EF4-FFF2-40B4-BE49-F238E27FC236}">
                <a16:creationId xmlns:a16="http://schemas.microsoft.com/office/drawing/2014/main" id="{0798C2B2-E378-49BC-ABC0-EBEDBBDB3F8A}"/>
              </a:ext>
            </a:extLst>
          </p:cNvPr>
          <p:cNvSpPr/>
          <p:nvPr/>
        </p:nvSpPr>
        <p:spPr>
          <a:xfrm rot="16200000">
            <a:off x="4949502" y="4267315"/>
            <a:ext cx="609685" cy="502455"/>
          </a:xfrm>
          <a:custGeom>
            <a:avLst/>
            <a:gdLst>
              <a:gd name="T0" fmla="*/ 5331 w 10556"/>
              <a:gd name="T1" fmla="*/ 0 h 8696"/>
              <a:gd name="T2" fmla="*/ 10556 w 10556"/>
              <a:gd name="T3" fmla="*/ 4341 h 8696"/>
              <a:gd name="T4" fmla="*/ 5331 w 10556"/>
              <a:gd name="T5" fmla="*/ 8696 h 8696"/>
              <a:gd name="T6" fmla="*/ 5331 w 10556"/>
              <a:gd name="T7" fmla="*/ 0 h 8696"/>
              <a:gd name="T8" fmla="*/ 0 w 10556"/>
              <a:gd name="T9" fmla="*/ 2705 h 8696"/>
              <a:gd name="T10" fmla="*/ 5331 w 10556"/>
              <a:gd name="T11" fmla="*/ 2705 h 8696"/>
              <a:gd name="T12" fmla="*/ 5331 w 10556"/>
              <a:gd name="T13" fmla="*/ 5912 h 8696"/>
              <a:gd name="T14" fmla="*/ 0 w 10556"/>
              <a:gd name="T15" fmla="*/ 5912 h 8696"/>
              <a:gd name="T16" fmla="*/ 0 w 10556"/>
              <a:gd name="T17" fmla="*/ 2705 h 8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56" h="8696">
                <a:moveTo>
                  <a:pt x="5331" y="0"/>
                </a:moveTo>
                <a:lnTo>
                  <a:pt x="10556" y="4341"/>
                </a:lnTo>
                <a:lnTo>
                  <a:pt x="5331" y="8696"/>
                </a:lnTo>
                <a:lnTo>
                  <a:pt x="5331" y="0"/>
                </a:lnTo>
                <a:close/>
                <a:moveTo>
                  <a:pt x="0" y="2705"/>
                </a:moveTo>
                <a:lnTo>
                  <a:pt x="5331" y="2705"/>
                </a:lnTo>
                <a:lnTo>
                  <a:pt x="5331" y="5912"/>
                </a:lnTo>
                <a:lnTo>
                  <a:pt x="0" y="5912"/>
                </a:lnTo>
                <a:lnTo>
                  <a:pt x="0" y="270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a:extLst>
              <a:ext uri="{FF2B5EF4-FFF2-40B4-BE49-F238E27FC236}">
                <a16:creationId xmlns:a16="http://schemas.microsoft.com/office/drawing/2014/main" id="{964FCBE1-8779-4237-A66E-7D2BDE632356}"/>
              </a:ext>
            </a:extLst>
          </p:cNvPr>
          <p:cNvSpPr txBox="1"/>
          <p:nvPr/>
        </p:nvSpPr>
        <p:spPr>
          <a:xfrm>
            <a:off x="3291840" y="1948520"/>
            <a:ext cx="3329864"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err="1"/>
              <a:t>Str:ba</a:t>
            </a:r>
            <a:endParaRPr lang="zh-CN" altLang="en-US" dirty="0"/>
          </a:p>
        </p:txBody>
      </p:sp>
    </p:spTree>
    <p:custDataLst>
      <p:tags r:id="rId1"/>
    </p:custDataLst>
    <p:extLst>
      <p:ext uri="{BB962C8B-B14F-4D97-AF65-F5344CB8AC3E}">
        <p14:creationId xmlns:p14="http://schemas.microsoft.com/office/powerpoint/2010/main" val="406382607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3191539" y="1518926"/>
            <a:ext cx="5755518" cy="368300"/>
          </a:xfrm>
          <a:prstGeom prst="rect">
            <a:avLst/>
          </a:prstGeom>
          <a:noFill/>
        </p:spPr>
        <p:txBody>
          <a:bodyPr wrap="square">
            <a:spAutoFit/>
          </a:bodyPr>
          <a:lstStyle/>
          <a:p>
            <a:r>
              <a:rPr lang="zh-CN" altLang="en-US" b="1" dirty="0">
                <a:solidFill>
                  <a:srgbClr val="00A0EA"/>
                </a:solidFill>
                <a:latin typeface="Arial" panose="020B0604020202020204"/>
                <a:ea typeface="微软雅黑" panose="020B0503020204020204" charset="-122"/>
                <a:cs typeface="Arial" panose="020B0604020202020204"/>
              </a:rPr>
              <a:t> </a:t>
            </a:r>
          </a:p>
        </p:txBody>
      </p:sp>
      <p:sp>
        <p:nvSpPr>
          <p:cNvPr id="7" name="矩形 6"/>
          <p:cNvSpPr/>
          <p:nvPr/>
        </p:nvSpPr>
        <p:spPr>
          <a:xfrm>
            <a:off x="681114" y="420892"/>
            <a:ext cx="45719" cy="335113"/>
          </a:xfrm>
          <a:prstGeom prst="rect">
            <a:avLst/>
          </a:prstGeom>
          <a:solidFill>
            <a:srgbClr val="00A0E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rgbClr val="00A0EA"/>
              </a:solidFill>
            </a:endParaRPr>
          </a:p>
        </p:txBody>
      </p:sp>
      <p:sp>
        <p:nvSpPr>
          <p:cNvPr id="30" name="矩形 29">
            <a:extLst>
              <a:ext uri="{FF2B5EF4-FFF2-40B4-BE49-F238E27FC236}">
                <a16:creationId xmlns:a16="http://schemas.microsoft.com/office/drawing/2014/main" id="{FAC017EA-7D67-4374-920B-91622FE6C7D1}"/>
              </a:ext>
            </a:extLst>
          </p:cNvPr>
          <p:cNvSpPr/>
          <p:nvPr/>
        </p:nvSpPr>
        <p:spPr>
          <a:xfrm>
            <a:off x="753138" y="408933"/>
            <a:ext cx="5755518" cy="368300"/>
          </a:xfrm>
          <a:prstGeom prst="rect">
            <a:avLst/>
          </a:prstGeom>
          <a:noFill/>
        </p:spPr>
        <p:txBody>
          <a:bodyPr wrap="square">
            <a:spAutoFit/>
          </a:bodyPr>
          <a:lstStyle/>
          <a:p>
            <a:r>
              <a:rPr lang="en-US" altLang="zh-CN" b="1" dirty="0">
                <a:solidFill>
                  <a:srgbClr val="00A0EA"/>
                </a:solidFill>
                <a:latin typeface="+mn-ea"/>
                <a:cs typeface="阿里巴巴普惠体 Medium" panose="00020600040101010101" pitchFamily="18" charset="-122"/>
              </a:rPr>
              <a:t>LeetCode-1202 </a:t>
            </a:r>
            <a:r>
              <a:rPr lang="zh-CN" altLang="en-US" b="1" dirty="0">
                <a:solidFill>
                  <a:srgbClr val="00A0EA"/>
                </a:solidFill>
                <a:latin typeface="+mn-ea"/>
                <a:cs typeface="阿里巴巴普惠体 Medium" panose="00020600040101010101" pitchFamily="18" charset="-122"/>
              </a:rPr>
              <a:t>交换字符串中的元素</a:t>
            </a:r>
          </a:p>
        </p:txBody>
      </p:sp>
      <p:sp>
        <p:nvSpPr>
          <p:cNvPr id="8" name="文本框 7">
            <a:extLst>
              <a:ext uri="{FF2B5EF4-FFF2-40B4-BE49-F238E27FC236}">
                <a16:creationId xmlns:a16="http://schemas.microsoft.com/office/drawing/2014/main" id="{80B4FAAC-266E-4D96-B968-BD820FCC46BC}"/>
              </a:ext>
            </a:extLst>
          </p:cNvPr>
          <p:cNvSpPr txBox="1"/>
          <p:nvPr/>
        </p:nvSpPr>
        <p:spPr>
          <a:xfrm>
            <a:off x="3291840" y="1560314"/>
            <a:ext cx="5760720"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s = "</a:t>
            </a:r>
            <a:r>
              <a:rPr lang="en-US" altLang="zh-CN" dirty="0" err="1"/>
              <a:t>dcab</a:t>
            </a:r>
            <a:r>
              <a:rPr lang="en-US" altLang="zh-CN" dirty="0"/>
              <a:t>", pairs = [[0,3],[1,2]]</a:t>
            </a:r>
            <a:endParaRPr lang="zh-CN" altLang="en-US" dirty="0"/>
          </a:p>
        </p:txBody>
      </p:sp>
      <p:sp>
        <p:nvSpPr>
          <p:cNvPr id="9" name="矩形: 圆角 8">
            <a:extLst>
              <a:ext uri="{FF2B5EF4-FFF2-40B4-BE49-F238E27FC236}">
                <a16:creationId xmlns:a16="http://schemas.microsoft.com/office/drawing/2014/main" id="{D87CFDAD-2D3C-4D61-BDC9-00E8D805A4C0}"/>
              </a:ext>
            </a:extLst>
          </p:cNvPr>
          <p:cNvSpPr/>
          <p:nvPr/>
        </p:nvSpPr>
        <p:spPr>
          <a:xfrm>
            <a:off x="3457198" y="2339347"/>
            <a:ext cx="720000" cy="7200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0</a:t>
            </a:r>
            <a:endParaRPr lang="zh-CN" altLang="en-US" dirty="0">
              <a:latin typeface="+mn-ea"/>
            </a:endParaRPr>
          </a:p>
        </p:txBody>
      </p:sp>
      <p:sp>
        <p:nvSpPr>
          <p:cNvPr id="10" name="矩形: 圆角 9">
            <a:extLst>
              <a:ext uri="{FF2B5EF4-FFF2-40B4-BE49-F238E27FC236}">
                <a16:creationId xmlns:a16="http://schemas.microsoft.com/office/drawing/2014/main" id="{4FB0D2B8-C895-4FCC-8B4E-7649D852DE0A}"/>
              </a:ext>
            </a:extLst>
          </p:cNvPr>
          <p:cNvSpPr/>
          <p:nvPr/>
        </p:nvSpPr>
        <p:spPr>
          <a:xfrm>
            <a:off x="4177198" y="2339347"/>
            <a:ext cx="720000" cy="7200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1</a:t>
            </a:r>
            <a:endParaRPr lang="zh-CN" altLang="en-US" dirty="0">
              <a:latin typeface="+mn-ea"/>
            </a:endParaRPr>
          </a:p>
        </p:txBody>
      </p:sp>
      <p:sp>
        <p:nvSpPr>
          <p:cNvPr id="11" name="矩形: 圆角 10">
            <a:extLst>
              <a:ext uri="{FF2B5EF4-FFF2-40B4-BE49-F238E27FC236}">
                <a16:creationId xmlns:a16="http://schemas.microsoft.com/office/drawing/2014/main" id="{4BF5B65D-DBB2-4476-B90F-C6F95195A805}"/>
              </a:ext>
            </a:extLst>
          </p:cNvPr>
          <p:cNvSpPr/>
          <p:nvPr/>
        </p:nvSpPr>
        <p:spPr>
          <a:xfrm>
            <a:off x="4897198" y="2339347"/>
            <a:ext cx="720000" cy="7200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1</a:t>
            </a:r>
            <a:endParaRPr lang="zh-CN" altLang="en-US" dirty="0">
              <a:latin typeface="+mn-ea"/>
            </a:endParaRPr>
          </a:p>
        </p:txBody>
      </p:sp>
      <p:sp>
        <p:nvSpPr>
          <p:cNvPr id="12" name="矩形: 圆角 11">
            <a:extLst>
              <a:ext uri="{FF2B5EF4-FFF2-40B4-BE49-F238E27FC236}">
                <a16:creationId xmlns:a16="http://schemas.microsoft.com/office/drawing/2014/main" id="{5055CDF7-F92B-4C07-B04F-C537ACF5A93C}"/>
              </a:ext>
            </a:extLst>
          </p:cNvPr>
          <p:cNvSpPr/>
          <p:nvPr/>
        </p:nvSpPr>
        <p:spPr>
          <a:xfrm>
            <a:off x="5617198" y="2339347"/>
            <a:ext cx="720000" cy="7200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0</a:t>
            </a:r>
            <a:endParaRPr lang="zh-CN" altLang="en-US" dirty="0">
              <a:latin typeface="+mn-ea"/>
            </a:endParaRPr>
          </a:p>
        </p:txBody>
      </p:sp>
      <p:sp>
        <p:nvSpPr>
          <p:cNvPr id="3" name="文本框 2">
            <a:extLst>
              <a:ext uri="{FF2B5EF4-FFF2-40B4-BE49-F238E27FC236}">
                <a16:creationId xmlns:a16="http://schemas.microsoft.com/office/drawing/2014/main" id="{7A2E79F2-2DFB-44E5-A20F-8E82C53B0701}"/>
              </a:ext>
            </a:extLst>
          </p:cNvPr>
          <p:cNvSpPr txBox="1"/>
          <p:nvPr/>
        </p:nvSpPr>
        <p:spPr>
          <a:xfrm>
            <a:off x="645650" y="4998720"/>
            <a:ext cx="9744975" cy="923330"/>
          </a:xfrm>
          <a:prstGeom prst="rect">
            <a:avLst/>
          </a:prstGeom>
          <a:noFill/>
        </p:spPr>
        <p:txBody>
          <a:bodyPr wrap="none" rtlCol="0">
            <a:spAutoFit/>
          </a:bodyPr>
          <a:lstStyle/>
          <a:p>
            <a:r>
              <a:rPr lang="zh-CN" altLang="en-US" dirty="0"/>
              <a:t>根据给定的数组</a:t>
            </a:r>
            <a:r>
              <a:rPr lang="en-US" altLang="zh-CN" dirty="0"/>
              <a:t>pairs</a:t>
            </a:r>
            <a:r>
              <a:rPr lang="zh-CN" altLang="en-US" dirty="0"/>
              <a:t>，我们可以获取到可以交换的字母，然后将可交换的字母分别组成一组。</a:t>
            </a:r>
            <a:endParaRPr lang="en-US" altLang="zh-CN" dirty="0"/>
          </a:p>
          <a:p>
            <a:r>
              <a:rPr lang="zh-CN" altLang="en-US" dirty="0"/>
              <a:t>对组内的字母进行排序。然后根据字符串中字符的组号来获取组内的最小字符进行字符串拼接。</a:t>
            </a:r>
            <a:endParaRPr lang="en-US" altLang="zh-CN" dirty="0"/>
          </a:p>
          <a:p>
            <a:r>
              <a:rPr lang="zh-CN" altLang="en-US" dirty="0"/>
              <a:t>最后得出的字符串就是我们所需要的字符串。</a:t>
            </a:r>
          </a:p>
        </p:txBody>
      </p:sp>
      <p:sp>
        <p:nvSpPr>
          <p:cNvPr id="13" name="矩形: 圆角 12">
            <a:extLst>
              <a:ext uri="{FF2B5EF4-FFF2-40B4-BE49-F238E27FC236}">
                <a16:creationId xmlns:a16="http://schemas.microsoft.com/office/drawing/2014/main" id="{F5A38884-2CA0-46C6-8CC6-D05CDBA2BCA4}"/>
              </a:ext>
            </a:extLst>
          </p:cNvPr>
          <p:cNvSpPr/>
          <p:nvPr/>
        </p:nvSpPr>
        <p:spPr>
          <a:xfrm>
            <a:off x="3457198" y="3063074"/>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d</a:t>
            </a:r>
            <a:endParaRPr lang="zh-CN" altLang="en-US" dirty="0">
              <a:latin typeface="+mn-ea"/>
            </a:endParaRPr>
          </a:p>
        </p:txBody>
      </p:sp>
      <p:sp>
        <p:nvSpPr>
          <p:cNvPr id="14" name="矩形: 圆角 13">
            <a:extLst>
              <a:ext uri="{FF2B5EF4-FFF2-40B4-BE49-F238E27FC236}">
                <a16:creationId xmlns:a16="http://schemas.microsoft.com/office/drawing/2014/main" id="{831C0E3A-5B99-44B8-9D1F-F8072BCB5A8C}"/>
              </a:ext>
            </a:extLst>
          </p:cNvPr>
          <p:cNvSpPr/>
          <p:nvPr/>
        </p:nvSpPr>
        <p:spPr>
          <a:xfrm>
            <a:off x="4177198" y="3063074"/>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c</a:t>
            </a:r>
            <a:endParaRPr lang="zh-CN" altLang="en-US" dirty="0">
              <a:latin typeface="+mn-ea"/>
            </a:endParaRPr>
          </a:p>
        </p:txBody>
      </p:sp>
      <p:sp>
        <p:nvSpPr>
          <p:cNvPr id="15" name="矩形: 圆角 14">
            <a:extLst>
              <a:ext uri="{FF2B5EF4-FFF2-40B4-BE49-F238E27FC236}">
                <a16:creationId xmlns:a16="http://schemas.microsoft.com/office/drawing/2014/main" id="{5645CEB0-E1EA-475B-97B3-A5D666A933D5}"/>
              </a:ext>
            </a:extLst>
          </p:cNvPr>
          <p:cNvSpPr/>
          <p:nvPr/>
        </p:nvSpPr>
        <p:spPr>
          <a:xfrm>
            <a:off x="4897198" y="3063074"/>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a</a:t>
            </a:r>
            <a:endParaRPr lang="zh-CN" altLang="en-US" dirty="0">
              <a:latin typeface="+mn-ea"/>
            </a:endParaRPr>
          </a:p>
        </p:txBody>
      </p:sp>
      <p:sp>
        <p:nvSpPr>
          <p:cNvPr id="16" name="矩形: 圆角 15">
            <a:extLst>
              <a:ext uri="{FF2B5EF4-FFF2-40B4-BE49-F238E27FC236}">
                <a16:creationId xmlns:a16="http://schemas.microsoft.com/office/drawing/2014/main" id="{24956B49-DE97-4F6A-A4FE-BB06BC389480}"/>
              </a:ext>
            </a:extLst>
          </p:cNvPr>
          <p:cNvSpPr/>
          <p:nvPr/>
        </p:nvSpPr>
        <p:spPr>
          <a:xfrm>
            <a:off x="5617198" y="3063074"/>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b</a:t>
            </a:r>
            <a:endParaRPr lang="zh-CN" altLang="en-US" dirty="0">
              <a:latin typeface="+mn-ea"/>
            </a:endParaRPr>
          </a:p>
        </p:txBody>
      </p:sp>
      <p:sp>
        <p:nvSpPr>
          <p:cNvPr id="17" name="矩形: 圆角 16">
            <a:extLst>
              <a:ext uri="{FF2B5EF4-FFF2-40B4-BE49-F238E27FC236}">
                <a16:creationId xmlns:a16="http://schemas.microsoft.com/office/drawing/2014/main" id="{E22A7892-9912-4103-97B4-6587B2B2E81B}"/>
              </a:ext>
            </a:extLst>
          </p:cNvPr>
          <p:cNvSpPr/>
          <p:nvPr/>
        </p:nvSpPr>
        <p:spPr>
          <a:xfrm>
            <a:off x="8608318" y="1518926"/>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Key</a:t>
            </a:r>
            <a:endParaRPr lang="zh-CN" altLang="en-US" dirty="0">
              <a:latin typeface="+mn-ea"/>
            </a:endParaRPr>
          </a:p>
        </p:txBody>
      </p:sp>
      <p:sp>
        <p:nvSpPr>
          <p:cNvPr id="18" name="矩形: 圆角 17">
            <a:extLst>
              <a:ext uri="{FF2B5EF4-FFF2-40B4-BE49-F238E27FC236}">
                <a16:creationId xmlns:a16="http://schemas.microsoft.com/office/drawing/2014/main" id="{DE5B5234-EA45-4C1D-8A01-5B943D786486}"/>
              </a:ext>
            </a:extLst>
          </p:cNvPr>
          <p:cNvSpPr/>
          <p:nvPr/>
        </p:nvSpPr>
        <p:spPr>
          <a:xfrm>
            <a:off x="9328318" y="1518926"/>
            <a:ext cx="783422"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Val</a:t>
            </a:r>
            <a:endParaRPr lang="zh-CN" altLang="en-US" dirty="0">
              <a:latin typeface="+mn-ea"/>
            </a:endParaRPr>
          </a:p>
        </p:txBody>
      </p:sp>
      <p:sp>
        <p:nvSpPr>
          <p:cNvPr id="19" name="矩形: 圆角 18">
            <a:extLst>
              <a:ext uri="{FF2B5EF4-FFF2-40B4-BE49-F238E27FC236}">
                <a16:creationId xmlns:a16="http://schemas.microsoft.com/office/drawing/2014/main" id="{BBE6818E-8587-4EDC-9466-B879293396CD}"/>
              </a:ext>
            </a:extLst>
          </p:cNvPr>
          <p:cNvSpPr/>
          <p:nvPr/>
        </p:nvSpPr>
        <p:spPr>
          <a:xfrm>
            <a:off x="8608318" y="2248269"/>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0</a:t>
            </a:r>
            <a:endParaRPr lang="zh-CN" altLang="en-US" dirty="0">
              <a:latin typeface="+mn-ea"/>
            </a:endParaRPr>
          </a:p>
        </p:txBody>
      </p:sp>
      <p:sp>
        <p:nvSpPr>
          <p:cNvPr id="20" name="矩形: 圆角 19">
            <a:extLst>
              <a:ext uri="{FF2B5EF4-FFF2-40B4-BE49-F238E27FC236}">
                <a16:creationId xmlns:a16="http://schemas.microsoft.com/office/drawing/2014/main" id="{322D1B30-AA53-4ADC-B0B9-7579A624A867}"/>
              </a:ext>
            </a:extLst>
          </p:cNvPr>
          <p:cNvSpPr/>
          <p:nvPr/>
        </p:nvSpPr>
        <p:spPr>
          <a:xfrm>
            <a:off x="9328318" y="2255355"/>
            <a:ext cx="783422"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d</a:t>
            </a:r>
            <a:endParaRPr lang="zh-CN" altLang="en-US" dirty="0">
              <a:latin typeface="+mn-ea"/>
            </a:endParaRPr>
          </a:p>
        </p:txBody>
      </p:sp>
      <p:sp>
        <p:nvSpPr>
          <p:cNvPr id="21" name="矩形: 圆角 20">
            <a:extLst>
              <a:ext uri="{FF2B5EF4-FFF2-40B4-BE49-F238E27FC236}">
                <a16:creationId xmlns:a16="http://schemas.microsoft.com/office/drawing/2014/main" id="{B551A694-852B-4956-BBAC-83BEDC7A091E}"/>
              </a:ext>
            </a:extLst>
          </p:cNvPr>
          <p:cNvSpPr/>
          <p:nvPr/>
        </p:nvSpPr>
        <p:spPr>
          <a:xfrm>
            <a:off x="8608318" y="2975355"/>
            <a:ext cx="720000" cy="7200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1</a:t>
            </a:r>
            <a:endParaRPr lang="zh-CN" altLang="en-US" dirty="0">
              <a:latin typeface="+mn-ea"/>
            </a:endParaRPr>
          </a:p>
        </p:txBody>
      </p:sp>
      <p:sp>
        <p:nvSpPr>
          <p:cNvPr id="22" name="矩形: 圆角 21">
            <a:extLst>
              <a:ext uri="{FF2B5EF4-FFF2-40B4-BE49-F238E27FC236}">
                <a16:creationId xmlns:a16="http://schemas.microsoft.com/office/drawing/2014/main" id="{49C8F2DA-2B90-435F-9267-964775C36C7F}"/>
              </a:ext>
            </a:extLst>
          </p:cNvPr>
          <p:cNvSpPr/>
          <p:nvPr/>
        </p:nvSpPr>
        <p:spPr>
          <a:xfrm>
            <a:off x="9328318" y="2982441"/>
            <a:ext cx="783422"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c</a:t>
            </a:r>
            <a:endParaRPr lang="zh-CN" altLang="en-US" dirty="0">
              <a:latin typeface="+mn-ea"/>
            </a:endParaRPr>
          </a:p>
        </p:txBody>
      </p:sp>
      <p:grpSp>
        <p:nvGrpSpPr>
          <p:cNvPr id="23" name="组合 22">
            <a:extLst>
              <a:ext uri="{FF2B5EF4-FFF2-40B4-BE49-F238E27FC236}">
                <a16:creationId xmlns:a16="http://schemas.microsoft.com/office/drawing/2014/main" id="{05CEA0CB-7417-4B5F-BB6F-B833DFF940D9}"/>
              </a:ext>
            </a:extLst>
          </p:cNvPr>
          <p:cNvGrpSpPr/>
          <p:nvPr/>
        </p:nvGrpSpPr>
        <p:grpSpPr>
          <a:xfrm>
            <a:off x="3656737" y="3844368"/>
            <a:ext cx="2482552" cy="369332"/>
            <a:chOff x="3656737" y="3844368"/>
            <a:chExt cx="2482552" cy="369332"/>
          </a:xfrm>
        </p:grpSpPr>
        <p:grpSp>
          <p:nvGrpSpPr>
            <p:cNvPr id="24" name="组合 23">
              <a:extLst>
                <a:ext uri="{FF2B5EF4-FFF2-40B4-BE49-F238E27FC236}">
                  <a16:creationId xmlns:a16="http://schemas.microsoft.com/office/drawing/2014/main" id="{C9D20960-717A-4E35-9D33-8D4EB774814E}"/>
                </a:ext>
              </a:extLst>
            </p:cNvPr>
            <p:cNvGrpSpPr/>
            <p:nvPr/>
          </p:nvGrpSpPr>
          <p:grpSpPr>
            <a:xfrm>
              <a:off x="3656737" y="3844368"/>
              <a:ext cx="1758069" cy="369332"/>
              <a:chOff x="3656737" y="3844368"/>
              <a:chExt cx="1758069" cy="369332"/>
            </a:xfrm>
          </p:grpSpPr>
          <p:sp>
            <p:nvSpPr>
              <p:cNvPr id="26" name="文本框 25">
                <a:extLst>
                  <a:ext uri="{FF2B5EF4-FFF2-40B4-BE49-F238E27FC236}">
                    <a16:creationId xmlns:a16="http://schemas.microsoft.com/office/drawing/2014/main" id="{1CBA3911-941F-4DB9-93F3-7D285FFB6A96}"/>
                  </a:ext>
                </a:extLst>
              </p:cNvPr>
              <p:cNvSpPr txBox="1"/>
              <p:nvPr/>
            </p:nvSpPr>
            <p:spPr>
              <a:xfrm>
                <a:off x="3656737" y="3844368"/>
                <a:ext cx="320922"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0</a:t>
                </a:r>
                <a:endParaRPr lang="zh-CN" altLang="en-US" dirty="0"/>
              </a:p>
            </p:txBody>
          </p:sp>
          <p:sp>
            <p:nvSpPr>
              <p:cNvPr id="27" name="文本框 26">
                <a:extLst>
                  <a:ext uri="{FF2B5EF4-FFF2-40B4-BE49-F238E27FC236}">
                    <a16:creationId xmlns:a16="http://schemas.microsoft.com/office/drawing/2014/main" id="{ECA0F6C2-F76F-4EC7-8D01-3BF348E15AB0}"/>
                  </a:ext>
                </a:extLst>
              </p:cNvPr>
              <p:cNvSpPr txBox="1"/>
              <p:nvPr/>
            </p:nvSpPr>
            <p:spPr>
              <a:xfrm>
                <a:off x="4369401" y="3844368"/>
                <a:ext cx="320922"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1</a:t>
                </a:r>
                <a:endParaRPr lang="zh-CN" altLang="en-US" dirty="0"/>
              </a:p>
            </p:txBody>
          </p:sp>
          <p:sp>
            <p:nvSpPr>
              <p:cNvPr id="28" name="文本框 27">
                <a:extLst>
                  <a:ext uri="{FF2B5EF4-FFF2-40B4-BE49-F238E27FC236}">
                    <a16:creationId xmlns:a16="http://schemas.microsoft.com/office/drawing/2014/main" id="{DABF3D2C-7845-4D38-8FA7-BB38A35F083C}"/>
                  </a:ext>
                </a:extLst>
              </p:cNvPr>
              <p:cNvSpPr txBox="1"/>
              <p:nvPr/>
            </p:nvSpPr>
            <p:spPr>
              <a:xfrm>
                <a:off x="5093884" y="3844368"/>
                <a:ext cx="320922"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2</a:t>
                </a:r>
                <a:endParaRPr lang="zh-CN" altLang="en-US" dirty="0"/>
              </a:p>
            </p:txBody>
          </p:sp>
        </p:grpSp>
        <p:sp>
          <p:nvSpPr>
            <p:cNvPr id="25" name="文本框 24">
              <a:extLst>
                <a:ext uri="{FF2B5EF4-FFF2-40B4-BE49-F238E27FC236}">
                  <a16:creationId xmlns:a16="http://schemas.microsoft.com/office/drawing/2014/main" id="{39D42C9F-5791-49BC-89AC-F0D8842BA49B}"/>
                </a:ext>
              </a:extLst>
            </p:cNvPr>
            <p:cNvSpPr txBox="1"/>
            <p:nvPr/>
          </p:nvSpPr>
          <p:spPr>
            <a:xfrm>
              <a:off x="5818367" y="3844368"/>
              <a:ext cx="320922"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3</a:t>
              </a:r>
              <a:endParaRPr lang="zh-CN" altLang="en-US" dirty="0"/>
            </a:p>
          </p:txBody>
        </p:sp>
      </p:grpSp>
      <p:sp>
        <p:nvSpPr>
          <p:cNvPr id="29" name="iconfont-11821-5609243">
            <a:extLst>
              <a:ext uri="{FF2B5EF4-FFF2-40B4-BE49-F238E27FC236}">
                <a16:creationId xmlns:a16="http://schemas.microsoft.com/office/drawing/2014/main" id="{0798C2B2-E378-49BC-ABC0-EBEDBBDB3F8A}"/>
              </a:ext>
            </a:extLst>
          </p:cNvPr>
          <p:cNvSpPr/>
          <p:nvPr/>
        </p:nvSpPr>
        <p:spPr>
          <a:xfrm rot="16200000">
            <a:off x="4949502" y="4267315"/>
            <a:ext cx="609685" cy="502455"/>
          </a:xfrm>
          <a:custGeom>
            <a:avLst/>
            <a:gdLst>
              <a:gd name="T0" fmla="*/ 5331 w 10556"/>
              <a:gd name="T1" fmla="*/ 0 h 8696"/>
              <a:gd name="T2" fmla="*/ 10556 w 10556"/>
              <a:gd name="T3" fmla="*/ 4341 h 8696"/>
              <a:gd name="T4" fmla="*/ 5331 w 10556"/>
              <a:gd name="T5" fmla="*/ 8696 h 8696"/>
              <a:gd name="T6" fmla="*/ 5331 w 10556"/>
              <a:gd name="T7" fmla="*/ 0 h 8696"/>
              <a:gd name="T8" fmla="*/ 0 w 10556"/>
              <a:gd name="T9" fmla="*/ 2705 h 8696"/>
              <a:gd name="T10" fmla="*/ 5331 w 10556"/>
              <a:gd name="T11" fmla="*/ 2705 h 8696"/>
              <a:gd name="T12" fmla="*/ 5331 w 10556"/>
              <a:gd name="T13" fmla="*/ 5912 h 8696"/>
              <a:gd name="T14" fmla="*/ 0 w 10556"/>
              <a:gd name="T15" fmla="*/ 5912 h 8696"/>
              <a:gd name="T16" fmla="*/ 0 w 10556"/>
              <a:gd name="T17" fmla="*/ 2705 h 8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56" h="8696">
                <a:moveTo>
                  <a:pt x="5331" y="0"/>
                </a:moveTo>
                <a:lnTo>
                  <a:pt x="10556" y="4341"/>
                </a:lnTo>
                <a:lnTo>
                  <a:pt x="5331" y="8696"/>
                </a:lnTo>
                <a:lnTo>
                  <a:pt x="5331" y="0"/>
                </a:lnTo>
                <a:close/>
                <a:moveTo>
                  <a:pt x="0" y="2705"/>
                </a:moveTo>
                <a:lnTo>
                  <a:pt x="5331" y="2705"/>
                </a:lnTo>
                <a:lnTo>
                  <a:pt x="5331" y="5912"/>
                </a:lnTo>
                <a:lnTo>
                  <a:pt x="0" y="5912"/>
                </a:lnTo>
                <a:lnTo>
                  <a:pt x="0" y="270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a:extLst>
              <a:ext uri="{FF2B5EF4-FFF2-40B4-BE49-F238E27FC236}">
                <a16:creationId xmlns:a16="http://schemas.microsoft.com/office/drawing/2014/main" id="{964FCBE1-8779-4237-A66E-7D2BDE632356}"/>
              </a:ext>
            </a:extLst>
          </p:cNvPr>
          <p:cNvSpPr txBox="1"/>
          <p:nvPr/>
        </p:nvSpPr>
        <p:spPr>
          <a:xfrm>
            <a:off x="3291840" y="1948520"/>
            <a:ext cx="3329864"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err="1"/>
              <a:t>Str:ba</a:t>
            </a:r>
            <a:endParaRPr lang="zh-CN" altLang="en-US" dirty="0"/>
          </a:p>
        </p:txBody>
      </p:sp>
    </p:spTree>
    <p:custDataLst>
      <p:tags r:id="rId1"/>
    </p:custDataLst>
    <p:extLst>
      <p:ext uri="{BB962C8B-B14F-4D97-AF65-F5344CB8AC3E}">
        <p14:creationId xmlns:p14="http://schemas.microsoft.com/office/powerpoint/2010/main" val="176416065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3191539" y="1518926"/>
            <a:ext cx="5755518" cy="368300"/>
          </a:xfrm>
          <a:prstGeom prst="rect">
            <a:avLst/>
          </a:prstGeom>
          <a:noFill/>
        </p:spPr>
        <p:txBody>
          <a:bodyPr wrap="square">
            <a:spAutoFit/>
          </a:bodyPr>
          <a:lstStyle/>
          <a:p>
            <a:r>
              <a:rPr lang="zh-CN" altLang="en-US" b="1" dirty="0">
                <a:solidFill>
                  <a:srgbClr val="00A0EA"/>
                </a:solidFill>
                <a:latin typeface="Arial" panose="020B0604020202020204"/>
                <a:ea typeface="微软雅黑" panose="020B0503020204020204" charset="-122"/>
                <a:cs typeface="Arial" panose="020B0604020202020204"/>
              </a:rPr>
              <a:t> </a:t>
            </a:r>
          </a:p>
        </p:txBody>
      </p:sp>
      <p:sp>
        <p:nvSpPr>
          <p:cNvPr id="7" name="矩形 6"/>
          <p:cNvSpPr/>
          <p:nvPr/>
        </p:nvSpPr>
        <p:spPr>
          <a:xfrm>
            <a:off x="681114" y="420892"/>
            <a:ext cx="45719" cy="335113"/>
          </a:xfrm>
          <a:prstGeom prst="rect">
            <a:avLst/>
          </a:prstGeom>
          <a:solidFill>
            <a:srgbClr val="00A0E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rgbClr val="00A0EA"/>
              </a:solidFill>
            </a:endParaRPr>
          </a:p>
        </p:txBody>
      </p:sp>
      <p:sp>
        <p:nvSpPr>
          <p:cNvPr id="30" name="矩形 29">
            <a:extLst>
              <a:ext uri="{FF2B5EF4-FFF2-40B4-BE49-F238E27FC236}">
                <a16:creationId xmlns:a16="http://schemas.microsoft.com/office/drawing/2014/main" id="{FAC017EA-7D67-4374-920B-91622FE6C7D1}"/>
              </a:ext>
            </a:extLst>
          </p:cNvPr>
          <p:cNvSpPr/>
          <p:nvPr/>
        </p:nvSpPr>
        <p:spPr>
          <a:xfrm>
            <a:off x="753138" y="408933"/>
            <a:ext cx="5755518" cy="368300"/>
          </a:xfrm>
          <a:prstGeom prst="rect">
            <a:avLst/>
          </a:prstGeom>
          <a:noFill/>
        </p:spPr>
        <p:txBody>
          <a:bodyPr wrap="square">
            <a:spAutoFit/>
          </a:bodyPr>
          <a:lstStyle/>
          <a:p>
            <a:r>
              <a:rPr lang="en-US" altLang="zh-CN" b="1" dirty="0">
                <a:solidFill>
                  <a:srgbClr val="00A0EA"/>
                </a:solidFill>
                <a:latin typeface="+mn-ea"/>
                <a:cs typeface="阿里巴巴普惠体 Medium" panose="00020600040101010101" pitchFamily="18" charset="-122"/>
              </a:rPr>
              <a:t>LeetCode-1202 </a:t>
            </a:r>
            <a:r>
              <a:rPr lang="zh-CN" altLang="en-US" b="1" dirty="0">
                <a:solidFill>
                  <a:srgbClr val="00A0EA"/>
                </a:solidFill>
                <a:latin typeface="+mn-ea"/>
                <a:cs typeface="阿里巴巴普惠体 Medium" panose="00020600040101010101" pitchFamily="18" charset="-122"/>
              </a:rPr>
              <a:t>交换字符串中的元素</a:t>
            </a:r>
          </a:p>
        </p:txBody>
      </p:sp>
      <p:sp>
        <p:nvSpPr>
          <p:cNvPr id="8" name="文本框 7">
            <a:extLst>
              <a:ext uri="{FF2B5EF4-FFF2-40B4-BE49-F238E27FC236}">
                <a16:creationId xmlns:a16="http://schemas.microsoft.com/office/drawing/2014/main" id="{80B4FAAC-266E-4D96-B968-BD820FCC46BC}"/>
              </a:ext>
            </a:extLst>
          </p:cNvPr>
          <p:cNvSpPr txBox="1"/>
          <p:nvPr/>
        </p:nvSpPr>
        <p:spPr>
          <a:xfrm>
            <a:off x="3291840" y="1560314"/>
            <a:ext cx="5760720"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s = "</a:t>
            </a:r>
            <a:r>
              <a:rPr lang="en-US" altLang="zh-CN" dirty="0" err="1"/>
              <a:t>dcab</a:t>
            </a:r>
            <a:r>
              <a:rPr lang="en-US" altLang="zh-CN" dirty="0"/>
              <a:t>", pairs = [[0,3],[1,2]]</a:t>
            </a:r>
            <a:endParaRPr lang="zh-CN" altLang="en-US" dirty="0"/>
          </a:p>
        </p:txBody>
      </p:sp>
      <p:sp>
        <p:nvSpPr>
          <p:cNvPr id="9" name="矩形: 圆角 8">
            <a:extLst>
              <a:ext uri="{FF2B5EF4-FFF2-40B4-BE49-F238E27FC236}">
                <a16:creationId xmlns:a16="http://schemas.microsoft.com/office/drawing/2014/main" id="{D87CFDAD-2D3C-4D61-BDC9-00E8D805A4C0}"/>
              </a:ext>
            </a:extLst>
          </p:cNvPr>
          <p:cNvSpPr/>
          <p:nvPr/>
        </p:nvSpPr>
        <p:spPr>
          <a:xfrm>
            <a:off x="3457198" y="2339347"/>
            <a:ext cx="720000" cy="7200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0</a:t>
            </a:r>
            <a:endParaRPr lang="zh-CN" altLang="en-US" dirty="0">
              <a:latin typeface="+mn-ea"/>
            </a:endParaRPr>
          </a:p>
        </p:txBody>
      </p:sp>
      <p:sp>
        <p:nvSpPr>
          <p:cNvPr id="10" name="矩形: 圆角 9">
            <a:extLst>
              <a:ext uri="{FF2B5EF4-FFF2-40B4-BE49-F238E27FC236}">
                <a16:creationId xmlns:a16="http://schemas.microsoft.com/office/drawing/2014/main" id="{4FB0D2B8-C895-4FCC-8B4E-7649D852DE0A}"/>
              </a:ext>
            </a:extLst>
          </p:cNvPr>
          <p:cNvSpPr/>
          <p:nvPr/>
        </p:nvSpPr>
        <p:spPr>
          <a:xfrm>
            <a:off x="4177198" y="2339347"/>
            <a:ext cx="720000" cy="7200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1</a:t>
            </a:r>
            <a:endParaRPr lang="zh-CN" altLang="en-US" dirty="0">
              <a:latin typeface="+mn-ea"/>
            </a:endParaRPr>
          </a:p>
        </p:txBody>
      </p:sp>
      <p:sp>
        <p:nvSpPr>
          <p:cNvPr id="11" name="矩形: 圆角 10">
            <a:extLst>
              <a:ext uri="{FF2B5EF4-FFF2-40B4-BE49-F238E27FC236}">
                <a16:creationId xmlns:a16="http://schemas.microsoft.com/office/drawing/2014/main" id="{4BF5B65D-DBB2-4476-B90F-C6F95195A805}"/>
              </a:ext>
            </a:extLst>
          </p:cNvPr>
          <p:cNvSpPr/>
          <p:nvPr/>
        </p:nvSpPr>
        <p:spPr>
          <a:xfrm>
            <a:off x="4897198" y="2339347"/>
            <a:ext cx="720000" cy="7200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1</a:t>
            </a:r>
            <a:endParaRPr lang="zh-CN" altLang="en-US" dirty="0">
              <a:latin typeface="+mn-ea"/>
            </a:endParaRPr>
          </a:p>
        </p:txBody>
      </p:sp>
      <p:sp>
        <p:nvSpPr>
          <p:cNvPr id="12" name="矩形: 圆角 11">
            <a:extLst>
              <a:ext uri="{FF2B5EF4-FFF2-40B4-BE49-F238E27FC236}">
                <a16:creationId xmlns:a16="http://schemas.microsoft.com/office/drawing/2014/main" id="{5055CDF7-F92B-4C07-B04F-C537ACF5A93C}"/>
              </a:ext>
            </a:extLst>
          </p:cNvPr>
          <p:cNvSpPr/>
          <p:nvPr/>
        </p:nvSpPr>
        <p:spPr>
          <a:xfrm>
            <a:off x="5617198" y="2339347"/>
            <a:ext cx="720000" cy="7200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0</a:t>
            </a:r>
            <a:endParaRPr lang="zh-CN" altLang="en-US" dirty="0">
              <a:latin typeface="+mn-ea"/>
            </a:endParaRPr>
          </a:p>
        </p:txBody>
      </p:sp>
      <p:sp>
        <p:nvSpPr>
          <p:cNvPr id="3" name="文本框 2">
            <a:extLst>
              <a:ext uri="{FF2B5EF4-FFF2-40B4-BE49-F238E27FC236}">
                <a16:creationId xmlns:a16="http://schemas.microsoft.com/office/drawing/2014/main" id="{7A2E79F2-2DFB-44E5-A20F-8E82C53B0701}"/>
              </a:ext>
            </a:extLst>
          </p:cNvPr>
          <p:cNvSpPr txBox="1"/>
          <p:nvPr/>
        </p:nvSpPr>
        <p:spPr>
          <a:xfrm>
            <a:off x="645650" y="4998720"/>
            <a:ext cx="9744975" cy="923330"/>
          </a:xfrm>
          <a:prstGeom prst="rect">
            <a:avLst/>
          </a:prstGeom>
          <a:noFill/>
        </p:spPr>
        <p:txBody>
          <a:bodyPr wrap="none" rtlCol="0">
            <a:spAutoFit/>
          </a:bodyPr>
          <a:lstStyle/>
          <a:p>
            <a:r>
              <a:rPr lang="zh-CN" altLang="en-US" dirty="0"/>
              <a:t>根据给定的数组</a:t>
            </a:r>
            <a:r>
              <a:rPr lang="en-US" altLang="zh-CN" dirty="0"/>
              <a:t>pairs</a:t>
            </a:r>
            <a:r>
              <a:rPr lang="zh-CN" altLang="en-US" dirty="0"/>
              <a:t>，我们可以获取到可以交换的字母，然后将可交换的字母分别组成一组。</a:t>
            </a:r>
            <a:endParaRPr lang="en-US" altLang="zh-CN" dirty="0"/>
          </a:p>
          <a:p>
            <a:r>
              <a:rPr lang="zh-CN" altLang="en-US" dirty="0"/>
              <a:t>对组内的字母进行排序。然后根据字符串中字符的组号来获取组内的最小字符进行字符串拼接。</a:t>
            </a:r>
            <a:endParaRPr lang="en-US" altLang="zh-CN" dirty="0"/>
          </a:p>
          <a:p>
            <a:r>
              <a:rPr lang="zh-CN" altLang="en-US" dirty="0"/>
              <a:t>最后得出的字符串就是我们所需要的字符串。</a:t>
            </a:r>
          </a:p>
        </p:txBody>
      </p:sp>
      <p:sp>
        <p:nvSpPr>
          <p:cNvPr id="13" name="矩形: 圆角 12">
            <a:extLst>
              <a:ext uri="{FF2B5EF4-FFF2-40B4-BE49-F238E27FC236}">
                <a16:creationId xmlns:a16="http://schemas.microsoft.com/office/drawing/2014/main" id="{F5A38884-2CA0-46C6-8CC6-D05CDBA2BCA4}"/>
              </a:ext>
            </a:extLst>
          </p:cNvPr>
          <p:cNvSpPr/>
          <p:nvPr/>
        </p:nvSpPr>
        <p:spPr>
          <a:xfrm>
            <a:off x="3457198" y="3063074"/>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d</a:t>
            </a:r>
            <a:endParaRPr lang="zh-CN" altLang="en-US" dirty="0">
              <a:latin typeface="+mn-ea"/>
            </a:endParaRPr>
          </a:p>
        </p:txBody>
      </p:sp>
      <p:sp>
        <p:nvSpPr>
          <p:cNvPr id="14" name="矩形: 圆角 13">
            <a:extLst>
              <a:ext uri="{FF2B5EF4-FFF2-40B4-BE49-F238E27FC236}">
                <a16:creationId xmlns:a16="http://schemas.microsoft.com/office/drawing/2014/main" id="{831C0E3A-5B99-44B8-9D1F-F8072BCB5A8C}"/>
              </a:ext>
            </a:extLst>
          </p:cNvPr>
          <p:cNvSpPr/>
          <p:nvPr/>
        </p:nvSpPr>
        <p:spPr>
          <a:xfrm>
            <a:off x="4177198" y="3063074"/>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c</a:t>
            </a:r>
            <a:endParaRPr lang="zh-CN" altLang="en-US" dirty="0">
              <a:latin typeface="+mn-ea"/>
            </a:endParaRPr>
          </a:p>
        </p:txBody>
      </p:sp>
      <p:sp>
        <p:nvSpPr>
          <p:cNvPr id="15" name="矩形: 圆角 14">
            <a:extLst>
              <a:ext uri="{FF2B5EF4-FFF2-40B4-BE49-F238E27FC236}">
                <a16:creationId xmlns:a16="http://schemas.microsoft.com/office/drawing/2014/main" id="{5645CEB0-E1EA-475B-97B3-A5D666A933D5}"/>
              </a:ext>
            </a:extLst>
          </p:cNvPr>
          <p:cNvSpPr/>
          <p:nvPr/>
        </p:nvSpPr>
        <p:spPr>
          <a:xfrm>
            <a:off x="4897198" y="3063074"/>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a</a:t>
            </a:r>
            <a:endParaRPr lang="zh-CN" altLang="en-US" dirty="0">
              <a:latin typeface="+mn-ea"/>
            </a:endParaRPr>
          </a:p>
        </p:txBody>
      </p:sp>
      <p:sp>
        <p:nvSpPr>
          <p:cNvPr id="16" name="矩形: 圆角 15">
            <a:extLst>
              <a:ext uri="{FF2B5EF4-FFF2-40B4-BE49-F238E27FC236}">
                <a16:creationId xmlns:a16="http://schemas.microsoft.com/office/drawing/2014/main" id="{24956B49-DE97-4F6A-A4FE-BB06BC389480}"/>
              </a:ext>
            </a:extLst>
          </p:cNvPr>
          <p:cNvSpPr/>
          <p:nvPr/>
        </p:nvSpPr>
        <p:spPr>
          <a:xfrm>
            <a:off x="5617198" y="3063074"/>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b</a:t>
            </a:r>
            <a:endParaRPr lang="zh-CN" altLang="en-US" dirty="0">
              <a:latin typeface="+mn-ea"/>
            </a:endParaRPr>
          </a:p>
        </p:txBody>
      </p:sp>
      <p:sp>
        <p:nvSpPr>
          <p:cNvPr id="17" name="矩形: 圆角 16">
            <a:extLst>
              <a:ext uri="{FF2B5EF4-FFF2-40B4-BE49-F238E27FC236}">
                <a16:creationId xmlns:a16="http://schemas.microsoft.com/office/drawing/2014/main" id="{E22A7892-9912-4103-97B4-6587B2B2E81B}"/>
              </a:ext>
            </a:extLst>
          </p:cNvPr>
          <p:cNvSpPr/>
          <p:nvPr/>
        </p:nvSpPr>
        <p:spPr>
          <a:xfrm>
            <a:off x="8608318" y="1518926"/>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Key</a:t>
            </a:r>
            <a:endParaRPr lang="zh-CN" altLang="en-US" dirty="0">
              <a:latin typeface="+mn-ea"/>
            </a:endParaRPr>
          </a:p>
        </p:txBody>
      </p:sp>
      <p:sp>
        <p:nvSpPr>
          <p:cNvPr id="18" name="矩形: 圆角 17">
            <a:extLst>
              <a:ext uri="{FF2B5EF4-FFF2-40B4-BE49-F238E27FC236}">
                <a16:creationId xmlns:a16="http://schemas.microsoft.com/office/drawing/2014/main" id="{DE5B5234-EA45-4C1D-8A01-5B943D786486}"/>
              </a:ext>
            </a:extLst>
          </p:cNvPr>
          <p:cNvSpPr/>
          <p:nvPr/>
        </p:nvSpPr>
        <p:spPr>
          <a:xfrm>
            <a:off x="9328318" y="1518926"/>
            <a:ext cx="783422"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Val</a:t>
            </a:r>
            <a:endParaRPr lang="zh-CN" altLang="en-US" dirty="0">
              <a:latin typeface="+mn-ea"/>
            </a:endParaRPr>
          </a:p>
        </p:txBody>
      </p:sp>
      <p:sp>
        <p:nvSpPr>
          <p:cNvPr id="19" name="矩形: 圆角 18">
            <a:extLst>
              <a:ext uri="{FF2B5EF4-FFF2-40B4-BE49-F238E27FC236}">
                <a16:creationId xmlns:a16="http://schemas.microsoft.com/office/drawing/2014/main" id="{BBE6818E-8587-4EDC-9466-B879293396CD}"/>
              </a:ext>
            </a:extLst>
          </p:cNvPr>
          <p:cNvSpPr/>
          <p:nvPr/>
        </p:nvSpPr>
        <p:spPr>
          <a:xfrm>
            <a:off x="8608318" y="2248269"/>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0</a:t>
            </a:r>
            <a:endParaRPr lang="zh-CN" altLang="en-US" dirty="0">
              <a:latin typeface="+mn-ea"/>
            </a:endParaRPr>
          </a:p>
        </p:txBody>
      </p:sp>
      <p:sp>
        <p:nvSpPr>
          <p:cNvPr id="20" name="矩形: 圆角 19">
            <a:extLst>
              <a:ext uri="{FF2B5EF4-FFF2-40B4-BE49-F238E27FC236}">
                <a16:creationId xmlns:a16="http://schemas.microsoft.com/office/drawing/2014/main" id="{322D1B30-AA53-4ADC-B0B9-7579A624A867}"/>
              </a:ext>
            </a:extLst>
          </p:cNvPr>
          <p:cNvSpPr/>
          <p:nvPr/>
        </p:nvSpPr>
        <p:spPr>
          <a:xfrm>
            <a:off x="9328318" y="2255355"/>
            <a:ext cx="783422"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d</a:t>
            </a:r>
            <a:endParaRPr lang="zh-CN" altLang="en-US" dirty="0">
              <a:latin typeface="+mn-ea"/>
            </a:endParaRPr>
          </a:p>
        </p:txBody>
      </p:sp>
      <p:sp>
        <p:nvSpPr>
          <p:cNvPr id="21" name="矩形: 圆角 20">
            <a:extLst>
              <a:ext uri="{FF2B5EF4-FFF2-40B4-BE49-F238E27FC236}">
                <a16:creationId xmlns:a16="http://schemas.microsoft.com/office/drawing/2014/main" id="{B551A694-852B-4956-BBAC-83BEDC7A091E}"/>
              </a:ext>
            </a:extLst>
          </p:cNvPr>
          <p:cNvSpPr/>
          <p:nvPr/>
        </p:nvSpPr>
        <p:spPr>
          <a:xfrm>
            <a:off x="8608318" y="2975355"/>
            <a:ext cx="720000" cy="7200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1</a:t>
            </a:r>
            <a:endParaRPr lang="zh-CN" altLang="en-US" dirty="0">
              <a:latin typeface="+mn-ea"/>
            </a:endParaRPr>
          </a:p>
        </p:txBody>
      </p:sp>
      <p:sp>
        <p:nvSpPr>
          <p:cNvPr id="22" name="矩形: 圆角 21">
            <a:extLst>
              <a:ext uri="{FF2B5EF4-FFF2-40B4-BE49-F238E27FC236}">
                <a16:creationId xmlns:a16="http://schemas.microsoft.com/office/drawing/2014/main" id="{49C8F2DA-2B90-435F-9267-964775C36C7F}"/>
              </a:ext>
            </a:extLst>
          </p:cNvPr>
          <p:cNvSpPr/>
          <p:nvPr/>
        </p:nvSpPr>
        <p:spPr>
          <a:xfrm>
            <a:off x="9328318" y="2982441"/>
            <a:ext cx="783422"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ea"/>
            </a:endParaRPr>
          </a:p>
        </p:txBody>
      </p:sp>
      <p:grpSp>
        <p:nvGrpSpPr>
          <p:cNvPr id="23" name="组合 22">
            <a:extLst>
              <a:ext uri="{FF2B5EF4-FFF2-40B4-BE49-F238E27FC236}">
                <a16:creationId xmlns:a16="http://schemas.microsoft.com/office/drawing/2014/main" id="{05CEA0CB-7417-4B5F-BB6F-B833DFF940D9}"/>
              </a:ext>
            </a:extLst>
          </p:cNvPr>
          <p:cNvGrpSpPr/>
          <p:nvPr/>
        </p:nvGrpSpPr>
        <p:grpSpPr>
          <a:xfrm>
            <a:off x="3656737" y="3844368"/>
            <a:ext cx="2482552" cy="369332"/>
            <a:chOff x="3656737" y="3844368"/>
            <a:chExt cx="2482552" cy="369332"/>
          </a:xfrm>
        </p:grpSpPr>
        <p:grpSp>
          <p:nvGrpSpPr>
            <p:cNvPr id="24" name="组合 23">
              <a:extLst>
                <a:ext uri="{FF2B5EF4-FFF2-40B4-BE49-F238E27FC236}">
                  <a16:creationId xmlns:a16="http://schemas.microsoft.com/office/drawing/2014/main" id="{C9D20960-717A-4E35-9D33-8D4EB774814E}"/>
                </a:ext>
              </a:extLst>
            </p:cNvPr>
            <p:cNvGrpSpPr/>
            <p:nvPr/>
          </p:nvGrpSpPr>
          <p:grpSpPr>
            <a:xfrm>
              <a:off x="3656737" y="3844368"/>
              <a:ext cx="1758069" cy="369332"/>
              <a:chOff x="3656737" y="3844368"/>
              <a:chExt cx="1758069" cy="369332"/>
            </a:xfrm>
          </p:grpSpPr>
          <p:sp>
            <p:nvSpPr>
              <p:cNvPr id="26" name="文本框 25">
                <a:extLst>
                  <a:ext uri="{FF2B5EF4-FFF2-40B4-BE49-F238E27FC236}">
                    <a16:creationId xmlns:a16="http://schemas.microsoft.com/office/drawing/2014/main" id="{1CBA3911-941F-4DB9-93F3-7D285FFB6A96}"/>
                  </a:ext>
                </a:extLst>
              </p:cNvPr>
              <p:cNvSpPr txBox="1"/>
              <p:nvPr/>
            </p:nvSpPr>
            <p:spPr>
              <a:xfrm>
                <a:off x="3656737" y="3844368"/>
                <a:ext cx="320922"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0</a:t>
                </a:r>
                <a:endParaRPr lang="zh-CN" altLang="en-US" dirty="0"/>
              </a:p>
            </p:txBody>
          </p:sp>
          <p:sp>
            <p:nvSpPr>
              <p:cNvPr id="27" name="文本框 26">
                <a:extLst>
                  <a:ext uri="{FF2B5EF4-FFF2-40B4-BE49-F238E27FC236}">
                    <a16:creationId xmlns:a16="http://schemas.microsoft.com/office/drawing/2014/main" id="{ECA0F6C2-F76F-4EC7-8D01-3BF348E15AB0}"/>
                  </a:ext>
                </a:extLst>
              </p:cNvPr>
              <p:cNvSpPr txBox="1"/>
              <p:nvPr/>
            </p:nvSpPr>
            <p:spPr>
              <a:xfrm>
                <a:off x="4369401" y="3844368"/>
                <a:ext cx="320922"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1</a:t>
                </a:r>
                <a:endParaRPr lang="zh-CN" altLang="en-US" dirty="0"/>
              </a:p>
            </p:txBody>
          </p:sp>
          <p:sp>
            <p:nvSpPr>
              <p:cNvPr id="28" name="文本框 27">
                <a:extLst>
                  <a:ext uri="{FF2B5EF4-FFF2-40B4-BE49-F238E27FC236}">
                    <a16:creationId xmlns:a16="http://schemas.microsoft.com/office/drawing/2014/main" id="{DABF3D2C-7845-4D38-8FA7-BB38A35F083C}"/>
                  </a:ext>
                </a:extLst>
              </p:cNvPr>
              <p:cNvSpPr txBox="1"/>
              <p:nvPr/>
            </p:nvSpPr>
            <p:spPr>
              <a:xfrm>
                <a:off x="5093884" y="3844368"/>
                <a:ext cx="320922"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2</a:t>
                </a:r>
                <a:endParaRPr lang="zh-CN" altLang="en-US" dirty="0"/>
              </a:p>
            </p:txBody>
          </p:sp>
        </p:grpSp>
        <p:sp>
          <p:nvSpPr>
            <p:cNvPr id="25" name="文本框 24">
              <a:extLst>
                <a:ext uri="{FF2B5EF4-FFF2-40B4-BE49-F238E27FC236}">
                  <a16:creationId xmlns:a16="http://schemas.microsoft.com/office/drawing/2014/main" id="{39D42C9F-5791-49BC-89AC-F0D8842BA49B}"/>
                </a:ext>
              </a:extLst>
            </p:cNvPr>
            <p:cNvSpPr txBox="1"/>
            <p:nvPr/>
          </p:nvSpPr>
          <p:spPr>
            <a:xfrm>
              <a:off x="5818367" y="3844368"/>
              <a:ext cx="320922"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3</a:t>
              </a:r>
              <a:endParaRPr lang="zh-CN" altLang="en-US" dirty="0"/>
            </a:p>
          </p:txBody>
        </p:sp>
      </p:grpSp>
      <p:sp>
        <p:nvSpPr>
          <p:cNvPr id="29" name="iconfont-11821-5609243">
            <a:extLst>
              <a:ext uri="{FF2B5EF4-FFF2-40B4-BE49-F238E27FC236}">
                <a16:creationId xmlns:a16="http://schemas.microsoft.com/office/drawing/2014/main" id="{0798C2B2-E378-49BC-ABC0-EBEDBBDB3F8A}"/>
              </a:ext>
            </a:extLst>
          </p:cNvPr>
          <p:cNvSpPr/>
          <p:nvPr/>
        </p:nvSpPr>
        <p:spPr>
          <a:xfrm rot="16200000">
            <a:off x="4949502" y="4267315"/>
            <a:ext cx="609685" cy="502455"/>
          </a:xfrm>
          <a:custGeom>
            <a:avLst/>
            <a:gdLst>
              <a:gd name="T0" fmla="*/ 5331 w 10556"/>
              <a:gd name="T1" fmla="*/ 0 h 8696"/>
              <a:gd name="T2" fmla="*/ 10556 w 10556"/>
              <a:gd name="T3" fmla="*/ 4341 h 8696"/>
              <a:gd name="T4" fmla="*/ 5331 w 10556"/>
              <a:gd name="T5" fmla="*/ 8696 h 8696"/>
              <a:gd name="T6" fmla="*/ 5331 w 10556"/>
              <a:gd name="T7" fmla="*/ 0 h 8696"/>
              <a:gd name="T8" fmla="*/ 0 w 10556"/>
              <a:gd name="T9" fmla="*/ 2705 h 8696"/>
              <a:gd name="T10" fmla="*/ 5331 w 10556"/>
              <a:gd name="T11" fmla="*/ 2705 h 8696"/>
              <a:gd name="T12" fmla="*/ 5331 w 10556"/>
              <a:gd name="T13" fmla="*/ 5912 h 8696"/>
              <a:gd name="T14" fmla="*/ 0 w 10556"/>
              <a:gd name="T15" fmla="*/ 5912 h 8696"/>
              <a:gd name="T16" fmla="*/ 0 w 10556"/>
              <a:gd name="T17" fmla="*/ 2705 h 8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56" h="8696">
                <a:moveTo>
                  <a:pt x="5331" y="0"/>
                </a:moveTo>
                <a:lnTo>
                  <a:pt x="10556" y="4341"/>
                </a:lnTo>
                <a:lnTo>
                  <a:pt x="5331" y="8696"/>
                </a:lnTo>
                <a:lnTo>
                  <a:pt x="5331" y="0"/>
                </a:lnTo>
                <a:close/>
                <a:moveTo>
                  <a:pt x="0" y="2705"/>
                </a:moveTo>
                <a:lnTo>
                  <a:pt x="5331" y="2705"/>
                </a:lnTo>
                <a:lnTo>
                  <a:pt x="5331" y="5912"/>
                </a:lnTo>
                <a:lnTo>
                  <a:pt x="0" y="5912"/>
                </a:lnTo>
                <a:lnTo>
                  <a:pt x="0" y="270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a:extLst>
              <a:ext uri="{FF2B5EF4-FFF2-40B4-BE49-F238E27FC236}">
                <a16:creationId xmlns:a16="http://schemas.microsoft.com/office/drawing/2014/main" id="{964FCBE1-8779-4237-A66E-7D2BDE632356}"/>
              </a:ext>
            </a:extLst>
          </p:cNvPr>
          <p:cNvSpPr txBox="1"/>
          <p:nvPr/>
        </p:nvSpPr>
        <p:spPr>
          <a:xfrm>
            <a:off x="3291840" y="1948520"/>
            <a:ext cx="3329864"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err="1"/>
              <a:t>Str:bac</a:t>
            </a:r>
            <a:endParaRPr lang="zh-CN" altLang="en-US" dirty="0"/>
          </a:p>
        </p:txBody>
      </p:sp>
    </p:spTree>
    <p:custDataLst>
      <p:tags r:id="rId1"/>
    </p:custDataLst>
    <p:extLst>
      <p:ext uri="{BB962C8B-B14F-4D97-AF65-F5344CB8AC3E}">
        <p14:creationId xmlns:p14="http://schemas.microsoft.com/office/powerpoint/2010/main" val="148144728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3191539" y="1518926"/>
            <a:ext cx="5755518" cy="368300"/>
          </a:xfrm>
          <a:prstGeom prst="rect">
            <a:avLst/>
          </a:prstGeom>
          <a:noFill/>
        </p:spPr>
        <p:txBody>
          <a:bodyPr wrap="square">
            <a:spAutoFit/>
          </a:bodyPr>
          <a:lstStyle/>
          <a:p>
            <a:r>
              <a:rPr lang="zh-CN" altLang="en-US" b="1" dirty="0">
                <a:solidFill>
                  <a:srgbClr val="00A0EA"/>
                </a:solidFill>
                <a:latin typeface="Arial" panose="020B0604020202020204"/>
                <a:ea typeface="微软雅黑" panose="020B0503020204020204" charset="-122"/>
                <a:cs typeface="Arial" panose="020B0604020202020204"/>
              </a:rPr>
              <a:t> </a:t>
            </a:r>
          </a:p>
        </p:txBody>
      </p:sp>
      <p:sp>
        <p:nvSpPr>
          <p:cNvPr id="7" name="矩形 6"/>
          <p:cNvSpPr/>
          <p:nvPr/>
        </p:nvSpPr>
        <p:spPr>
          <a:xfrm>
            <a:off x="681114" y="420892"/>
            <a:ext cx="45719" cy="335113"/>
          </a:xfrm>
          <a:prstGeom prst="rect">
            <a:avLst/>
          </a:prstGeom>
          <a:solidFill>
            <a:srgbClr val="00A0E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rgbClr val="00A0EA"/>
              </a:solidFill>
            </a:endParaRPr>
          </a:p>
        </p:txBody>
      </p:sp>
      <p:sp>
        <p:nvSpPr>
          <p:cNvPr id="30" name="矩形 29">
            <a:extLst>
              <a:ext uri="{FF2B5EF4-FFF2-40B4-BE49-F238E27FC236}">
                <a16:creationId xmlns:a16="http://schemas.microsoft.com/office/drawing/2014/main" id="{FAC017EA-7D67-4374-920B-91622FE6C7D1}"/>
              </a:ext>
            </a:extLst>
          </p:cNvPr>
          <p:cNvSpPr/>
          <p:nvPr/>
        </p:nvSpPr>
        <p:spPr>
          <a:xfrm>
            <a:off x="753138" y="408933"/>
            <a:ext cx="5755518" cy="368300"/>
          </a:xfrm>
          <a:prstGeom prst="rect">
            <a:avLst/>
          </a:prstGeom>
          <a:noFill/>
        </p:spPr>
        <p:txBody>
          <a:bodyPr wrap="square">
            <a:spAutoFit/>
          </a:bodyPr>
          <a:lstStyle/>
          <a:p>
            <a:r>
              <a:rPr lang="en-US" altLang="zh-CN" b="1" dirty="0">
                <a:solidFill>
                  <a:srgbClr val="00A0EA"/>
                </a:solidFill>
                <a:latin typeface="+mn-ea"/>
                <a:cs typeface="阿里巴巴普惠体 Medium" panose="00020600040101010101" pitchFamily="18" charset="-122"/>
              </a:rPr>
              <a:t>LeetCode-1202 </a:t>
            </a:r>
            <a:r>
              <a:rPr lang="zh-CN" altLang="en-US" b="1" dirty="0">
                <a:solidFill>
                  <a:srgbClr val="00A0EA"/>
                </a:solidFill>
                <a:latin typeface="+mn-ea"/>
                <a:cs typeface="阿里巴巴普惠体 Medium" panose="00020600040101010101" pitchFamily="18" charset="-122"/>
              </a:rPr>
              <a:t>交换字符串中的元素</a:t>
            </a:r>
          </a:p>
        </p:txBody>
      </p:sp>
      <p:sp>
        <p:nvSpPr>
          <p:cNvPr id="8" name="文本框 7">
            <a:extLst>
              <a:ext uri="{FF2B5EF4-FFF2-40B4-BE49-F238E27FC236}">
                <a16:creationId xmlns:a16="http://schemas.microsoft.com/office/drawing/2014/main" id="{80B4FAAC-266E-4D96-B968-BD820FCC46BC}"/>
              </a:ext>
            </a:extLst>
          </p:cNvPr>
          <p:cNvSpPr txBox="1"/>
          <p:nvPr/>
        </p:nvSpPr>
        <p:spPr>
          <a:xfrm>
            <a:off x="3291840" y="1560314"/>
            <a:ext cx="5760720"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s = "</a:t>
            </a:r>
            <a:r>
              <a:rPr lang="en-US" altLang="zh-CN" dirty="0" err="1"/>
              <a:t>dcab</a:t>
            </a:r>
            <a:r>
              <a:rPr lang="en-US" altLang="zh-CN" dirty="0"/>
              <a:t>", pairs = [[0,3],[1,2]]</a:t>
            </a:r>
            <a:endParaRPr lang="zh-CN" altLang="en-US" dirty="0"/>
          </a:p>
        </p:txBody>
      </p:sp>
      <p:sp>
        <p:nvSpPr>
          <p:cNvPr id="9" name="矩形: 圆角 8">
            <a:extLst>
              <a:ext uri="{FF2B5EF4-FFF2-40B4-BE49-F238E27FC236}">
                <a16:creationId xmlns:a16="http://schemas.microsoft.com/office/drawing/2014/main" id="{D87CFDAD-2D3C-4D61-BDC9-00E8D805A4C0}"/>
              </a:ext>
            </a:extLst>
          </p:cNvPr>
          <p:cNvSpPr/>
          <p:nvPr/>
        </p:nvSpPr>
        <p:spPr>
          <a:xfrm>
            <a:off x="3457198" y="2339347"/>
            <a:ext cx="720000" cy="7200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0</a:t>
            </a:r>
            <a:endParaRPr lang="zh-CN" altLang="en-US" dirty="0">
              <a:latin typeface="+mn-ea"/>
            </a:endParaRPr>
          </a:p>
        </p:txBody>
      </p:sp>
      <p:sp>
        <p:nvSpPr>
          <p:cNvPr id="10" name="矩形: 圆角 9">
            <a:extLst>
              <a:ext uri="{FF2B5EF4-FFF2-40B4-BE49-F238E27FC236}">
                <a16:creationId xmlns:a16="http://schemas.microsoft.com/office/drawing/2014/main" id="{4FB0D2B8-C895-4FCC-8B4E-7649D852DE0A}"/>
              </a:ext>
            </a:extLst>
          </p:cNvPr>
          <p:cNvSpPr/>
          <p:nvPr/>
        </p:nvSpPr>
        <p:spPr>
          <a:xfrm>
            <a:off x="4177198" y="2339347"/>
            <a:ext cx="720000" cy="7200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1</a:t>
            </a:r>
            <a:endParaRPr lang="zh-CN" altLang="en-US" dirty="0">
              <a:latin typeface="+mn-ea"/>
            </a:endParaRPr>
          </a:p>
        </p:txBody>
      </p:sp>
      <p:sp>
        <p:nvSpPr>
          <p:cNvPr id="11" name="矩形: 圆角 10">
            <a:extLst>
              <a:ext uri="{FF2B5EF4-FFF2-40B4-BE49-F238E27FC236}">
                <a16:creationId xmlns:a16="http://schemas.microsoft.com/office/drawing/2014/main" id="{4BF5B65D-DBB2-4476-B90F-C6F95195A805}"/>
              </a:ext>
            </a:extLst>
          </p:cNvPr>
          <p:cNvSpPr/>
          <p:nvPr/>
        </p:nvSpPr>
        <p:spPr>
          <a:xfrm>
            <a:off x="4897198" y="2339347"/>
            <a:ext cx="720000" cy="7200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1</a:t>
            </a:r>
            <a:endParaRPr lang="zh-CN" altLang="en-US" dirty="0">
              <a:latin typeface="+mn-ea"/>
            </a:endParaRPr>
          </a:p>
        </p:txBody>
      </p:sp>
      <p:sp>
        <p:nvSpPr>
          <p:cNvPr id="12" name="矩形: 圆角 11">
            <a:extLst>
              <a:ext uri="{FF2B5EF4-FFF2-40B4-BE49-F238E27FC236}">
                <a16:creationId xmlns:a16="http://schemas.microsoft.com/office/drawing/2014/main" id="{5055CDF7-F92B-4C07-B04F-C537ACF5A93C}"/>
              </a:ext>
            </a:extLst>
          </p:cNvPr>
          <p:cNvSpPr/>
          <p:nvPr/>
        </p:nvSpPr>
        <p:spPr>
          <a:xfrm>
            <a:off x="5617198" y="2339347"/>
            <a:ext cx="720000" cy="7200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0</a:t>
            </a:r>
            <a:endParaRPr lang="zh-CN" altLang="en-US" dirty="0">
              <a:latin typeface="+mn-ea"/>
            </a:endParaRPr>
          </a:p>
        </p:txBody>
      </p:sp>
      <p:sp>
        <p:nvSpPr>
          <p:cNvPr id="3" name="文本框 2">
            <a:extLst>
              <a:ext uri="{FF2B5EF4-FFF2-40B4-BE49-F238E27FC236}">
                <a16:creationId xmlns:a16="http://schemas.microsoft.com/office/drawing/2014/main" id="{7A2E79F2-2DFB-44E5-A20F-8E82C53B0701}"/>
              </a:ext>
            </a:extLst>
          </p:cNvPr>
          <p:cNvSpPr txBox="1"/>
          <p:nvPr/>
        </p:nvSpPr>
        <p:spPr>
          <a:xfrm>
            <a:off x="645650" y="4998720"/>
            <a:ext cx="9744975" cy="923330"/>
          </a:xfrm>
          <a:prstGeom prst="rect">
            <a:avLst/>
          </a:prstGeom>
          <a:noFill/>
        </p:spPr>
        <p:txBody>
          <a:bodyPr wrap="none" rtlCol="0">
            <a:spAutoFit/>
          </a:bodyPr>
          <a:lstStyle/>
          <a:p>
            <a:r>
              <a:rPr lang="zh-CN" altLang="en-US" dirty="0"/>
              <a:t>根据给定的数组</a:t>
            </a:r>
            <a:r>
              <a:rPr lang="en-US" altLang="zh-CN" dirty="0"/>
              <a:t>pairs</a:t>
            </a:r>
            <a:r>
              <a:rPr lang="zh-CN" altLang="en-US" dirty="0"/>
              <a:t>，我们可以获取到可以交换的字母，然后将可交换的字母分别组成一组。</a:t>
            </a:r>
            <a:endParaRPr lang="en-US" altLang="zh-CN" dirty="0"/>
          </a:p>
          <a:p>
            <a:r>
              <a:rPr lang="zh-CN" altLang="en-US" dirty="0"/>
              <a:t>对组内的字母进行排序。然后根据字符串中字符的组号来获取组内的最小字符进行字符串拼接。</a:t>
            </a:r>
            <a:endParaRPr lang="en-US" altLang="zh-CN" dirty="0"/>
          </a:p>
          <a:p>
            <a:r>
              <a:rPr lang="zh-CN" altLang="en-US" dirty="0"/>
              <a:t>最后得出的字符串就是我们所需要的字符串。</a:t>
            </a:r>
          </a:p>
        </p:txBody>
      </p:sp>
      <p:sp>
        <p:nvSpPr>
          <p:cNvPr id="13" name="矩形: 圆角 12">
            <a:extLst>
              <a:ext uri="{FF2B5EF4-FFF2-40B4-BE49-F238E27FC236}">
                <a16:creationId xmlns:a16="http://schemas.microsoft.com/office/drawing/2014/main" id="{F5A38884-2CA0-46C6-8CC6-D05CDBA2BCA4}"/>
              </a:ext>
            </a:extLst>
          </p:cNvPr>
          <p:cNvSpPr/>
          <p:nvPr/>
        </p:nvSpPr>
        <p:spPr>
          <a:xfrm>
            <a:off x="3457198" y="3063074"/>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d</a:t>
            </a:r>
            <a:endParaRPr lang="zh-CN" altLang="en-US" dirty="0">
              <a:latin typeface="+mn-ea"/>
            </a:endParaRPr>
          </a:p>
        </p:txBody>
      </p:sp>
      <p:sp>
        <p:nvSpPr>
          <p:cNvPr id="14" name="矩形: 圆角 13">
            <a:extLst>
              <a:ext uri="{FF2B5EF4-FFF2-40B4-BE49-F238E27FC236}">
                <a16:creationId xmlns:a16="http://schemas.microsoft.com/office/drawing/2014/main" id="{831C0E3A-5B99-44B8-9D1F-F8072BCB5A8C}"/>
              </a:ext>
            </a:extLst>
          </p:cNvPr>
          <p:cNvSpPr/>
          <p:nvPr/>
        </p:nvSpPr>
        <p:spPr>
          <a:xfrm>
            <a:off x="4177198" y="3063074"/>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c</a:t>
            </a:r>
            <a:endParaRPr lang="zh-CN" altLang="en-US" dirty="0">
              <a:latin typeface="+mn-ea"/>
            </a:endParaRPr>
          </a:p>
        </p:txBody>
      </p:sp>
      <p:sp>
        <p:nvSpPr>
          <p:cNvPr id="15" name="矩形: 圆角 14">
            <a:extLst>
              <a:ext uri="{FF2B5EF4-FFF2-40B4-BE49-F238E27FC236}">
                <a16:creationId xmlns:a16="http://schemas.microsoft.com/office/drawing/2014/main" id="{5645CEB0-E1EA-475B-97B3-A5D666A933D5}"/>
              </a:ext>
            </a:extLst>
          </p:cNvPr>
          <p:cNvSpPr/>
          <p:nvPr/>
        </p:nvSpPr>
        <p:spPr>
          <a:xfrm>
            <a:off x="4897198" y="3063074"/>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a</a:t>
            </a:r>
            <a:endParaRPr lang="zh-CN" altLang="en-US" dirty="0">
              <a:latin typeface="+mn-ea"/>
            </a:endParaRPr>
          </a:p>
        </p:txBody>
      </p:sp>
      <p:sp>
        <p:nvSpPr>
          <p:cNvPr id="16" name="矩形: 圆角 15">
            <a:extLst>
              <a:ext uri="{FF2B5EF4-FFF2-40B4-BE49-F238E27FC236}">
                <a16:creationId xmlns:a16="http://schemas.microsoft.com/office/drawing/2014/main" id="{24956B49-DE97-4F6A-A4FE-BB06BC389480}"/>
              </a:ext>
            </a:extLst>
          </p:cNvPr>
          <p:cNvSpPr/>
          <p:nvPr/>
        </p:nvSpPr>
        <p:spPr>
          <a:xfrm>
            <a:off x="5617198" y="3063074"/>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b</a:t>
            </a:r>
            <a:endParaRPr lang="zh-CN" altLang="en-US" dirty="0">
              <a:latin typeface="+mn-ea"/>
            </a:endParaRPr>
          </a:p>
        </p:txBody>
      </p:sp>
      <p:sp>
        <p:nvSpPr>
          <p:cNvPr id="17" name="矩形: 圆角 16">
            <a:extLst>
              <a:ext uri="{FF2B5EF4-FFF2-40B4-BE49-F238E27FC236}">
                <a16:creationId xmlns:a16="http://schemas.microsoft.com/office/drawing/2014/main" id="{E22A7892-9912-4103-97B4-6587B2B2E81B}"/>
              </a:ext>
            </a:extLst>
          </p:cNvPr>
          <p:cNvSpPr/>
          <p:nvPr/>
        </p:nvSpPr>
        <p:spPr>
          <a:xfrm>
            <a:off x="8608318" y="1518926"/>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Key</a:t>
            </a:r>
            <a:endParaRPr lang="zh-CN" altLang="en-US" dirty="0">
              <a:latin typeface="+mn-ea"/>
            </a:endParaRPr>
          </a:p>
        </p:txBody>
      </p:sp>
      <p:sp>
        <p:nvSpPr>
          <p:cNvPr id="18" name="矩形: 圆角 17">
            <a:extLst>
              <a:ext uri="{FF2B5EF4-FFF2-40B4-BE49-F238E27FC236}">
                <a16:creationId xmlns:a16="http://schemas.microsoft.com/office/drawing/2014/main" id="{DE5B5234-EA45-4C1D-8A01-5B943D786486}"/>
              </a:ext>
            </a:extLst>
          </p:cNvPr>
          <p:cNvSpPr/>
          <p:nvPr/>
        </p:nvSpPr>
        <p:spPr>
          <a:xfrm>
            <a:off x="9328318" y="1518926"/>
            <a:ext cx="783422"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Val</a:t>
            </a:r>
            <a:endParaRPr lang="zh-CN" altLang="en-US" dirty="0">
              <a:latin typeface="+mn-ea"/>
            </a:endParaRPr>
          </a:p>
        </p:txBody>
      </p:sp>
      <p:sp>
        <p:nvSpPr>
          <p:cNvPr id="19" name="矩形: 圆角 18">
            <a:extLst>
              <a:ext uri="{FF2B5EF4-FFF2-40B4-BE49-F238E27FC236}">
                <a16:creationId xmlns:a16="http://schemas.microsoft.com/office/drawing/2014/main" id="{BBE6818E-8587-4EDC-9466-B879293396CD}"/>
              </a:ext>
            </a:extLst>
          </p:cNvPr>
          <p:cNvSpPr/>
          <p:nvPr/>
        </p:nvSpPr>
        <p:spPr>
          <a:xfrm>
            <a:off x="8608318" y="2248269"/>
            <a:ext cx="720000" cy="7200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0</a:t>
            </a:r>
            <a:endParaRPr lang="zh-CN" altLang="en-US" dirty="0">
              <a:latin typeface="+mn-ea"/>
            </a:endParaRPr>
          </a:p>
        </p:txBody>
      </p:sp>
      <p:sp>
        <p:nvSpPr>
          <p:cNvPr id="20" name="矩形: 圆角 19">
            <a:extLst>
              <a:ext uri="{FF2B5EF4-FFF2-40B4-BE49-F238E27FC236}">
                <a16:creationId xmlns:a16="http://schemas.microsoft.com/office/drawing/2014/main" id="{322D1B30-AA53-4ADC-B0B9-7579A624A867}"/>
              </a:ext>
            </a:extLst>
          </p:cNvPr>
          <p:cNvSpPr/>
          <p:nvPr/>
        </p:nvSpPr>
        <p:spPr>
          <a:xfrm>
            <a:off x="9328318" y="2255355"/>
            <a:ext cx="783422"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d</a:t>
            </a:r>
            <a:endParaRPr lang="zh-CN" altLang="en-US" dirty="0">
              <a:latin typeface="+mn-ea"/>
            </a:endParaRPr>
          </a:p>
        </p:txBody>
      </p:sp>
      <p:sp>
        <p:nvSpPr>
          <p:cNvPr id="21" name="矩形: 圆角 20">
            <a:extLst>
              <a:ext uri="{FF2B5EF4-FFF2-40B4-BE49-F238E27FC236}">
                <a16:creationId xmlns:a16="http://schemas.microsoft.com/office/drawing/2014/main" id="{B551A694-852B-4956-BBAC-83BEDC7A091E}"/>
              </a:ext>
            </a:extLst>
          </p:cNvPr>
          <p:cNvSpPr/>
          <p:nvPr/>
        </p:nvSpPr>
        <p:spPr>
          <a:xfrm>
            <a:off x="8608318" y="2975355"/>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1</a:t>
            </a:r>
            <a:endParaRPr lang="zh-CN" altLang="en-US" dirty="0">
              <a:latin typeface="+mn-ea"/>
            </a:endParaRPr>
          </a:p>
        </p:txBody>
      </p:sp>
      <p:sp>
        <p:nvSpPr>
          <p:cNvPr id="22" name="矩形: 圆角 21">
            <a:extLst>
              <a:ext uri="{FF2B5EF4-FFF2-40B4-BE49-F238E27FC236}">
                <a16:creationId xmlns:a16="http://schemas.microsoft.com/office/drawing/2014/main" id="{49C8F2DA-2B90-435F-9267-964775C36C7F}"/>
              </a:ext>
            </a:extLst>
          </p:cNvPr>
          <p:cNvSpPr/>
          <p:nvPr/>
        </p:nvSpPr>
        <p:spPr>
          <a:xfrm>
            <a:off x="9328318" y="2982441"/>
            <a:ext cx="783422"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ea"/>
            </a:endParaRPr>
          </a:p>
        </p:txBody>
      </p:sp>
      <p:grpSp>
        <p:nvGrpSpPr>
          <p:cNvPr id="23" name="组合 22">
            <a:extLst>
              <a:ext uri="{FF2B5EF4-FFF2-40B4-BE49-F238E27FC236}">
                <a16:creationId xmlns:a16="http://schemas.microsoft.com/office/drawing/2014/main" id="{05CEA0CB-7417-4B5F-BB6F-B833DFF940D9}"/>
              </a:ext>
            </a:extLst>
          </p:cNvPr>
          <p:cNvGrpSpPr/>
          <p:nvPr/>
        </p:nvGrpSpPr>
        <p:grpSpPr>
          <a:xfrm>
            <a:off x="3656737" y="3844368"/>
            <a:ext cx="2482552" cy="369332"/>
            <a:chOff x="3656737" y="3844368"/>
            <a:chExt cx="2482552" cy="369332"/>
          </a:xfrm>
        </p:grpSpPr>
        <p:grpSp>
          <p:nvGrpSpPr>
            <p:cNvPr id="24" name="组合 23">
              <a:extLst>
                <a:ext uri="{FF2B5EF4-FFF2-40B4-BE49-F238E27FC236}">
                  <a16:creationId xmlns:a16="http://schemas.microsoft.com/office/drawing/2014/main" id="{C9D20960-717A-4E35-9D33-8D4EB774814E}"/>
                </a:ext>
              </a:extLst>
            </p:cNvPr>
            <p:cNvGrpSpPr/>
            <p:nvPr/>
          </p:nvGrpSpPr>
          <p:grpSpPr>
            <a:xfrm>
              <a:off x="3656737" y="3844368"/>
              <a:ext cx="1758069" cy="369332"/>
              <a:chOff x="3656737" y="3844368"/>
              <a:chExt cx="1758069" cy="369332"/>
            </a:xfrm>
          </p:grpSpPr>
          <p:sp>
            <p:nvSpPr>
              <p:cNvPr id="26" name="文本框 25">
                <a:extLst>
                  <a:ext uri="{FF2B5EF4-FFF2-40B4-BE49-F238E27FC236}">
                    <a16:creationId xmlns:a16="http://schemas.microsoft.com/office/drawing/2014/main" id="{1CBA3911-941F-4DB9-93F3-7D285FFB6A96}"/>
                  </a:ext>
                </a:extLst>
              </p:cNvPr>
              <p:cNvSpPr txBox="1"/>
              <p:nvPr/>
            </p:nvSpPr>
            <p:spPr>
              <a:xfrm>
                <a:off x="3656737" y="3844368"/>
                <a:ext cx="320922"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0</a:t>
                </a:r>
                <a:endParaRPr lang="zh-CN" altLang="en-US" dirty="0"/>
              </a:p>
            </p:txBody>
          </p:sp>
          <p:sp>
            <p:nvSpPr>
              <p:cNvPr id="27" name="文本框 26">
                <a:extLst>
                  <a:ext uri="{FF2B5EF4-FFF2-40B4-BE49-F238E27FC236}">
                    <a16:creationId xmlns:a16="http://schemas.microsoft.com/office/drawing/2014/main" id="{ECA0F6C2-F76F-4EC7-8D01-3BF348E15AB0}"/>
                  </a:ext>
                </a:extLst>
              </p:cNvPr>
              <p:cNvSpPr txBox="1"/>
              <p:nvPr/>
            </p:nvSpPr>
            <p:spPr>
              <a:xfrm>
                <a:off x="4369401" y="3844368"/>
                <a:ext cx="320922"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1</a:t>
                </a:r>
                <a:endParaRPr lang="zh-CN" altLang="en-US" dirty="0"/>
              </a:p>
            </p:txBody>
          </p:sp>
          <p:sp>
            <p:nvSpPr>
              <p:cNvPr id="28" name="文本框 27">
                <a:extLst>
                  <a:ext uri="{FF2B5EF4-FFF2-40B4-BE49-F238E27FC236}">
                    <a16:creationId xmlns:a16="http://schemas.microsoft.com/office/drawing/2014/main" id="{DABF3D2C-7845-4D38-8FA7-BB38A35F083C}"/>
                  </a:ext>
                </a:extLst>
              </p:cNvPr>
              <p:cNvSpPr txBox="1"/>
              <p:nvPr/>
            </p:nvSpPr>
            <p:spPr>
              <a:xfrm>
                <a:off x="5093884" y="3844368"/>
                <a:ext cx="320922"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2</a:t>
                </a:r>
                <a:endParaRPr lang="zh-CN" altLang="en-US" dirty="0"/>
              </a:p>
            </p:txBody>
          </p:sp>
        </p:grpSp>
        <p:sp>
          <p:nvSpPr>
            <p:cNvPr id="25" name="文本框 24">
              <a:extLst>
                <a:ext uri="{FF2B5EF4-FFF2-40B4-BE49-F238E27FC236}">
                  <a16:creationId xmlns:a16="http://schemas.microsoft.com/office/drawing/2014/main" id="{39D42C9F-5791-49BC-89AC-F0D8842BA49B}"/>
                </a:ext>
              </a:extLst>
            </p:cNvPr>
            <p:cNvSpPr txBox="1"/>
            <p:nvPr/>
          </p:nvSpPr>
          <p:spPr>
            <a:xfrm>
              <a:off x="5818367" y="3844368"/>
              <a:ext cx="320922"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3</a:t>
              </a:r>
              <a:endParaRPr lang="zh-CN" altLang="en-US" dirty="0"/>
            </a:p>
          </p:txBody>
        </p:sp>
      </p:grpSp>
      <p:sp>
        <p:nvSpPr>
          <p:cNvPr id="29" name="iconfont-11821-5609243">
            <a:extLst>
              <a:ext uri="{FF2B5EF4-FFF2-40B4-BE49-F238E27FC236}">
                <a16:creationId xmlns:a16="http://schemas.microsoft.com/office/drawing/2014/main" id="{0798C2B2-E378-49BC-ABC0-EBEDBBDB3F8A}"/>
              </a:ext>
            </a:extLst>
          </p:cNvPr>
          <p:cNvSpPr/>
          <p:nvPr/>
        </p:nvSpPr>
        <p:spPr>
          <a:xfrm rot="16200000">
            <a:off x="5672355" y="4267315"/>
            <a:ext cx="609685" cy="502455"/>
          </a:xfrm>
          <a:custGeom>
            <a:avLst/>
            <a:gdLst>
              <a:gd name="T0" fmla="*/ 5331 w 10556"/>
              <a:gd name="T1" fmla="*/ 0 h 8696"/>
              <a:gd name="T2" fmla="*/ 10556 w 10556"/>
              <a:gd name="T3" fmla="*/ 4341 h 8696"/>
              <a:gd name="T4" fmla="*/ 5331 w 10556"/>
              <a:gd name="T5" fmla="*/ 8696 h 8696"/>
              <a:gd name="T6" fmla="*/ 5331 w 10556"/>
              <a:gd name="T7" fmla="*/ 0 h 8696"/>
              <a:gd name="T8" fmla="*/ 0 w 10556"/>
              <a:gd name="T9" fmla="*/ 2705 h 8696"/>
              <a:gd name="T10" fmla="*/ 5331 w 10556"/>
              <a:gd name="T11" fmla="*/ 2705 h 8696"/>
              <a:gd name="T12" fmla="*/ 5331 w 10556"/>
              <a:gd name="T13" fmla="*/ 5912 h 8696"/>
              <a:gd name="T14" fmla="*/ 0 w 10556"/>
              <a:gd name="T15" fmla="*/ 5912 h 8696"/>
              <a:gd name="T16" fmla="*/ 0 w 10556"/>
              <a:gd name="T17" fmla="*/ 2705 h 8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56" h="8696">
                <a:moveTo>
                  <a:pt x="5331" y="0"/>
                </a:moveTo>
                <a:lnTo>
                  <a:pt x="10556" y="4341"/>
                </a:lnTo>
                <a:lnTo>
                  <a:pt x="5331" y="8696"/>
                </a:lnTo>
                <a:lnTo>
                  <a:pt x="5331" y="0"/>
                </a:lnTo>
                <a:close/>
                <a:moveTo>
                  <a:pt x="0" y="2705"/>
                </a:moveTo>
                <a:lnTo>
                  <a:pt x="5331" y="2705"/>
                </a:lnTo>
                <a:lnTo>
                  <a:pt x="5331" y="5912"/>
                </a:lnTo>
                <a:lnTo>
                  <a:pt x="0" y="5912"/>
                </a:lnTo>
                <a:lnTo>
                  <a:pt x="0" y="270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a:extLst>
              <a:ext uri="{FF2B5EF4-FFF2-40B4-BE49-F238E27FC236}">
                <a16:creationId xmlns:a16="http://schemas.microsoft.com/office/drawing/2014/main" id="{964FCBE1-8779-4237-A66E-7D2BDE632356}"/>
              </a:ext>
            </a:extLst>
          </p:cNvPr>
          <p:cNvSpPr txBox="1"/>
          <p:nvPr/>
        </p:nvSpPr>
        <p:spPr>
          <a:xfrm>
            <a:off x="3291840" y="1948520"/>
            <a:ext cx="3329864"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err="1"/>
              <a:t>Str:bac</a:t>
            </a:r>
            <a:endParaRPr lang="zh-CN" altLang="en-US" dirty="0"/>
          </a:p>
        </p:txBody>
      </p:sp>
    </p:spTree>
    <p:custDataLst>
      <p:tags r:id="rId1"/>
    </p:custDataLst>
    <p:extLst>
      <p:ext uri="{BB962C8B-B14F-4D97-AF65-F5344CB8AC3E}">
        <p14:creationId xmlns:p14="http://schemas.microsoft.com/office/powerpoint/2010/main" val="126980738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3191539" y="1518926"/>
            <a:ext cx="5755518" cy="368300"/>
          </a:xfrm>
          <a:prstGeom prst="rect">
            <a:avLst/>
          </a:prstGeom>
          <a:noFill/>
        </p:spPr>
        <p:txBody>
          <a:bodyPr wrap="square">
            <a:spAutoFit/>
          </a:bodyPr>
          <a:lstStyle/>
          <a:p>
            <a:r>
              <a:rPr lang="zh-CN" altLang="en-US" b="1" dirty="0">
                <a:solidFill>
                  <a:srgbClr val="00A0EA"/>
                </a:solidFill>
                <a:latin typeface="Arial" panose="020B0604020202020204"/>
                <a:ea typeface="微软雅黑" panose="020B0503020204020204" charset="-122"/>
                <a:cs typeface="Arial" panose="020B0604020202020204"/>
              </a:rPr>
              <a:t> </a:t>
            </a:r>
          </a:p>
        </p:txBody>
      </p:sp>
      <p:sp>
        <p:nvSpPr>
          <p:cNvPr id="7" name="矩形 6"/>
          <p:cNvSpPr/>
          <p:nvPr/>
        </p:nvSpPr>
        <p:spPr>
          <a:xfrm>
            <a:off x="681114" y="420892"/>
            <a:ext cx="45719" cy="335113"/>
          </a:xfrm>
          <a:prstGeom prst="rect">
            <a:avLst/>
          </a:prstGeom>
          <a:solidFill>
            <a:srgbClr val="00A0E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rgbClr val="00A0EA"/>
              </a:solidFill>
            </a:endParaRPr>
          </a:p>
        </p:txBody>
      </p:sp>
      <p:sp>
        <p:nvSpPr>
          <p:cNvPr id="30" name="矩形 29">
            <a:extLst>
              <a:ext uri="{FF2B5EF4-FFF2-40B4-BE49-F238E27FC236}">
                <a16:creationId xmlns:a16="http://schemas.microsoft.com/office/drawing/2014/main" id="{FAC017EA-7D67-4374-920B-91622FE6C7D1}"/>
              </a:ext>
            </a:extLst>
          </p:cNvPr>
          <p:cNvSpPr/>
          <p:nvPr/>
        </p:nvSpPr>
        <p:spPr>
          <a:xfrm>
            <a:off x="753138" y="408933"/>
            <a:ext cx="5755518" cy="368300"/>
          </a:xfrm>
          <a:prstGeom prst="rect">
            <a:avLst/>
          </a:prstGeom>
          <a:noFill/>
        </p:spPr>
        <p:txBody>
          <a:bodyPr wrap="square">
            <a:spAutoFit/>
          </a:bodyPr>
          <a:lstStyle/>
          <a:p>
            <a:r>
              <a:rPr lang="en-US" altLang="zh-CN" b="1" dirty="0">
                <a:solidFill>
                  <a:srgbClr val="00A0EA"/>
                </a:solidFill>
                <a:latin typeface="+mn-ea"/>
                <a:cs typeface="阿里巴巴普惠体 Medium" panose="00020600040101010101" pitchFamily="18" charset="-122"/>
              </a:rPr>
              <a:t>LeetCode-1202 </a:t>
            </a:r>
            <a:r>
              <a:rPr lang="zh-CN" altLang="en-US" b="1" dirty="0">
                <a:solidFill>
                  <a:srgbClr val="00A0EA"/>
                </a:solidFill>
                <a:latin typeface="+mn-ea"/>
                <a:cs typeface="阿里巴巴普惠体 Medium" panose="00020600040101010101" pitchFamily="18" charset="-122"/>
              </a:rPr>
              <a:t>交换字符串中的元素</a:t>
            </a:r>
          </a:p>
        </p:txBody>
      </p:sp>
      <p:sp>
        <p:nvSpPr>
          <p:cNvPr id="8" name="文本框 7">
            <a:extLst>
              <a:ext uri="{FF2B5EF4-FFF2-40B4-BE49-F238E27FC236}">
                <a16:creationId xmlns:a16="http://schemas.microsoft.com/office/drawing/2014/main" id="{80B4FAAC-266E-4D96-B968-BD820FCC46BC}"/>
              </a:ext>
            </a:extLst>
          </p:cNvPr>
          <p:cNvSpPr txBox="1"/>
          <p:nvPr/>
        </p:nvSpPr>
        <p:spPr>
          <a:xfrm>
            <a:off x="3291840" y="1560314"/>
            <a:ext cx="5760720"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s = "</a:t>
            </a:r>
            <a:r>
              <a:rPr lang="en-US" altLang="zh-CN" dirty="0" err="1"/>
              <a:t>dcab</a:t>
            </a:r>
            <a:r>
              <a:rPr lang="en-US" altLang="zh-CN" dirty="0"/>
              <a:t>", pairs = [[0,3],[1,2]]</a:t>
            </a:r>
            <a:endParaRPr lang="zh-CN" altLang="en-US" dirty="0"/>
          </a:p>
        </p:txBody>
      </p:sp>
      <p:sp>
        <p:nvSpPr>
          <p:cNvPr id="9" name="矩形: 圆角 8">
            <a:extLst>
              <a:ext uri="{FF2B5EF4-FFF2-40B4-BE49-F238E27FC236}">
                <a16:creationId xmlns:a16="http://schemas.microsoft.com/office/drawing/2014/main" id="{D87CFDAD-2D3C-4D61-BDC9-00E8D805A4C0}"/>
              </a:ext>
            </a:extLst>
          </p:cNvPr>
          <p:cNvSpPr/>
          <p:nvPr/>
        </p:nvSpPr>
        <p:spPr>
          <a:xfrm>
            <a:off x="3457198" y="2339347"/>
            <a:ext cx="720000" cy="7200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0</a:t>
            </a:r>
            <a:endParaRPr lang="zh-CN" altLang="en-US" dirty="0">
              <a:latin typeface="+mn-ea"/>
            </a:endParaRPr>
          </a:p>
        </p:txBody>
      </p:sp>
      <p:sp>
        <p:nvSpPr>
          <p:cNvPr id="10" name="矩形: 圆角 9">
            <a:extLst>
              <a:ext uri="{FF2B5EF4-FFF2-40B4-BE49-F238E27FC236}">
                <a16:creationId xmlns:a16="http://schemas.microsoft.com/office/drawing/2014/main" id="{4FB0D2B8-C895-4FCC-8B4E-7649D852DE0A}"/>
              </a:ext>
            </a:extLst>
          </p:cNvPr>
          <p:cNvSpPr/>
          <p:nvPr/>
        </p:nvSpPr>
        <p:spPr>
          <a:xfrm>
            <a:off x="4177198" y="2339347"/>
            <a:ext cx="720000" cy="7200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1</a:t>
            </a:r>
            <a:endParaRPr lang="zh-CN" altLang="en-US" dirty="0">
              <a:latin typeface="+mn-ea"/>
            </a:endParaRPr>
          </a:p>
        </p:txBody>
      </p:sp>
      <p:sp>
        <p:nvSpPr>
          <p:cNvPr id="11" name="矩形: 圆角 10">
            <a:extLst>
              <a:ext uri="{FF2B5EF4-FFF2-40B4-BE49-F238E27FC236}">
                <a16:creationId xmlns:a16="http://schemas.microsoft.com/office/drawing/2014/main" id="{4BF5B65D-DBB2-4476-B90F-C6F95195A805}"/>
              </a:ext>
            </a:extLst>
          </p:cNvPr>
          <p:cNvSpPr/>
          <p:nvPr/>
        </p:nvSpPr>
        <p:spPr>
          <a:xfrm>
            <a:off x="4897198" y="2339347"/>
            <a:ext cx="720000" cy="7200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1</a:t>
            </a:r>
            <a:endParaRPr lang="zh-CN" altLang="en-US" dirty="0">
              <a:latin typeface="+mn-ea"/>
            </a:endParaRPr>
          </a:p>
        </p:txBody>
      </p:sp>
      <p:sp>
        <p:nvSpPr>
          <p:cNvPr id="12" name="矩形: 圆角 11">
            <a:extLst>
              <a:ext uri="{FF2B5EF4-FFF2-40B4-BE49-F238E27FC236}">
                <a16:creationId xmlns:a16="http://schemas.microsoft.com/office/drawing/2014/main" id="{5055CDF7-F92B-4C07-B04F-C537ACF5A93C}"/>
              </a:ext>
            </a:extLst>
          </p:cNvPr>
          <p:cNvSpPr/>
          <p:nvPr/>
        </p:nvSpPr>
        <p:spPr>
          <a:xfrm>
            <a:off x="5617198" y="2339347"/>
            <a:ext cx="720000" cy="7200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0</a:t>
            </a:r>
            <a:endParaRPr lang="zh-CN" altLang="en-US" dirty="0">
              <a:latin typeface="+mn-ea"/>
            </a:endParaRPr>
          </a:p>
        </p:txBody>
      </p:sp>
      <p:sp>
        <p:nvSpPr>
          <p:cNvPr id="3" name="文本框 2">
            <a:extLst>
              <a:ext uri="{FF2B5EF4-FFF2-40B4-BE49-F238E27FC236}">
                <a16:creationId xmlns:a16="http://schemas.microsoft.com/office/drawing/2014/main" id="{7A2E79F2-2DFB-44E5-A20F-8E82C53B0701}"/>
              </a:ext>
            </a:extLst>
          </p:cNvPr>
          <p:cNvSpPr txBox="1"/>
          <p:nvPr/>
        </p:nvSpPr>
        <p:spPr>
          <a:xfrm>
            <a:off x="645650" y="4998720"/>
            <a:ext cx="9744975" cy="923330"/>
          </a:xfrm>
          <a:prstGeom prst="rect">
            <a:avLst/>
          </a:prstGeom>
          <a:noFill/>
        </p:spPr>
        <p:txBody>
          <a:bodyPr wrap="none" rtlCol="0">
            <a:spAutoFit/>
          </a:bodyPr>
          <a:lstStyle/>
          <a:p>
            <a:r>
              <a:rPr lang="zh-CN" altLang="en-US" dirty="0"/>
              <a:t>根据给定的数组</a:t>
            </a:r>
            <a:r>
              <a:rPr lang="en-US" altLang="zh-CN" dirty="0"/>
              <a:t>pairs</a:t>
            </a:r>
            <a:r>
              <a:rPr lang="zh-CN" altLang="en-US" dirty="0"/>
              <a:t>，我们可以获取到可以交换的字母，然后将可交换的字母分别组成一组。</a:t>
            </a:r>
            <a:endParaRPr lang="en-US" altLang="zh-CN" dirty="0"/>
          </a:p>
          <a:p>
            <a:r>
              <a:rPr lang="zh-CN" altLang="en-US" dirty="0"/>
              <a:t>对组内的字母进行排序。然后根据字符串中字符的组号来获取组内的最小字符进行字符串拼接。</a:t>
            </a:r>
            <a:endParaRPr lang="en-US" altLang="zh-CN" dirty="0"/>
          </a:p>
          <a:p>
            <a:r>
              <a:rPr lang="zh-CN" altLang="en-US" dirty="0"/>
              <a:t>最后得出的字符串就是我们所需要的字符串。</a:t>
            </a:r>
          </a:p>
        </p:txBody>
      </p:sp>
      <p:sp>
        <p:nvSpPr>
          <p:cNvPr id="13" name="矩形: 圆角 12">
            <a:extLst>
              <a:ext uri="{FF2B5EF4-FFF2-40B4-BE49-F238E27FC236}">
                <a16:creationId xmlns:a16="http://schemas.microsoft.com/office/drawing/2014/main" id="{F5A38884-2CA0-46C6-8CC6-D05CDBA2BCA4}"/>
              </a:ext>
            </a:extLst>
          </p:cNvPr>
          <p:cNvSpPr/>
          <p:nvPr/>
        </p:nvSpPr>
        <p:spPr>
          <a:xfrm>
            <a:off x="3457198" y="3063074"/>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d</a:t>
            </a:r>
            <a:endParaRPr lang="zh-CN" altLang="en-US" dirty="0">
              <a:latin typeface="+mn-ea"/>
            </a:endParaRPr>
          </a:p>
        </p:txBody>
      </p:sp>
      <p:sp>
        <p:nvSpPr>
          <p:cNvPr id="14" name="矩形: 圆角 13">
            <a:extLst>
              <a:ext uri="{FF2B5EF4-FFF2-40B4-BE49-F238E27FC236}">
                <a16:creationId xmlns:a16="http://schemas.microsoft.com/office/drawing/2014/main" id="{831C0E3A-5B99-44B8-9D1F-F8072BCB5A8C}"/>
              </a:ext>
            </a:extLst>
          </p:cNvPr>
          <p:cNvSpPr/>
          <p:nvPr/>
        </p:nvSpPr>
        <p:spPr>
          <a:xfrm>
            <a:off x="4177198" y="3063074"/>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c</a:t>
            </a:r>
            <a:endParaRPr lang="zh-CN" altLang="en-US" dirty="0">
              <a:latin typeface="+mn-ea"/>
            </a:endParaRPr>
          </a:p>
        </p:txBody>
      </p:sp>
      <p:sp>
        <p:nvSpPr>
          <p:cNvPr id="15" name="矩形: 圆角 14">
            <a:extLst>
              <a:ext uri="{FF2B5EF4-FFF2-40B4-BE49-F238E27FC236}">
                <a16:creationId xmlns:a16="http://schemas.microsoft.com/office/drawing/2014/main" id="{5645CEB0-E1EA-475B-97B3-A5D666A933D5}"/>
              </a:ext>
            </a:extLst>
          </p:cNvPr>
          <p:cNvSpPr/>
          <p:nvPr/>
        </p:nvSpPr>
        <p:spPr>
          <a:xfrm>
            <a:off x="4897198" y="3063074"/>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a</a:t>
            </a:r>
            <a:endParaRPr lang="zh-CN" altLang="en-US" dirty="0">
              <a:latin typeface="+mn-ea"/>
            </a:endParaRPr>
          </a:p>
        </p:txBody>
      </p:sp>
      <p:sp>
        <p:nvSpPr>
          <p:cNvPr id="16" name="矩形: 圆角 15">
            <a:extLst>
              <a:ext uri="{FF2B5EF4-FFF2-40B4-BE49-F238E27FC236}">
                <a16:creationId xmlns:a16="http://schemas.microsoft.com/office/drawing/2014/main" id="{24956B49-DE97-4F6A-A4FE-BB06BC389480}"/>
              </a:ext>
            </a:extLst>
          </p:cNvPr>
          <p:cNvSpPr/>
          <p:nvPr/>
        </p:nvSpPr>
        <p:spPr>
          <a:xfrm>
            <a:off x="5617198" y="3063074"/>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b</a:t>
            </a:r>
            <a:endParaRPr lang="zh-CN" altLang="en-US" dirty="0">
              <a:latin typeface="+mn-ea"/>
            </a:endParaRPr>
          </a:p>
        </p:txBody>
      </p:sp>
      <p:sp>
        <p:nvSpPr>
          <p:cNvPr id="17" name="矩形: 圆角 16">
            <a:extLst>
              <a:ext uri="{FF2B5EF4-FFF2-40B4-BE49-F238E27FC236}">
                <a16:creationId xmlns:a16="http://schemas.microsoft.com/office/drawing/2014/main" id="{E22A7892-9912-4103-97B4-6587B2B2E81B}"/>
              </a:ext>
            </a:extLst>
          </p:cNvPr>
          <p:cNvSpPr/>
          <p:nvPr/>
        </p:nvSpPr>
        <p:spPr>
          <a:xfrm>
            <a:off x="8608318" y="1518926"/>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Key</a:t>
            </a:r>
            <a:endParaRPr lang="zh-CN" altLang="en-US" dirty="0">
              <a:latin typeface="+mn-ea"/>
            </a:endParaRPr>
          </a:p>
        </p:txBody>
      </p:sp>
      <p:sp>
        <p:nvSpPr>
          <p:cNvPr id="18" name="矩形: 圆角 17">
            <a:extLst>
              <a:ext uri="{FF2B5EF4-FFF2-40B4-BE49-F238E27FC236}">
                <a16:creationId xmlns:a16="http://schemas.microsoft.com/office/drawing/2014/main" id="{DE5B5234-EA45-4C1D-8A01-5B943D786486}"/>
              </a:ext>
            </a:extLst>
          </p:cNvPr>
          <p:cNvSpPr/>
          <p:nvPr/>
        </p:nvSpPr>
        <p:spPr>
          <a:xfrm>
            <a:off x="9328318" y="1518926"/>
            <a:ext cx="783422"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Val</a:t>
            </a:r>
            <a:endParaRPr lang="zh-CN" altLang="en-US" dirty="0">
              <a:latin typeface="+mn-ea"/>
            </a:endParaRPr>
          </a:p>
        </p:txBody>
      </p:sp>
      <p:sp>
        <p:nvSpPr>
          <p:cNvPr id="19" name="矩形: 圆角 18">
            <a:extLst>
              <a:ext uri="{FF2B5EF4-FFF2-40B4-BE49-F238E27FC236}">
                <a16:creationId xmlns:a16="http://schemas.microsoft.com/office/drawing/2014/main" id="{BBE6818E-8587-4EDC-9466-B879293396CD}"/>
              </a:ext>
            </a:extLst>
          </p:cNvPr>
          <p:cNvSpPr/>
          <p:nvPr/>
        </p:nvSpPr>
        <p:spPr>
          <a:xfrm>
            <a:off x="8608318" y="2248269"/>
            <a:ext cx="720000" cy="7200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0</a:t>
            </a:r>
            <a:endParaRPr lang="zh-CN" altLang="en-US" dirty="0">
              <a:latin typeface="+mn-ea"/>
            </a:endParaRPr>
          </a:p>
        </p:txBody>
      </p:sp>
      <p:sp>
        <p:nvSpPr>
          <p:cNvPr id="20" name="矩形: 圆角 19">
            <a:extLst>
              <a:ext uri="{FF2B5EF4-FFF2-40B4-BE49-F238E27FC236}">
                <a16:creationId xmlns:a16="http://schemas.microsoft.com/office/drawing/2014/main" id="{322D1B30-AA53-4ADC-B0B9-7579A624A867}"/>
              </a:ext>
            </a:extLst>
          </p:cNvPr>
          <p:cNvSpPr/>
          <p:nvPr/>
        </p:nvSpPr>
        <p:spPr>
          <a:xfrm>
            <a:off x="9328318" y="2255355"/>
            <a:ext cx="783422"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ea"/>
            </a:endParaRPr>
          </a:p>
        </p:txBody>
      </p:sp>
      <p:sp>
        <p:nvSpPr>
          <p:cNvPr id="21" name="矩形: 圆角 20">
            <a:extLst>
              <a:ext uri="{FF2B5EF4-FFF2-40B4-BE49-F238E27FC236}">
                <a16:creationId xmlns:a16="http://schemas.microsoft.com/office/drawing/2014/main" id="{B551A694-852B-4956-BBAC-83BEDC7A091E}"/>
              </a:ext>
            </a:extLst>
          </p:cNvPr>
          <p:cNvSpPr/>
          <p:nvPr/>
        </p:nvSpPr>
        <p:spPr>
          <a:xfrm>
            <a:off x="8608318" y="2975355"/>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1</a:t>
            </a:r>
            <a:endParaRPr lang="zh-CN" altLang="en-US" dirty="0">
              <a:latin typeface="+mn-ea"/>
            </a:endParaRPr>
          </a:p>
        </p:txBody>
      </p:sp>
      <p:sp>
        <p:nvSpPr>
          <p:cNvPr id="22" name="矩形: 圆角 21">
            <a:extLst>
              <a:ext uri="{FF2B5EF4-FFF2-40B4-BE49-F238E27FC236}">
                <a16:creationId xmlns:a16="http://schemas.microsoft.com/office/drawing/2014/main" id="{49C8F2DA-2B90-435F-9267-964775C36C7F}"/>
              </a:ext>
            </a:extLst>
          </p:cNvPr>
          <p:cNvSpPr/>
          <p:nvPr/>
        </p:nvSpPr>
        <p:spPr>
          <a:xfrm>
            <a:off x="9328318" y="2982441"/>
            <a:ext cx="783422"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ea"/>
            </a:endParaRPr>
          </a:p>
        </p:txBody>
      </p:sp>
      <p:grpSp>
        <p:nvGrpSpPr>
          <p:cNvPr id="23" name="组合 22">
            <a:extLst>
              <a:ext uri="{FF2B5EF4-FFF2-40B4-BE49-F238E27FC236}">
                <a16:creationId xmlns:a16="http://schemas.microsoft.com/office/drawing/2014/main" id="{05CEA0CB-7417-4B5F-BB6F-B833DFF940D9}"/>
              </a:ext>
            </a:extLst>
          </p:cNvPr>
          <p:cNvGrpSpPr/>
          <p:nvPr/>
        </p:nvGrpSpPr>
        <p:grpSpPr>
          <a:xfrm>
            <a:off x="3656737" y="3844368"/>
            <a:ext cx="2482552" cy="369332"/>
            <a:chOff x="3656737" y="3844368"/>
            <a:chExt cx="2482552" cy="369332"/>
          </a:xfrm>
        </p:grpSpPr>
        <p:grpSp>
          <p:nvGrpSpPr>
            <p:cNvPr id="24" name="组合 23">
              <a:extLst>
                <a:ext uri="{FF2B5EF4-FFF2-40B4-BE49-F238E27FC236}">
                  <a16:creationId xmlns:a16="http://schemas.microsoft.com/office/drawing/2014/main" id="{C9D20960-717A-4E35-9D33-8D4EB774814E}"/>
                </a:ext>
              </a:extLst>
            </p:cNvPr>
            <p:cNvGrpSpPr/>
            <p:nvPr/>
          </p:nvGrpSpPr>
          <p:grpSpPr>
            <a:xfrm>
              <a:off x="3656737" y="3844368"/>
              <a:ext cx="1758069" cy="369332"/>
              <a:chOff x="3656737" y="3844368"/>
              <a:chExt cx="1758069" cy="369332"/>
            </a:xfrm>
          </p:grpSpPr>
          <p:sp>
            <p:nvSpPr>
              <p:cNvPr id="26" name="文本框 25">
                <a:extLst>
                  <a:ext uri="{FF2B5EF4-FFF2-40B4-BE49-F238E27FC236}">
                    <a16:creationId xmlns:a16="http://schemas.microsoft.com/office/drawing/2014/main" id="{1CBA3911-941F-4DB9-93F3-7D285FFB6A96}"/>
                  </a:ext>
                </a:extLst>
              </p:cNvPr>
              <p:cNvSpPr txBox="1"/>
              <p:nvPr/>
            </p:nvSpPr>
            <p:spPr>
              <a:xfrm>
                <a:off x="3656737" y="3844368"/>
                <a:ext cx="320922"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0</a:t>
                </a:r>
                <a:endParaRPr lang="zh-CN" altLang="en-US" dirty="0"/>
              </a:p>
            </p:txBody>
          </p:sp>
          <p:sp>
            <p:nvSpPr>
              <p:cNvPr id="27" name="文本框 26">
                <a:extLst>
                  <a:ext uri="{FF2B5EF4-FFF2-40B4-BE49-F238E27FC236}">
                    <a16:creationId xmlns:a16="http://schemas.microsoft.com/office/drawing/2014/main" id="{ECA0F6C2-F76F-4EC7-8D01-3BF348E15AB0}"/>
                  </a:ext>
                </a:extLst>
              </p:cNvPr>
              <p:cNvSpPr txBox="1"/>
              <p:nvPr/>
            </p:nvSpPr>
            <p:spPr>
              <a:xfrm>
                <a:off x="4369401" y="3844368"/>
                <a:ext cx="320922"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1</a:t>
                </a:r>
                <a:endParaRPr lang="zh-CN" altLang="en-US" dirty="0"/>
              </a:p>
            </p:txBody>
          </p:sp>
          <p:sp>
            <p:nvSpPr>
              <p:cNvPr id="28" name="文本框 27">
                <a:extLst>
                  <a:ext uri="{FF2B5EF4-FFF2-40B4-BE49-F238E27FC236}">
                    <a16:creationId xmlns:a16="http://schemas.microsoft.com/office/drawing/2014/main" id="{DABF3D2C-7845-4D38-8FA7-BB38A35F083C}"/>
                  </a:ext>
                </a:extLst>
              </p:cNvPr>
              <p:cNvSpPr txBox="1"/>
              <p:nvPr/>
            </p:nvSpPr>
            <p:spPr>
              <a:xfrm>
                <a:off x="5093884" y="3844368"/>
                <a:ext cx="320922"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2</a:t>
                </a:r>
                <a:endParaRPr lang="zh-CN" altLang="en-US" dirty="0"/>
              </a:p>
            </p:txBody>
          </p:sp>
        </p:grpSp>
        <p:sp>
          <p:nvSpPr>
            <p:cNvPr id="25" name="文本框 24">
              <a:extLst>
                <a:ext uri="{FF2B5EF4-FFF2-40B4-BE49-F238E27FC236}">
                  <a16:creationId xmlns:a16="http://schemas.microsoft.com/office/drawing/2014/main" id="{39D42C9F-5791-49BC-89AC-F0D8842BA49B}"/>
                </a:ext>
              </a:extLst>
            </p:cNvPr>
            <p:cNvSpPr txBox="1"/>
            <p:nvPr/>
          </p:nvSpPr>
          <p:spPr>
            <a:xfrm>
              <a:off x="5818367" y="3844368"/>
              <a:ext cx="320922"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3</a:t>
              </a:r>
              <a:endParaRPr lang="zh-CN" altLang="en-US" dirty="0"/>
            </a:p>
          </p:txBody>
        </p:sp>
      </p:grpSp>
      <p:sp>
        <p:nvSpPr>
          <p:cNvPr id="29" name="iconfont-11821-5609243">
            <a:extLst>
              <a:ext uri="{FF2B5EF4-FFF2-40B4-BE49-F238E27FC236}">
                <a16:creationId xmlns:a16="http://schemas.microsoft.com/office/drawing/2014/main" id="{0798C2B2-E378-49BC-ABC0-EBEDBBDB3F8A}"/>
              </a:ext>
            </a:extLst>
          </p:cNvPr>
          <p:cNvSpPr/>
          <p:nvPr/>
        </p:nvSpPr>
        <p:spPr>
          <a:xfrm rot="16200000">
            <a:off x="5672355" y="4267315"/>
            <a:ext cx="609685" cy="502455"/>
          </a:xfrm>
          <a:custGeom>
            <a:avLst/>
            <a:gdLst>
              <a:gd name="T0" fmla="*/ 5331 w 10556"/>
              <a:gd name="T1" fmla="*/ 0 h 8696"/>
              <a:gd name="T2" fmla="*/ 10556 w 10556"/>
              <a:gd name="T3" fmla="*/ 4341 h 8696"/>
              <a:gd name="T4" fmla="*/ 5331 w 10556"/>
              <a:gd name="T5" fmla="*/ 8696 h 8696"/>
              <a:gd name="T6" fmla="*/ 5331 w 10556"/>
              <a:gd name="T7" fmla="*/ 0 h 8696"/>
              <a:gd name="T8" fmla="*/ 0 w 10556"/>
              <a:gd name="T9" fmla="*/ 2705 h 8696"/>
              <a:gd name="T10" fmla="*/ 5331 w 10556"/>
              <a:gd name="T11" fmla="*/ 2705 h 8696"/>
              <a:gd name="T12" fmla="*/ 5331 w 10556"/>
              <a:gd name="T13" fmla="*/ 5912 h 8696"/>
              <a:gd name="T14" fmla="*/ 0 w 10556"/>
              <a:gd name="T15" fmla="*/ 5912 h 8696"/>
              <a:gd name="T16" fmla="*/ 0 w 10556"/>
              <a:gd name="T17" fmla="*/ 2705 h 8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56" h="8696">
                <a:moveTo>
                  <a:pt x="5331" y="0"/>
                </a:moveTo>
                <a:lnTo>
                  <a:pt x="10556" y="4341"/>
                </a:lnTo>
                <a:lnTo>
                  <a:pt x="5331" y="8696"/>
                </a:lnTo>
                <a:lnTo>
                  <a:pt x="5331" y="0"/>
                </a:lnTo>
                <a:close/>
                <a:moveTo>
                  <a:pt x="0" y="2705"/>
                </a:moveTo>
                <a:lnTo>
                  <a:pt x="5331" y="2705"/>
                </a:lnTo>
                <a:lnTo>
                  <a:pt x="5331" y="5912"/>
                </a:lnTo>
                <a:lnTo>
                  <a:pt x="0" y="5912"/>
                </a:lnTo>
                <a:lnTo>
                  <a:pt x="0" y="270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a:extLst>
              <a:ext uri="{FF2B5EF4-FFF2-40B4-BE49-F238E27FC236}">
                <a16:creationId xmlns:a16="http://schemas.microsoft.com/office/drawing/2014/main" id="{964FCBE1-8779-4237-A66E-7D2BDE632356}"/>
              </a:ext>
            </a:extLst>
          </p:cNvPr>
          <p:cNvSpPr txBox="1"/>
          <p:nvPr/>
        </p:nvSpPr>
        <p:spPr>
          <a:xfrm>
            <a:off x="3291840" y="1948520"/>
            <a:ext cx="3329864"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err="1"/>
              <a:t>Str:bacd</a:t>
            </a:r>
            <a:endParaRPr lang="zh-CN" altLang="en-US" dirty="0"/>
          </a:p>
        </p:txBody>
      </p:sp>
    </p:spTree>
    <p:custDataLst>
      <p:tags r:id="rId1"/>
    </p:custDataLst>
    <p:extLst>
      <p:ext uri="{BB962C8B-B14F-4D97-AF65-F5344CB8AC3E}">
        <p14:creationId xmlns:p14="http://schemas.microsoft.com/office/powerpoint/2010/main" val="150812853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1898015" y="2322195"/>
            <a:ext cx="7722870" cy="707886"/>
          </a:xfrm>
          <a:prstGeom prst="rect">
            <a:avLst/>
          </a:prstGeom>
          <a:noFill/>
        </p:spPr>
        <p:txBody>
          <a:bodyPr wrap="square" rtlCol="0">
            <a:spAutoFit/>
          </a:bodyPr>
          <a:lstStyle/>
          <a:p>
            <a:pPr algn="ctr"/>
            <a:r>
              <a:rPr lang="zh-CN" altLang="en-US" sz="4000" dirty="0">
                <a:solidFill>
                  <a:srgbClr val="00A0EA"/>
                </a:solidFill>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感谢您的观看</a:t>
            </a: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3191539" y="1518926"/>
            <a:ext cx="5755518" cy="368300"/>
          </a:xfrm>
          <a:prstGeom prst="rect">
            <a:avLst/>
          </a:prstGeom>
          <a:noFill/>
        </p:spPr>
        <p:txBody>
          <a:bodyPr wrap="square">
            <a:spAutoFit/>
          </a:bodyPr>
          <a:lstStyle/>
          <a:p>
            <a:r>
              <a:rPr lang="zh-CN" altLang="en-US" b="1" dirty="0">
                <a:solidFill>
                  <a:srgbClr val="00A0EA"/>
                </a:solidFill>
                <a:latin typeface="Arial" panose="020B0604020202020204"/>
                <a:ea typeface="微软雅黑" panose="020B0503020204020204" charset="-122"/>
                <a:cs typeface="Arial" panose="020B0604020202020204"/>
              </a:rPr>
              <a:t> </a:t>
            </a:r>
          </a:p>
        </p:txBody>
      </p:sp>
      <p:sp>
        <p:nvSpPr>
          <p:cNvPr id="7" name="矩形 6"/>
          <p:cNvSpPr/>
          <p:nvPr/>
        </p:nvSpPr>
        <p:spPr>
          <a:xfrm>
            <a:off x="681114" y="420892"/>
            <a:ext cx="45719" cy="335113"/>
          </a:xfrm>
          <a:prstGeom prst="rect">
            <a:avLst/>
          </a:prstGeom>
          <a:solidFill>
            <a:srgbClr val="00A0E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rgbClr val="00A0EA"/>
              </a:solidFill>
            </a:endParaRPr>
          </a:p>
        </p:txBody>
      </p:sp>
      <p:sp>
        <p:nvSpPr>
          <p:cNvPr id="30" name="矩形 29">
            <a:extLst>
              <a:ext uri="{FF2B5EF4-FFF2-40B4-BE49-F238E27FC236}">
                <a16:creationId xmlns:a16="http://schemas.microsoft.com/office/drawing/2014/main" id="{FAC017EA-7D67-4374-920B-91622FE6C7D1}"/>
              </a:ext>
            </a:extLst>
          </p:cNvPr>
          <p:cNvSpPr/>
          <p:nvPr/>
        </p:nvSpPr>
        <p:spPr>
          <a:xfrm>
            <a:off x="753138" y="408933"/>
            <a:ext cx="5755518" cy="368300"/>
          </a:xfrm>
          <a:prstGeom prst="rect">
            <a:avLst/>
          </a:prstGeom>
          <a:noFill/>
        </p:spPr>
        <p:txBody>
          <a:bodyPr wrap="square">
            <a:spAutoFit/>
          </a:bodyPr>
          <a:lstStyle/>
          <a:p>
            <a:r>
              <a:rPr lang="en-US" altLang="zh-CN" b="1" dirty="0">
                <a:solidFill>
                  <a:srgbClr val="00A0EA"/>
                </a:solidFill>
                <a:latin typeface="+mn-ea"/>
                <a:cs typeface="阿里巴巴普惠体 Medium" panose="00020600040101010101" pitchFamily="18" charset="-122"/>
              </a:rPr>
              <a:t>LeetCode-1202 </a:t>
            </a:r>
            <a:r>
              <a:rPr lang="zh-CN" altLang="en-US" b="1" dirty="0">
                <a:solidFill>
                  <a:srgbClr val="00A0EA"/>
                </a:solidFill>
                <a:latin typeface="+mn-ea"/>
                <a:cs typeface="阿里巴巴普惠体 Medium" panose="00020600040101010101" pitchFamily="18" charset="-122"/>
              </a:rPr>
              <a:t>交换字符串中的元素</a:t>
            </a:r>
          </a:p>
        </p:txBody>
      </p:sp>
      <p:sp>
        <p:nvSpPr>
          <p:cNvPr id="8" name="文本框 7">
            <a:extLst>
              <a:ext uri="{FF2B5EF4-FFF2-40B4-BE49-F238E27FC236}">
                <a16:creationId xmlns:a16="http://schemas.microsoft.com/office/drawing/2014/main" id="{80B4FAAC-266E-4D96-B968-BD820FCC46BC}"/>
              </a:ext>
            </a:extLst>
          </p:cNvPr>
          <p:cNvSpPr txBox="1"/>
          <p:nvPr/>
        </p:nvSpPr>
        <p:spPr>
          <a:xfrm>
            <a:off x="3291840" y="1560314"/>
            <a:ext cx="5760720"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s = "</a:t>
            </a:r>
            <a:r>
              <a:rPr lang="en-US" altLang="zh-CN" dirty="0" err="1"/>
              <a:t>dcab</a:t>
            </a:r>
            <a:r>
              <a:rPr lang="en-US" altLang="zh-CN" dirty="0"/>
              <a:t>", pairs = [[0,3],[1,2]]</a:t>
            </a:r>
            <a:endParaRPr lang="zh-CN" altLang="en-US" dirty="0"/>
          </a:p>
        </p:txBody>
      </p:sp>
      <p:sp>
        <p:nvSpPr>
          <p:cNvPr id="9" name="矩形: 圆角 8">
            <a:extLst>
              <a:ext uri="{FF2B5EF4-FFF2-40B4-BE49-F238E27FC236}">
                <a16:creationId xmlns:a16="http://schemas.microsoft.com/office/drawing/2014/main" id="{D87CFDAD-2D3C-4D61-BDC9-00E8D805A4C0}"/>
              </a:ext>
            </a:extLst>
          </p:cNvPr>
          <p:cNvSpPr/>
          <p:nvPr/>
        </p:nvSpPr>
        <p:spPr>
          <a:xfrm>
            <a:off x="3457198" y="2339347"/>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0</a:t>
            </a:r>
            <a:endParaRPr lang="zh-CN" altLang="en-US" dirty="0">
              <a:latin typeface="+mn-ea"/>
            </a:endParaRPr>
          </a:p>
        </p:txBody>
      </p:sp>
      <p:sp>
        <p:nvSpPr>
          <p:cNvPr id="10" name="矩形: 圆角 9">
            <a:extLst>
              <a:ext uri="{FF2B5EF4-FFF2-40B4-BE49-F238E27FC236}">
                <a16:creationId xmlns:a16="http://schemas.microsoft.com/office/drawing/2014/main" id="{4FB0D2B8-C895-4FCC-8B4E-7649D852DE0A}"/>
              </a:ext>
            </a:extLst>
          </p:cNvPr>
          <p:cNvSpPr/>
          <p:nvPr/>
        </p:nvSpPr>
        <p:spPr>
          <a:xfrm>
            <a:off x="4177198" y="2339347"/>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1</a:t>
            </a:r>
            <a:endParaRPr lang="zh-CN" altLang="en-US" dirty="0">
              <a:latin typeface="+mn-ea"/>
            </a:endParaRPr>
          </a:p>
        </p:txBody>
      </p:sp>
      <p:sp>
        <p:nvSpPr>
          <p:cNvPr id="11" name="矩形: 圆角 10">
            <a:extLst>
              <a:ext uri="{FF2B5EF4-FFF2-40B4-BE49-F238E27FC236}">
                <a16:creationId xmlns:a16="http://schemas.microsoft.com/office/drawing/2014/main" id="{4BF5B65D-DBB2-4476-B90F-C6F95195A805}"/>
              </a:ext>
            </a:extLst>
          </p:cNvPr>
          <p:cNvSpPr/>
          <p:nvPr/>
        </p:nvSpPr>
        <p:spPr>
          <a:xfrm>
            <a:off x="4897198" y="2339347"/>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2</a:t>
            </a:r>
            <a:endParaRPr lang="zh-CN" altLang="en-US" dirty="0">
              <a:latin typeface="+mn-ea"/>
            </a:endParaRPr>
          </a:p>
        </p:txBody>
      </p:sp>
      <p:sp>
        <p:nvSpPr>
          <p:cNvPr id="12" name="矩形: 圆角 11">
            <a:extLst>
              <a:ext uri="{FF2B5EF4-FFF2-40B4-BE49-F238E27FC236}">
                <a16:creationId xmlns:a16="http://schemas.microsoft.com/office/drawing/2014/main" id="{5055CDF7-F92B-4C07-B04F-C537ACF5A93C}"/>
              </a:ext>
            </a:extLst>
          </p:cNvPr>
          <p:cNvSpPr/>
          <p:nvPr/>
        </p:nvSpPr>
        <p:spPr>
          <a:xfrm>
            <a:off x="5617198" y="2339347"/>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3</a:t>
            </a:r>
            <a:endParaRPr lang="zh-CN" altLang="en-US" dirty="0">
              <a:latin typeface="+mn-ea"/>
            </a:endParaRPr>
          </a:p>
        </p:txBody>
      </p:sp>
      <p:sp>
        <p:nvSpPr>
          <p:cNvPr id="3" name="文本框 2">
            <a:extLst>
              <a:ext uri="{FF2B5EF4-FFF2-40B4-BE49-F238E27FC236}">
                <a16:creationId xmlns:a16="http://schemas.microsoft.com/office/drawing/2014/main" id="{7A2E79F2-2DFB-44E5-A20F-8E82C53B0701}"/>
              </a:ext>
            </a:extLst>
          </p:cNvPr>
          <p:cNvSpPr txBox="1"/>
          <p:nvPr/>
        </p:nvSpPr>
        <p:spPr>
          <a:xfrm>
            <a:off x="645650" y="4998720"/>
            <a:ext cx="9744975" cy="923330"/>
          </a:xfrm>
          <a:prstGeom prst="rect">
            <a:avLst/>
          </a:prstGeom>
          <a:noFill/>
        </p:spPr>
        <p:txBody>
          <a:bodyPr wrap="none" rtlCol="0">
            <a:spAutoFit/>
          </a:bodyPr>
          <a:lstStyle/>
          <a:p>
            <a:r>
              <a:rPr lang="zh-CN" altLang="en-US" dirty="0"/>
              <a:t>根据给定的数组</a:t>
            </a:r>
            <a:r>
              <a:rPr lang="en-US" altLang="zh-CN" dirty="0"/>
              <a:t>pairs</a:t>
            </a:r>
            <a:r>
              <a:rPr lang="zh-CN" altLang="en-US" dirty="0"/>
              <a:t>，我们可以获取到可以交换的字母，然后将可交换的字母分别组成一组。</a:t>
            </a:r>
            <a:endParaRPr lang="en-US" altLang="zh-CN" dirty="0"/>
          </a:p>
          <a:p>
            <a:r>
              <a:rPr lang="zh-CN" altLang="en-US" dirty="0"/>
              <a:t>对组内的字母进行排序。然后根据字符串中字符的组号来获取组内的最小字符进行字符串拼接。</a:t>
            </a:r>
            <a:endParaRPr lang="en-US" altLang="zh-CN" dirty="0"/>
          </a:p>
          <a:p>
            <a:r>
              <a:rPr lang="zh-CN" altLang="en-US" dirty="0"/>
              <a:t>最后得出的字符串就是我们所需要的字符串。</a:t>
            </a:r>
          </a:p>
        </p:txBody>
      </p:sp>
      <p:sp>
        <p:nvSpPr>
          <p:cNvPr id="13" name="矩形: 圆角 12">
            <a:extLst>
              <a:ext uri="{FF2B5EF4-FFF2-40B4-BE49-F238E27FC236}">
                <a16:creationId xmlns:a16="http://schemas.microsoft.com/office/drawing/2014/main" id="{2911AB2F-ADBD-49C8-A204-F5D2D7B8B26C}"/>
              </a:ext>
            </a:extLst>
          </p:cNvPr>
          <p:cNvSpPr/>
          <p:nvPr/>
        </p:nvSpPr>
        <p:spPr>
          <a:xfrm>
            <a:off x="3457198" y="3063074"/>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d</a:t>
            </a:r>
            <a:endParaRPr lang="zh-CN" altLang="en-US" dirty="0">
              <a:latin typeface="+mn-ea"/>
            </a:endParaRPr>
          </a:p>
        </p:txBody>
      </p:sp>
      <p:sp>
        <p:nvSpPr>
          <p:cNvPr id="14" name="矩形: 圆角 13">
            <a:extLst>
              <a:ext uri="{FF2B5EF4-FFF2-40B4-BE49-F238E27FC236}">
                <a16:creationId xmlns:a16="http://schemas.microsoft.com/office/drawing/2014/main" id="{F58AE5C1-5C24-489A-B480-93D7F8F1A85A}"/>
              </a:ext>
            </a:extLst>
          </p:cNvPr>
          <p:cNvSpPr/>
          <p:nvPr/>
        </p:nvSpPr>
        <p:spPr>
          <a:xfrm>
            <a:off x="4177198" y="3063074"/>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c</a:t>
            </a:r>
            <a:endParaRPr lang="zh-CN" altLang="en-US" dirty="0">
              <a:latin typeface="+mn-ea"/>
            </a:endParaRPr>
          </a:p>
        </p:txBody>
      </p:sp>
      <p:sp>
        <p:nvSpPr>
          <p:cNvPr id="15" name="矩形: 圆角 14">
            <a:extLst>
              <a:ext uri="{FF2B5EF4-FFF2-40B4-BE49-F238E27FC236}">
                <a16:creationId xmlns:a16="http://schemas.microsoft.com/office/drawing/2014/main" id="{4AB98E0A-2C01-4E05-9612-230C2F8C7621}"/>
              </a:ext>
            </a:extLst>
          </p:cNvPr>
          <p:cNvSpPr/>
          <p:nvPr/>
        </p:nvSpPr>
        <p:spPr>
          <a:xfrm>
            <a:off x="4897198" y="3063074"/>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a</a:t>
            </a:r>
            <a:endParaRPr lang="zh-CN" altLang="en-US" dirty="0">
              <a:latin typeface="+mn-ea"/>
            </a:endParaRPr>
          </a:p>
        </p:txBody>
      </p:sp>
      <p:sp>
        <p:nvSpPr>
          <p:cNvPr id="16" name="矩形: 圆角 15">
            <a:extLst>
              <a:ext uri="{FF2B5EF4-FFF2-40B4-BE49-F238E27FC236}">
                <a16:creationId xmlns:a16="http://schemas.microsoft.com/office/drawing/2014/main" id="{F181CCAA-3E24-4619-9792-07189522FCAF}"/>
              </a:ext>
            </a:extLst>
          </p:cNvPr>
          <p:cNvSpPr/>
          <p:nvPr/>
        </p:nvSpPr>
        <p:spPr>
          <a:xfrm>
            <a:off x="5617198" y="3063074"/>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b</a:t>
            </a:r>
            <a:endParaRPr lang="zh-CN" altLang="en-US" dirty="0">
              <a:latin typeface="+mn-ea"/>
            </a:endParaRPr>
          </a:p>
        </p:txBody>
      </p:sp>
      <p:grpSp>
        <p:nvGrpSpPr>
          <p:cNvPr id="20" name="组合 19">
            <a:extLst>
              <a:ext uri="{FF2B5EF4-FFF2-40B4-BE49-F238E27FC236}">
                <a16:creationId xmlns:a16="http://schemas.microsoft.com/office/drawing/2014/main" id="{4882DA8E-238C-4BF2-8E43-95B13A340918}"/>
              </a:ext>
            </a:extLst>
          </p:cNvPr>
          <p:cNvGrpSpPr/>
          <p:nvPr/>
        </p:nvGrpSpPr>
        <p:grpSpPr>
          <a:xfrm>
            <a:off x="3656737" y="3844368"/>
            <a:ext cx="2482552" cy="369332"/>
            <a:chOff x="3656737" y="3844368"/>
            <a:chExt cx="2482552" cy="369332"/>
          </a:xfrm>
        </p:grpSpPr>
        <p:grpSp>
          <p:nvGrpSpPr>
            <p:cNvPr id="5" name="组合 4">
              <a:extLst>
                <a:ext uri="{FF2B5EF4-FFF2-40B4-BE49-F238E27FC236}">
                  <a16:creationId xmlns:a16="http://schemas.microsoft.com/office/drawing/2014/main" id="{ED65D740-08E4-460B-9D46-B6C6D6F08B40}"/>
                </a:ext>
              </a:extLst>
            </p:cNvPr>
            <p:cNvGrpSpPr/>
            <p:nvPr/>
          </p:nvGrpSpPr>
          <p:grpSpPr>
            <a:xfrm>
              <a:off x="3656737" y="3844368"/>
              <a:ext cx="1758069" cy="369332"/>
              <a:chOff x="3656737" y="3844368"/>
              <a:chExt cx="1758069" cy="369332"/>
            </a:xfrm>
          </p:grpSpPr>
          <p:sp>
            <p:nvSpPr>
              <p:cNvPr id="4" name="文本框 3">
                <a:extLst>
                  <a:ext uri="{FF2B5EF4-FFF2-40B4-BE49-F238E27FC236}">
                    <a16:creationId xmlns:a16="http://schemas.microsoft.com/office/drawing/2014/main" id="{F1C090A2-C996-4AFF-AC21-FE82189C0EDD}"/>
                  </a:ext>
                </a:extLst>
              </p:cNvPr>
              <p:cNvSpPr txBox="1"/>
              <p:nvPr/>
            </p:nvSpPr>
            <p:spPr>
              <a:xfrm>
                <a:off x="3656737" y="3844368"/>
                <a:ext cx="320922"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0</a:t>
                </a:r>
                <a:endParaRPr lang="zh-CN" altLang="en-US" dirty="0"/>
              </a:p>
            </p:txBody>
          </p:sp>
          <p:sp>
            <p:nvSpPr>
              <p:cNvPr id="17" name="文本框 16">
                <a:extLst>
                  <a:ext uri="{FF2B5EF4-FFF2-40B4-BE49-F238E27FC236}">
                    <a16:creationId xmlns:a16="http://schemas.microsoft.com/office/drawing/2014/main" id="{CA888A60-B55B-47EF-92D8-104A372F849E}"/>
                  </a:ext>
                </a:extLst>
              </p:cNvPr>
              <p:cNvSpPr txBox="1"/>
              <p:nvPr/>
            </p:nvSpPr>
            <p:spPr>
              <a:xfrm>
                <a:off x="4369401" y="3844368"/>
                <a:ext cx="320922"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1</a:t>
                </a:r>
                <a:endParaRPr lang="zh-CN" altLang="en-US" dirty="0"/>
              </a:p>
            </p:txBody>
          </p:sp>
          <p:sp>
            <p:nvSpPr>
              <p:cNvPr id="18" name="文本框 17">
                <a:extLst>
                  <a:ext uri="{FF2B5EF4-FFF2-40B4-BE49-F238E27FC236}">
                    <a16:creationId xmlns:a16="http://schemas.microsoft.com/office/drawing/2014/main" id="{306283B6-C2C7-425C-96D5-F15A397206D1}"/>
                  </a:ext>
                </a:extLst>
              </p:cNvPr>
              <p:cNvSpPr txBox="1"/>
              <p:nvPr/>
            </p:nvSpPr>
            <p:spPr>
              <a:xfrm>
                <a:off x="5093884" y="3844368"/>
                <a:ext cx="320922"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2</a:t>
                </a:r>
                <a:endParaRPr lang="zh-CN" altLang="en-US" dirty="0"/>
              </a:p>
            </p:txBody>
          </p:sp>
        </p:grpSp>
        <p:sp>
          <p:nvSpPr>
            <p:cNvPr id="19" name="文本框 18">
              <a:extLst>
                <a:ext uri="{FF2B5EF4-FFF2-40B4-BE49-F238E27FC236}">
                  <a16:creationId xmlns:a16="http://schemas.microsoft.com/office/drawing/2014/main" id="{86EDAE31-00BD-40BA-9ACF-4D648FDBCE51}"/>
                </a:ext>
              </a:extLst>
            </p:cNvPr>
            <p:cNvSpPr txBox="1"/>
            <p:nvPr/>
          </p:nvSpPr>
          <p:spPr>
            <a:xfrm>
              <a:off x="5818367" y="3844368"/>
              <a:ext cx="320922"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3</a:t>
              </a:r>
              <a:endParaRPr lang="zh-CN" altLang="en-US" dirty="0"/>
            </a:p>
          </p:txBody>
        </p:sp>
      </p:grpSp>
    </p:spTree>
    <p:custDataLst>
      <p:tags r:id="rId1"/>
    </p:custDataLst>
    <p:extLst>
      <p:ext uri="{BB962C8B-B14F-4D97-AF65-F5344CB8AC3E}">
        <p14:creationId xmlns:p14="http://schemas.microsoft.com/office/powerpoint/2010/main" val="378181444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3191539" y="1518926"/>
            <a:ext cx="5755518" cy="368300"/>
          </a:xfrm>
          <a:prstGeom prst="rect">
            <a:avLst/>
          </a:prstGeom>
          <a:noFill/>
        </p:spPr>
        <p:txBody>
          <a:bodyPr wrap="square">
            <a:spAutoFit/>
          </a:bodyPr>
          <a:lstStyle/>
          <a:p>
            <a:r>
              <a:rPr lang="zh-CN" altLang="en-US" b="1" dirty="0">
                <a:solidFill>
                  <a:srgbClr val="00A0EA"/>
                </a:solidFill>
                <a:latin typeface="Arial" panose="020B0604020202020204"/>
                <a:ea typeface="微软雅黑" panose="020B0503020204020204" charset="-122"/>
                <a:cs typeface="Arial" panose="020B0604020202020204"/>
              </a:rPr>
              <a:t> </a:t>
            </a:r>
          </a:p>
        </p:txBody>
      </p:sp>
      <p:sp>
        <p:nvSpPr>
          <p:cNvPr id="7" name="矩形 6"/>
          <p:cNvSpPr/>
          <p:nvPr/>
        </p:nvSpPr>
        <p:spPr>
          <a:xfrm>
            <a:off x="681114" y="420892"/>
            <a:ext cx="45719" cy="335113"/>
          </a:xfrm>
          <a:prstGeom prst="rect">
            <a:avLst/>
          </a:prstGeom>
          <a:solidFill>
            <a:srgbClr val="00A0E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rgbClr val="00A0EA"/>
              </a:solidFill>
            </a:endParaRPr>
          </a:p>
        </p:txBody>
      </p:sp>
      <p:sp>
        <p:nvSpPr>
          <p:cNvPr id="30" name="矩形 29">
            <a:extLst>
              <a:ext uri="{FF2B5EF4-FFF2-40B4-BE49-F238E27FC236}">
                <a16:creationId xmlns:a16="http://schemas.microsoft.com/office/drawing/2014/main" id="{FAC017EA-7D67-4374-920B-91622FE6C7D1}"/>
              </a:ext>
            </a:extLst>
          </p:cNvPr>
          <p:cNvSpPr/>
          <p:nvPr/>
        </p:nvSpPr>
        <p:spPr>
          <a:xfrm>
            <a:off x="753138" y="408933"/>
            <a:ext cx="5755518" cy="368300"/>
          </a:xfrm>
          <a:prstGeom prst="rect">
            <a:avLst/>
          </a:prstGeom>
          <a:noFill/>
        </p:spPr>
        <p:txBody>
          <a:bodyPr wrap="square">
            <a:spAutoFit/>
          </a:bodyPr>
          <a:lstStyle/>
          <a:p>
            <a:r>
              <a:rPr lang="en-US" altLang="zh-CN" b="1" dirty="0">
                <a:solidFill>
                  <a:srgbClr val="00A0EA"/>
                </a:solidFill>
                <a:latin typeface="+mn-ea"/>
                <a:cs typeface="阿里巴巴普惠体 Medium" panose="00020600040101010101" pitchFamily="18" charset="-122"/>
              </a:rPr>
              <a:t>LeetCode-1202 </a:t>
            </a:r>
            <a:r>
              <a:rPr lang="zh-CN" altLang="en-US" b="1" dirty="0">
                <a:solidFill>
                  <a:srgbClr val="00A0EA"/>
                </a:solidFill>
                <a:latin typeface="+mn-ea"/>
                <a:cs typeface="阿里巴巴普惠体 Medium" panose="00020600040101010101" pitchFamily="18" charset="-122"/>
              </a:rPr>
              <a:t>交换字符串中的元素</a:t>
            </a:r>
          </a:p>
        </p:txBody>
      </p:sp>
      <p:sp>
        <p:nvSpPr>
          <p:cNvPr id="8" name="文本框 7">
            <a:extLst>
              <a:ext uri="{FF2B5EF4-FFF2-40B4-BE49-F238E27FC236}">
                <a16:creationId xmlns:a16="http://schemas.microsoft.com/office/drawing/2014/main" id="{80B4FAAC-266E-4D96-B968-BD820FCC46BC}"/>
              </a:ext>
            </a:extLst>
          </p:cNvPr>
          <p:cNvSpPr txBox="1"/>
          <p:nvPr/>
        </p:nvSpPr>
        <p:spPr>
          <a:xfrm>
            <a:off x="3291840" y="1560314"/>
            <a:ext cx="5760720"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s = "</a:t>
            </a:r>
            <a:r>
              <a:rPr lang="en-US" altLang="zh-CN" dirty="0" err="1"/>
              <a:t>dcab</a:t>
            </a:r>
            <a:r>
              <a:rPr lang="en-US" altLang="zh-CN" dirty="0"/>
              <a:t>", pairs = [[0,3],[1,2]]</a:t>
            </a:r>
            <a:endParaRPr lang="zh-CN" altLang="en-US" dirty="0"/>
          </a:p>
        </p:txBody>
      </p:sp>
      <p:sp>
        <p:nvSpPr>
          <p:cNvPr id="9" name="矩形: 圆角 8">
            <a:extLst>
              <a:ext uri="{FF2B5EF4-FFF2-40B4-BE49-F238E27FC236}">
                <a16:creationId xmlns:a16="http://schemas.microsoft.com/office/drawing/2014/main" id="{D87CFDAD-2D3C-4D61-BDC9-00E8D805A4C0}"/>
              </a:ext>
            </a:extLst>
          </p:cNvPr>
          <p:cNvSpPr/>
          <p:nvPr/>
        </p:nvSpPr>
        <p:spPr>
          <a:xfrm>
            <a:off x="3457198" y="2339347"/>
            <a:ext cx="720000" cy="7200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0</a:t>
            </a:r>
            <a:endParaRPr lang="zh-CN" altLang="en-US" dirty="0">
              <a:latin typeface="+mn-ea"/>
            </a:endParaRPr>
          </a:p>
        </p:txBody>
      </p:sp>
      <p:sp>
        <p:nvSpPr>
          <p:cNvPr id="10" name="矩形: 圆角 9">
            <a:extLst>
              <a:ext uri="{FF2B5EF4-FFF2-40B4-BE49-F238E27FC236}">
                <a16:creationId xmlns:a16="http://schemas.microsoft.com/office/drawing/2014/main" id="{4FB0D2B8-C895-4FCC-8B4E-7649D852DE0A}"/>
              </a:ext>
            </a:extLst>
          </p:cNvPr>
          <p:cNvSpPr/>
          <p:nvPr/>
        </p:nvSpPr>
        <p:spPr>
          <a:xfrm>
            <a:off x="4177198" y="2339347"/>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1</a:t>
            </a:r>
            <a:endParaRPr lang="zh-CN" altLang="en-US" dirty="0">
              <a:latin typeface="+mn-ea"/>
            </a:endParaRPr>
          </a:p>
        </p:txBody>
      </p:sp>
      <p:sp>
        <p:nvSpPr>
          <p:cNvPr id="11" name="矩形: 圆角 10">
            <a:extLst>
              <a:ext uri="{FF2B5EF4-FFF2-40B4-BE49-F238E27FC236}">
                <a16:creationId xmlns:a16="http://schemas.microsoft.com/office/drawing/2014/main" id="{4BF5B65D-DBB2-4476-B90F-C6F95195A805}"/>
              </a:ext>
            </a:extLst>
          </p:cNvPr>
          <p:cNvSpPr/>
          <p:nvPr/>
        </p:nvSpPr>
        <p:spPr>
          <a:xfrm>
            <a:off x="4897198" y="2339347"/>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2</a:t>
            </a:r>
            <a:endParaRPr lang="zh-CN" altLang="en-US" dirty="0">
              <a:latin typeface="+mn-ea"/>
            </a:endParaRPr>
          </a:p>
        </p:txBody>
      </p:sp>
      <p:sp>
        <p:nvSpPr>
          <p:cNvPr id="12" name="矩形: 圆角 11">
            <a:extLst>
              <a:ext uri="{FF2B5EF4-FFF2-40B4-BE49-F238E27FC236}">
                <a16:creationId xmlns:a16="http://schemas.microsoft.com/office/drawing/2014/main" id="{5055CDF7-F92B-4C07-B04F-C537ACF5A93C}"/>
              </a:ext>
            </a:extLst>
          </p:cNvPr>
          <p:cNvSpPr/>
          <p:nvPr/>
        </p:nvSpPr>
        <p:spPr>
          <a:xfrm>
            <a:off x="5617198" y="2339347"/>
            <a:ext cx="720000" cy="7200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0</a:t>
            </a:r>
            <a:endParaRPr lang="zh-CN" altLang="en-US" dirty="0">
              <a:latin typeface="+mn-ea"/>
            </a:endParaRPr>
          </a:p>
        </p:txBody>
      </p:sp>
      <p:sp>
        <p:nvSpPr>
          <p:cNvPr id="3" name="文本框 2">
            <a:extLst>
              <a:ext uri="{FF2B5EF4-FFF2-40B4-BE49-F238E27FC236}">
                <a16:creationId xmlns:a16="http://schemas.microsoft.com/office/drawing/2014/main" id="{7A2E79F2-2DFB-44E5-A20F-8E82C53B0701}"/>
              </a:ext>
            </a:extLst>
          </p:cNvPr>
          <p:cNvSpPr txBox="1"/>
          <p:nvPr/>
        </p:nvSpPr>
        <p:spPr>
          <a:xfrm>
            <a:off x="645650" y="4998720"/>
            <a:ext cx="9744975" cy="923330"/>
          </a:xfrm>
          <a:prstGeom prst="rect">
            <a:avLst/>
          </a:prstGeom>
          <a:noFill/>
        </p:spPr>
        <p:txBody>
          <a:bodyPr wrap="none" rtlCol="0">
            <a:spAutoFit/>
          </a:bodyPr>
          <a:lstStyle/>
          <a:p>
            <a:r>
              <a:rPr lang="zh-CN" altLang="en-US" dirty="0"/>
              <a:t>根据给定的数组</a:t>
            </a:r>
            <a:r>
              <a:rPr lang="en-US" altLang="zh-CN" dirty="0"/>
              <a:t>pairs</a:t>
            </a:r>
            <a:r>
              <a:rPr lang="zh-CN" altLang="en-US" dirty="0"/>
              <a:t>，我们可以获取到可以交换的字母，然后将可交换的字母分别组成一组。</a:t>
            </a:r>
            <a:endParaRPr lang="en-US" altLang="zh-CN" dirty="0"/>
          </a:p>
          <a:p>
            <a:r>
              <a:rPr lang="zh-CN" altLang="en-US" dirty="0"/>
              <a:t>对组内的字母进行排序。然后根据字符串中字符的组号来获取组内的最小字符进行字符串拼接。</a:t>
            </a:r>
            <a:endParaRPr lang="en-US" altLang="zh-CN" dirty="0"/>
          </a:p>
          <a:p>
            <a:r>
              <a:rPr lang="zh-CN" altLang="en-US" dirty="0"/>
              <a:t>最后得出的字符串就是我们所需要的字符串。</a:t>
            </a:r>
          </a:p>
        </p:txBody>
      </p:sp>
      <p:sp>
        <p:nvSpPr>
          <p:cNvPr id="13" name="矩形: 圆角 12">
            <a:extLst>
              <a:ext uri="{FF2B5EF4-FFF2-40B4-BE49-F238E27FC236}">
                <a16:creationId xmlns:a16="http://schemas.microsoft.com/office/drawing/2014/main" id="{079B1E21-C8A6-402D-99F5-1CC5B10EF081}"/>
              </a:ext>
            </a:extLst>
          </p:cNvPr>
          <p:cNvSpPr/>
          <p:nvPr/>
        </p:nvSpPr>
        <p:spPr>
          <a:xfrm>
            <a:off x="3457198" y="3063074"/>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d</a:t>
            </a:r>
            <a:endParaRPr lang="zh-CN" altLang="en-US" dirty="0">
              <a:latin typeface="+mn-ea"/>
            </a:endParaRPr>
          </a:p>
        </p:txBody>
      </p:sp>
      <p:sp>
        <p:nvSpPr>
          <p:cNvPr id="14" name="矩形: 圆角 13">
            <a:extLst>
              <a:ext uri="{FF2B5EF4-FFF2-40B4-BE49-F238E27FC236}">
                <a16:creationId xmlns:a16="http://schemas.microsoft.com/office/drawing/2014/main" id="{338E7029-7AD0-4874-AF4C-373416C7213E}"/>
              </a:ext>
            </a:extLst>
          </p:cNvPr>
          <p:cNvSpPr/>
          <p:nvPr/>
        </p:nvSpPr>
        <p:spPr>
          <a:xfrm>
            <a:off x="4177198" y="3063074"/>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c</a:t>
            </a:r>
            <a:endParaRPr lang="zh-CN" altLang="en-US" dirty="0">
              <a:latin typeface="+mn-ea"/>
            </a:endParaRPr>
          </a:p>
        </p:txBody>
      </p:sp>
      <p:sp>
        <p:nvSpPr>
          <p:cNvPr id="15" name="矩形: 圆角 14">
            <a:extLst>
              <a:ext uri="{FF2B5EF4-FFF2-40B4-BE49-F238E27FC236}">
                <a16:creationId xmlns:a16="http://schemas.microsoft.com/office/drawing/2014/main" id="{D8547469-54F6-4829-8933-E6CAE93EC6A8}"/>
              </a:ext>
            </a:extLst>
          </p:cNvPr>
          <p:cNvSpPr/>
          <p:nvPr/>
        </p:nvSpPr>
        <p:spPr>
          <a:xfrm>
            <a:off x="4897198" y="3063074"/>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a</a:t>
            </a:r>
            <a:endParaRPr lang="zh-CN" altLang="en-US" dirty="0">
              <a:latin typeface="+mn-ea"/>
            </a:endParaRPr>
          </a:p>
        </p:txBody>
      </p:sp>
      <p:sp>
        <p:nvSpPr>
          <p:cNvPr id="16" name="矩形: 圆角 15">
            <a:extLst>
              <a:ext uri="{FF2B5EF4-FFF2-40B4-BE49-F238E27FC236}">
                <a16:creationId xmlns:a16="http://schemas.microsoft.com/office/drawing/2014/main" id="{E9E9DF58-2B0A-4EEF-B265-279072F40914}"/>
              </a:ext>
            </a:extLst>
          </p:cNvPr>
          <p:cNvSpPr/>
          <p:nvPr/>
        </p:nvSpPr>
        <p:spPr>
          <a:xfrm>
            <a:off x="5617198" y="3063074"/>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b</a:t>
            </a:r>
            <a:endParaRPr lang="zh-CN" altLang="en-US" dirty="0">
              <a:latin typeface="+mn-ea"/>
            </a:endParaRPr>
          </a:p>
        </p:txBody>
      </p:sp>
      <p:grpSp>
        <p:nvGrpSpPr>
          <p:cNvPr id="17" name="组合 16">
            <a:extLst>
              <a:ext uri="{FF2B5EF4-FFF2-40B4-BE49-F238E27FC236}">
                <a16:creationId xmlns:a16="http://schemas.microsoft.com/office/drawing/2014/main" id="{FF8F43CF-BD85-4997-9733-192D9D80F48F}"/>
              </a:ext>
            </a:extLst>
          </p:cNvPr>
          <p:cNvGrpSpPr/>
          <p:nvPr/>
        </p:nvGrpSpPr>
        <p:grpSpPr>
          <a:xfrm>
            <a:off x="3656737" y="3844368"/>
            <a:ext cx="2482552" cy="369332"/>
            <a:chOff x="3656737" y="3844368"/>
            <a:chExt cx="2482552" cy="369332"/>
          </a:xfrm>
        </p:grpSpPr>
        <p:grpSp>
          <p:nvGrpSpPr>
            <p:cNvPr id="18" name="组合 17">
              <a:extLst>
                <a:ext uri="{FF2B5EF4-FFF2-40B4-BE49-F238E27FC236}">
                  <a16:creationId xmlns:a16="http://schemas.microsoft.com/office/drawing/2014/main" id="{63E6F686-A564-4A19-9E90-1F3F970F677B}"/>
                </a:ext>
              </a:extLst>
            </p:cNvPr>
            <p:cNvGrpSpPr/>
            <p:nvPr/>
          </p:nvGrpSpPr>
          <p:grpSpPr>
            <a:xfrm>
              <a:off x="3656737" y="3844368"/>
              <a:ext cx="1758069" cy="369332"/>
              <a:chOff x="3656737" y="3844368"/>
              <a:chExt cx="1758069" cy="369332"/>
            </a:xfrm>
          </p:grpSpPr>
          <p:sp>
            <p:nvSpPr>
              <p:cNvPr id="20" name="文本框 19">
                <a:extLst>
                  <a:ext uri="{FF2B5EF4-FFF2-40B4-BE49-F238E27FC236}">
                    <a16:creationId xmlns:a16="http://schemas.microsoft.com/office/drawing/2014/main" id="{41673707-176A-4AC5-BA83-5ED6C1A7405E}"/>
                  </a:ext>
                </a:extLst>
              </p:cNvPr>
              <p:cNvSpPr txBox="1"/>
              <p:nvPr/>
            </p:nvSpPr>
            <p:spPr>
              <a:xfrm>
                <a:off x="3656737" y="3844368"/>
                <a:ext cx="320922"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0</a:t>
                </a:r>
                <a:endParaRPr lang="zh-CN" altLang="en-US" dirty="0"/>
              </a:p>
            </p:txBody>
          </p:sp>
          <p:sp>
            <p:nvSpPr>
              <p:cNvPr id="21" name="文本框 20">
                <a:extLst>
                  <a:ext uri="{FF2B5EF4-FFF2-40B4-BE49-F238E27FC236}">
                    <a16:creationId xmlns:a16="http://schemas.microsoft.com/office/drawing/2014/main" id="{5555F3C9-C5C2-4D36-97AA-E41F5EB634BA}"/>
                  </a:ext>
                </a:extLst>
              </p:cNvPr>
              <p:cNvSpPr txBox="1"/>
              <p:nvPr/>
            </p:nvSpPr>
            <p:spPr>
              <a:xfrm>
                <a:off x="4369401" y="3844368"/>
                <a:ext cx="320922"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1</a:t>
                </a:r>
                <a:endParaRPr lang="zh-CN" altLang="en-US" dirty="0"/>
              </a:p>
            </p:txBody>
          </p:sp>
          <p:sp>
            <p:nvSpPr>
              <p:cNvPr id="22" name="文本框 21">
                <a:extLst>
                  <a:ext uri="{FF2B5EF4-FFF2-40B4-BE49-F238E27FC236}">
                    <a16:creationId xmlns:a16="http://schemas.microsoft.com/office/drawing/2014/main" id="{A1EB233B-31B4-4588-86B7-6AA0572D9008}"/>
                  </a:ext>
                </a:extLst>
              </p:cNvPr>
              <p:cNvSpPr txBox="1"/>
              <p:nvPr/>
            </p:nvSpPr>
            <p:spPr>
              <a:xfrm>
                <a:off x="5093884" y="3844368"/>
                <a:ext cx="320922"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2</a:t>
                </a:r>
                <a:endParaRPr lang="zh-CN" altLang="en-US" dirty="0"/>
              </a:p>
            </p:txBody>
          </p:sp>
        </p:grpSp>
        <p:sp>
          <p:nvSpPr>
            <p:cNvPr id="19" name="文本框 18">
              <a:extLst>
                <a:ext uri="{FF2B5EF4-FFF2-40B4-BE49-F238E27FC236}">
                  <a16:creationId xmlns:a16="http://schemas.microsoft.com/office/drawing/2014/main" id="{41215F16-D062-4CCD-87A6-7139181AF3B5}"/>
                </a:ext>
              </a:extLst>
            </p:cNvPr>
            <p:cNvSpPr txBox="1"/>
            <p:nvPr/>
          </p:nvSpPr>
          <p:spPr>
            <a:xfrm>
              <a:off x="5818367" y="3844368"/>
              <a:ext cx="320922"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3</a:t>
              </a:r>
              <a:endParaRPr lang="zh-CN" altLang="en-US" dirty="0"/>
            </a:p>
          </p:txBody>
        </p:sp>
      </p:grpSp>
    </p:spTree>
    <p:custDataLst>
      <p:tags r:id="rId1"/>
    </p:custDataLst>
    <p:extLst>
      <p:ext uri="{BB962C8B-B14F-4D97-AF65-F5344CB8AC3E}">
        <p14:creationId xmlns:p14="http://schemas.microsoft.com/office/powerpoint/2010/main" val="12802494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3191539" y="1518926"/>
            <a:ext cx="5755518" cy="368300"/>
          </a:xfrm>
          <a:prstGeom prst="rect">
            <a:avLst/>
          </a:prstGeom>
          <a:noFill/>
        </p:spPr>
        <p:txBody>
          <a:bodyPr wrap="square">
            <a:spAutoFit/>
          </a:bodyPr>
          <a:lstStyle/>
          <a:p>
            <a:r>
              <a:rPr lang="zh-CN" altLang="en-US" b="1" dirty="0">
                <a:solidFill>
                  <a:srgbClr val="00A0EA"/>
                </a:solidFill>
                <a:latin typeface="Arial" panose="020B0604020202020204"/>
                <a:ea typeface="微软雅黑" panose="020B0503020204020204" charset="-122"/>
                <a:cs typeface="Arial" panose="020B0604020202020204"/>
              </a:rPr>
              <a:t> </a:t>
            </a:r>
          </a:p>
        </p:txBody>
      </p:sp>
      <p:sp>
        <p:nvSpPr>
          <p:cNvPr id="7" name="矩形 6"/>
          <p:cNvSpPr/>
          <p:nvPr/>
        </p:nvSpPr>
        <p:spPr>
          <a:xfrm>
            <a:off x="681114" y="420892"/>
            <a:ext cx="45719" cy="335113"/>
          </a:xfrm>
          <a:prstGeom prst="rect">
            <a:avLst/>
          </a:prstGeom>
          <a:solidFill>
            <a:srgbClr val="00A0E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rgbClr val="00A0EA"/>
              </a:solidFill>
            </a:endParaRPr>
          </a:p>
        </p:txBody>
      </p:sp>
      <p:sp>
        <p:nvSpPr>
          <p:cNvPr id="30" name="矩形 29">
            <a:extLst>
              <a:ext uri="{FF2B5EF4-FFF2-40B4-BE49-F238E27FC236}">
                <a16:creationId xmlns:a16="http://schemas.microsoft.com/office/drawing/2014/main" id="{FAC017EA-7D67-4374-920B-91622FE6C7D1}"/>
              </a:ext>
            </a:extLst>
          </p:cNvPr>
          <p:cNvSpPr/>
          <p:nvPr/>
        </p:nvSpPr>
        <p:spPr>
          <a:xfrm>
            <a:off x="753138" y="408933"/>
            <a:ext cx="5755518" cy="368300"/>
          </a:xfrm>
          <a:prstGeom prst="rect">
            <a:avLst/>
          </a:prstGeom>
          <a:noFill/>
        </p:spPr>
        <p:txBody>
          <a:bodyPr wrap="square">
            <a:spAutoFit/>
          </a:bodyPr>
          <a:lstStyle/>
          <a:p>
            <a:r>
              <a:rPr lang="en-US" altLang="zh-CN" b="1" dirty="0">
                <a:solidFill>
                  <a:srgbClr val="00A0EA"/>
                </a:solidFill>
                <a:latin typeface="+mn-ea"/>
                <a:cs typeface="阿里巴巴普惠体 Medium" panose="00020600040101010101" pitchFamily="18" charset="-122"/>
              </a:rPr>
              <a:t>LeetCode-1202 </a:t>
            </a:r>
            <a:r>
              <a:rPr lang="zh-CN" altLang="en-US" b="1" dirty="0">
                <a:solidFill>
                  <a:srgbClr val="00A0EA"/>
                </a:solidFill>
                <a:latin typeface="+mn-ea"/>
                <a:cs typeface="阿里巴巴普惠体 Medium" panose="00020600040101010101" pitchFamily="18" charset="-122"/>
              </a:rPr>
              <a:t>交换字符串中的元素</a:t>
            </a:r>
          </a:p>
        </p:txBody>
      </p:sp>
      <p:sp>
        <p:nvSpPr>
          <p:cNvPr id="8" name="文本框 7">
            <a:extLst>
              <a:ext uri="{FF2B5EF4-FFF2-40B4-BE49-F238E27FC236}">
                <a16:creationId xmlns:a16="http://schemas.microsoft.com/office/drawing/2014/main" id="{80B4FAAC-266E-4D96-B968-BD820FCC46BC}"/>
              </a:ext>
            </a:extLst>
          </p:cNvPr>
          <p:cNvSpPr txBox="1"/>
          <p:nvPr/>
        </p:nvSpPr>
        <p:spPr>
          <a:xfrm>
            <a:off x="3291840" y="1560314"/>
            <a:ext cx="5760720"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s = "</a:t>
            </a:r>
            <a:r>
              <a:rPr lang="en-US" altLang="zh-CN" dirty="0" err="1"/>
              <a:t>dcab</a:t>
            </a:r>
            <a:r>
              <a:rPr lang="en-US" altLang="zh-CN" dirty="0"/>
              <a:t>", pairs = [[0,3],[1,2]]</a:t>
            </a:r>
            <a:endParaRPr lang="zh-CN" altLang="en-US" dirty="0"/>
          </a:p>
        </p:txBody>
      </p:sp>
      <p:sp>
        <p:nvSpPr>
          <p:cNvPr id="9" name="矩形: 圆角 8">
            <a:extLst>
              <a:ext uri="{FF2B5EF4-FFF2-40B4-BE49-F238E27FC236}">
                <a16:creationId xmlns:a16="http://schemas.microsoft.com/office/drawing/2014/main" id="{D87CFDAD-2D3C-4D61-BDC9-00E8D805A4C0}"/>
              </a:ext>
            </a:extLst>
          </p:cNvPr>
          <p:cNvSpPr/>
          <p:nvPr/>
        </p:nvSpPr>
        <p:spPr>
          <a:xfrm>
            <a:off x="3457198" y="2339347"/>
            <a:ext cx="720000" cy="7200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0</a:t>
            </a:r>
            <a:endParaRPr lang="zh-CN" altLang="en-US" dirty="0">
              <a:latin typeface="+mn-ea"/>
            </a:endParaRPr>
          </a:p>
        </p:txBody>
      </p:sp>
      <p:sp>
        <p:nvSpPr>
          <p:cNvPr id="10" name="矩形: 圆角 9">
            <a:extLst>
              <a:ext uri="{FF2B5EF4-FFF2-40B4-BE49-F238E27FC236}">
                <a16:creationId xmlns:a16="http://schemas.microsoft.com/office/drawing/2014/main" id="{4FB0D2B8-C895-4FCC-8B4E-7649D852DE0A}"/>
              </a:ext>
            </a:extLst>
          </p:cNvPr>
          <p:cNvSpPr/>
          <p:nvPr/>
        </p:nvSpPr>
        <p:spPr>
          <a:xfrm>
            <a:off x="4177198" y="2339347"/>
            <a:ext cx="720000" cy="7200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1</a:t>
            </a:r>
            <a:endParaRPr lang="zh-CN" altLang="en-US" dirty="0">
              <a:latin typeface="+mn-ea"/>
            </a:endParaRPr>
          </a:p>
        </p:txBody>
      </p:sp>
      <p:sp>
        <p:nvSpPr>
          <p:cNvPr id="11" name="矩形: 圆角 10">
            <a:extLst>
              <a:ext uri="{FF2B5EF4-FFF2-40B4-BE49-F238E27FC236}">
                <a16:creationId xmlns:a16="http://schemas.microsoft.com/office/drawing/2014/main" id="{4BF5B65D-DBB2-4476-B90F-C6F95195A805}"/>
              </a:ext>
            </a:extLst>
          </p:cNvPr>
          <p:cNvSpPr/>
          <p:nvPr/>
        </p:nvSpPr>
        <p:spPr>
          <a:xfrm>
            <a:off x="4897198" y="2339347"/>
            <a:ext cx="720000" cy="7200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1</a:t>
            </a:r>
            <a:endParaRPr lang="zh-CN" altLang="en-US" dirty="0">
              <a:latin typeface="+mn-ea"/>
            </a:endParaRPr>
          </a:p>
        </p:txBody>
      </p:sp>
      <p:sp>
        <p:nvSpPr>
          <p:cNvPr id="12" name="矩形: 圆角 11">
            <a:extLst>
              <a:ext uri="{FF2B5EF4-FFF2-40B4-BE49-F238E27FC236}">
                <a16:creationId xmlns:a16="http://schemas.microsoft.com/office/drawing/2014/main" id="{5055CDF7-F92B-4C07-B04F-C537ACF5A93C}"/>
              </a:ext>
            </a:extLst>
          </p:cNvPr>
          <p:cNvSpPr/>
          <p:nvPr/>
        </p:nvSpPr>
        <p:spPr>
          <a:xfrm>
            <a:off x="5617198" y="2339347"/>
            <a:ext cx="720000" cy="7200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0</a:t>
            </a:r>
            <a:endParaRPr lang="zh-CN" altLang="en-US" dirty="0">
              <a:latin typeface="+mn-ea"/>
            </a:endParaRPr>
          </a:p>
        </p:txBody>
      </p:sp>
      <p:sp>
        <p:nvSpPr>
          <p:cNvPr id="3" name="文本框 2">
            <a:extLst>
              <a:ext uri="{FF2B5EF4-FFF2-40B4-BE49-F238E27FC236}">
                <a16:creationId xmlns:a16="http://schemas.microsoft.com/office/drawing/2014/main" id="{7A2E79F2-2DFB-44E5-A20F-8E82C53B0701}"/>
              </a:ext>
            </a:extLst>
          </p:cNvPr>
          <p:cNvSpPr txBox="1"/>
          <p:nvPr/>
        </p:nvSpPr>
        <p:spPr>
          <a:xfrm>
            <a:off x="645650" y="4998720"/>
            <a:ext cx="9744975" cy="923330"/>
          </a:xfrm>
          <a:prstGeom prst="rect">
            <a:avLst/>
          </a:prstGeom>
          <a:noFill/>
        </p:spPr>
        <p:txBody>
          <a:bodyPr wrap="none" rtlCol="0">
            <a:spAutoFit/>
          </a:bodyPr>
          <a:lstStyle/>
          <a:p>
            <a:r>
              <a:rPr lang="zh-CN" altLang="en-US" dirty="0"/>
              <a:t>根据给定的数组</a:t>
            </a:r>
            <a:r>
              <a:rPr lang="en-US" altLang="zh-CN" dirty="0"/>
              <a:t>pairs</a:t>
            </a:r>
            <a:r>
              <a:rPr lang="zh-CN" altLang="en-US" dirty="0"/>
              <a:t>，我们可以获取到可以交换的字母，然后将可交换的字母分别组成一组。</a:t>
            </a:r>
            <a:endParaRPr lang="en-US" altLang="zh-CN" dirty="0"/>
          </a:p>
          <a:p>
            <a:r>
              <a:rPr lang="zh-CN" altLang="en-US" dirty="0"/>
              <a:t>对组内的字母进行排序。然后根据字符串中字符的组号来获取组内的最小字符进行字符串拼接。</a:t>
            </a:r>
            <a:endParaRPr lang="en-US" altLang="zh-CN" dirty="0"/>
          </a:p>
          <a:p>
            <a:r>
              <a:rPr lang="zh-CN" altLang="en-US" dirty="0"/>
              <a:t>最后得出的字符串就是我们所需要的字符串。</a:t>
            </a:r>
          </a:p>
        </p:txBody>
      </p:sp>
      <p:sp>
        <p:nvSpPr>
          <p:cNvPr id="13" name="矩形: 圆角 12">
            <a:extLst>
              <a:ext uri="{FF2B5EF4-FFF2-40B4-BE49-F238E27FC236}">
                <a16:creationId xmlns:a16="http://schemas.microsoft.com/office/drawing/2014/main" id="{F5A38884-2CA0-46C6-8CC6-D05CDBA2BCA4}"/>
              </a:ext>
            </a:extLst>
          </p:cNvPr>
          <p:cNvSpPr/>
          <p:nvPr/>
        </p:nvSpPr>
        <p:spPr>
          <a:xfrm>
            <a:off x="3457198" y="3063074"/>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d</a:t>
            </a:r>
            <a:endParaRPr lang="zh-CN" altLang="en-US" dirty="0">
              <a:latin typeface="+mn-ea"/>
            </a:endParaRPr>
          </a:p>
        </p:txBody>
      </p:sp>
      <p:sp>
        <p:nvSpPr>
          <p:cNvPr id="14" name="矩形: 圆角 13">
            <a:extLst>
              <a:ext uri="{FF2B5EF4-FFF2-40B4-BE49-F238E27FC236}">
                <a16:creationId xmlns:a16="http://schemas.microsoft.com/office/drawing/2014/main" id="{831C0E3A-5B99-44B8-9D1F-F8072BCB5A8C}"/>
              </a:ext>
            </a:extLst>
          </p:cNvPr>
          <p:cNvSpPr/>
          <p:nvPr/>
        </p:nvSpPr>
        <p:spPr>
          <a:xfrm>
            <a:off x="4177198" y="3063074"/>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c</a:t>
            </a:r>
            <a:endParaRPr lang="zh-CN" altLang="en-US" dirty="0">
              <a:latin typeface="+mn-ea"/>
            </a:endParaRPr>
          </a:p>
        </p:txBody>
      </p:sp>
      <p:sp>
        <p:nvSpPr>
          <p:cNvPr id="15" name="矩形: 圆角 14">
            <a:extLst>
              <a:ext uri="{FF2B5EF4-FFF2-40B4-BE49-F238E27FC236}">
                <a16:creationId xmlns:a16="http://schemas.microsoft.com/office/drawing/2014/main" id="{5645CEB0-E1EA-475B-97B3-A5D666A933D5}"/>
              </a:ext>
            </a:extLst>
          </p:cNvPr>
          <p:cNvSpPr/>
          <p:nvPr/>
        </p:nvSpPr>
        <p:spPr>
          <a:xfrm>
            <a:off x="4897198" y="3063074"/>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a</a:t>
            </a:r>
            <a:endParaRPr lang="zh-CN" altLang="en-US" dirty="0">
              <a:latin typeface="+mn-ea"/>
            </a:endParaRPr>
          </a:p>
        </p:txBody>
      </p:sp>
      <p:sp>
        <p:nvSpPr>
          <p:cNvPr id="16" name="矩形: 圆角 15">
            <a:extLst>
              <a:ext uri="{FF2B5EF4-FFF2-40B4-BE49-F238E27FC236}">
                <a16:creationId xmlns:a16="http://schemas.microsoft.com/office/drawing/2014/main" id="{24956B49-DE97-4F6A-A4FE-BB06BC389480}"/>
              </a:ext>
            </a:extLst>
          </p:cNvPr>
          <p:cNvSpPr/>
          <p:nvPr/>
        </p:nvSpPr>
        <p:spPr>
          <a:xfrm>
            <a:off x="5617198" y="3063074"/>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b</a:t>
            </a:r>
            <a:endParaRPr lang="zh-CN" altLang="en-US" dirty="0">
              <a:latin typeface="+mn-ea"/>
            </a:endParaRPr>
          </a:p>
        </p:txBody>
      </p:sp>
      <p:sp>
        <p:nvSpPr>
          <p:cNvPr id="17" name="矩形: 圆角 16">
            <a:extLst>
              <a:ext uri="{FF2B5EF4-FFF2-40B4-BE49-F238E27FC236}">
                <a16:creationId xmlns:a16="http://schemas.microsoft.com/office/drawing/2014/main" id="{E22A7892-9912-4103-97B4-6587B2B2E81B}"/>
              </a:ext>
            </a:extLst>
          </p:cNvPr>
          <p:cNvSpPr/>
          <p:nvPr/>
        </p:nvSpPr>
        <p:spPr>
          <a:xfrm>
            <a:off x="8608318" y="1518926"/>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Key</a:t>
            </a:r>
            <a:endParaRPr lang="zh-CN" altLang="en-US" dirty="0">
              <a:latin typeface="+mn-ea"/>
            </a:endParaRPr>
          </a:p>
        </p:txBody>
      </p:sp>
      <p:sp>
        <p:nvSpPr>
          <p:cNvPr id="18" name="矩形: 圆角 17">
            <a:extLst>
              <a:ext uri="{FF2B5EF4-FFF2-40B4-BE49-F238E27FC236}">
                <a16:creationId xmlns:a16="http://schemas.microsoft.com/office/drawing/2014/main" id="{DE5B5234-EA45-4C1D-8A01-5B943D786486}"/>
              </a:ext>
            </a:extLst>
          </p:cNvPr>
          <p:cNvSpPr/>
          <p:nvPr/>
        </p:nvSpPr>
        <p:spPr>
          <a:xfrm>
            <a:off x="9328318" y="1518926"/>
            <a:ext cx="783422"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Val</a:t>
            </a:r>
            <a:endParaRPr lang="zh-CN" altLang="en-US" dirty="0">
              <a:latin typeface="+mn-ea"/>
            </a:endParaRPr>
          </a:p>
        </p:txBody>
      </p:sp>
      <p:sp>
        <p:nvSpPr>
          <p:cNvPr id="19" name="矩形: 圆角 18">
            <a:extLst>
              <a:ext uri="{FF2B5EF4-FFF2-40B4-BE49-F238E27FC236}">
                <a16:creationId xmlns:a16="http://schemas.microsoft.com/office/drawing/2014/main" id="{BBE6818E-8587-4EDC-9466-B879293396CD}"/>
              </a:ext>
            </a:extLst>
          </p:cNvPr>
          <p:cNvSpPr/>
          <p:nvPr/>
        </p:nvSpPr>
        <p:spPr>
          <a:xfrm>
            <a:off x="8608318" y="2248269"/>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0</a:t>
            </a:r>
            <a:endParaRPr lang="zh-CN" altLang="en-US" dirty="0">
              <a:latin typeface="+mn-ea"/>
            </a:endParaRPr>
          </a:p>
        </p:txBody>
      </p:sp>
      <p:sp>
        <p:nvSpPr>
          <p:cNvPr id="20" name="矩形: 圆角 19">
            <a:extLst>
              <a:ext uri="{FF2B5EF4-FFF2-40B4-BE49-F238E27FC236}">
                <a16:creationId xmlns:a16="http://schemas.microsoft.com/office/drawing/2014/main" id="{322D1B30-AA53-4ADC-B0B9-7579A624A867}"/>
              </a:ext>
            </a:extLst>
          </p:cNvPr>
          <p:cNvSpPr/>
          <p:nvPr/>
        </p:nvSpPr>
        <p:spPr>
          <a:xfrm>
            <a:off x="9328318" y="2255355"/>
            <a:ext cx="783422"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latin typeface="+mn-ea"/>
              </a:rPr>
              <a:t>b,d</a:t>
            </a:r>
            <a:endParaRPr lang="zh-CN" altLang="en-US" dirty="0">
              <a:latin typeface="+mn-ea"/>
            </a:endParaRPr>
          </a:p>
        </p:txBody>
      </p:sp>
      <p:sp>
        <p:nvSpPr>
          <p:cNvPr id="21" name="矩形: 圆角 20">
            <a:extLst>
              <a:ext uri="{FF2B5EF4-FFF2-40B4-BE49-F238E27FC236}">
                <a16:creationId xmlns:a16="http://schemas.microsoft.com/office/drawing/2014/main" id="{B551A694-852B-4956-BBAC-83BEDC7A091E}"/>
              </a:ext>
            </a:extLst>
          </p:cNvPr>
          <p:cNvSpPr/>
          <p:nvPr/>
        </p:nvSpPr>
        <p:spPr>
          <a:xfrm>
            <a:off x="8608318" y="2975355"/>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1</a:t>
            </a:r>
            <a:endParaRPr lang="zh-CN" altLang="en-US" dirty="0">
              <a:latin typeface="+mn-ea"/>
            </a:endParaRPr>
          </a:p>
        </p:txBody>
      </p:sp>
      <p:sp>
        <p:nvSpPr>
          <p:cNvPr id="22" name="矩形: 圆角 21">
            <a:extLst>
              <a:ext uri="{FF2B5EF4-FFF2-40B4-BE49-F238E27FC236}">
                <a16:creationId xmlns:a16="http://schemas.microsoft.com/office/drawing/2014/main" id="{49C8F2DA-2B90-435F-9267-964775C36C7F}"/>
              </a:ext>
            </a:extLst>
          </p:cNvPr>
          <p:cNvSpPr/>
          <p:nvPr/>
        </p:nvSpPr>
        <p:spPr>
          <a:xfrm>
            <a:off x="9328318" y="2982441"/>
            <a:ext cx="783422"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latin typeface="+mn-ea"/>
              </a:rPr>
              <a:t>a,c</a:t>
            </a:r>
            <a:endParaRPr lang="zh-CN" altLang="en-US" dirty="0">
              <a:latin typeface="+mn-ea"/>
            </a:endParaRPr>
          </a:p>
        </p:txBody>
      </p:sp>
      <p:grpSp>
        <p:nvGrpSpPr>
          <p:cNvPr id="23" name="组合 22">
            <a:extLst>
              <a:ext uri="{FF2B5EF4-FFF2-40B4-BE49-F238E27FC236}">
                <a16:creationId xmlns:a16="http://schemas.microsoft.com/office/drawing/2014/main" id="{05CEA0CB-7417-4B5F-BB6F-B833DFF940D9}"/>
              </a:ext>
            </a:extLst>
          </p:cNvPr>
          <p:cNvGrpSpPr/>
          <p:nvPr/>
        </p:nvGrpSpPr>
        <p:grpSpPr>
          <a:xfrm>
            <a:off x="3656737" y="3844368"/>
            <a:ext cx="2482552" cy="369332"/>
            <a:chOff x="3656737" y="3844368"/>
            <a:chExt cx="2482552" cy="369332"/>
          </a:xfrm>
        </p:grpSpPr>
        <p:grpSp>
          <p:nvGrpSpPr>
            <p:cNvPr id="24" name="组合 23">
              <a:extLst>
                <a:ext uri="{FF2B5EF4-FFF2-40B4-BE49-F238E27FC236}">
                  <a16:creationId xmlns:a16="http://schemas.microsoft.com/office/drawing/2014/main" id="{C9D20960-717A-4E35-9D33-8D4EB774814E}"/>
                </a:ext>
              </a:extLst>
            </p:cNvPr>
            <p:cNvGrpSpPr/>
            <p:nvPr/>
          </p:nvGrpSpPr>
          <p:grpSpPr>
            <a:xfrm>
              <a:off x="3656737" y="3844368"/>
              <a:ext cx="1758069" cy="369332"/>
              <a:chOff x="3656737" y="3844368"/>
              <a:chExt cx="1758069" cy="369332"/>
            </a:xfrm>
          </p:grpSpPr>
          <p:sp>
            <p:nvSpPr>
              <p:cNvPr id="26" name="文本框 25">
                <a:extLst>
                  <a:ext uri="{FF2B5EF4-FFF2-40B4-BE49-F238E27FC236}">
                    <a16:creationId xmlns:a16="http://schemas.microsoft.com/office/drawing/2014/main" id="{1CBA3911-941F-4DB9-93F3-7D285FFB6A96}"/>
                  </a:ext>
                </a:extLst>
              </p:cNvPr>
              <p:cNvSpPr txBox="1"/>
              <p:nvPr/>
            </p:nvSpPr>
            <p:spPr>
              <a:xfrm>
                <a:off x="3656737" y="3844368"/>
                <a:ext cx="320922"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0</a:t>
                </a:r>
                <a:endParaRPr lang="zh-CN" altLang="en-US" dirty="0"/>
              </a:p>
            </p:txBody>
          </p:sp>
          <p:sp>
            <p:nvSpPr>
              <p:cNvPr id="27" name="文本框 26">
                <a:extLst>
                  <a:ext uri="{FF2B5EF4-FFF2-40B4-BE49-F238E27FC236}">
                    <a16:creationId xmlns:a16="http://schemas.microsoft.com/office/drawing/2014/main" id="{ECA0F6C2-F76F-4EC7-8D01-3BF348E15AB0}"/>
                  </a:ext>
                </a:extLst>
              </p:cNvPr>
              <p:cNvSpPr txBox="1"/>
              <p:nvPr/>
            </p:nvSpPr>
            <p:spPr>
              <a:xfrm>
                <a:off x="4369401" y="3844368"/>
                <a:ext cx="320922"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1</a:t>
                </a:r>
                <a:endParaRPr lang="zh-CN" altLang="en-US" dirty="0"/>
              </a:p>
            </p:txBody>
          </p:sp>
          <p:sp>
            <p:nvSpPr>
              <p:cNvPr id="28" name="文本框 27">
                <a:extLst>
                  <a:ext uri="{FF2B5EF4-FFF2-40B4-BE49-F238E27FC236}">
                    <a16:creationId xmlns:a16="http://schemas.microsoft.com/office/drawing/2014/main" id="{DABF3D2C-7845-4D38-8FA7-BB38A35F083C}"/>
                  </a:ext>
                </a:extLst>
              </p:cNvPr>
              <p:cNvSpPr txBox="1"/>
              <p:nvPr/>
            </p:nvSpPr>
            <p:spPr>
              <a:xfrm>
                <a:off x="5093884" y="3844368"/>
                <a:ext cx="320922"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2</a:t>
                </a:r>
                <a:endParaRPr lang="zh-CN" altLang="en-US" dirty="0"/>
              </a:p>
            </p:txBody>
          </p:sp>
        </p:grpSp>
        <p:sp>
          <p:nvSpPr>
            <p:cNvPr id="25" name="文本框 24">
              <a:extLst>
                <a:ext uri="{FF2B5EF4-FFF2-40B4-BE49-F238E27FC236}">
                  <a16:creationId xmlns:a16="http://schemas.microsoft.com/office/drawing/2014/main" id="{39D42C9F-5791-49BC-89AC-F0D8842BA49B}"/>
                </a:ext>
              </a:extLst>
            </p:cNvPr>
            <p:cNvSpPr txBox="1"/>
            <p:nvPr/>
          </p:nvSpPr>
          <p:spPr>
            <a:xfrm>
              <a:off x="5818367" y="3844368"/>
              <a:ext cx="320922"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3</a:t>
              </a:r>
              <a:endParaRPr lang="zh-CN" altLang="en-US" dirty="0"/>
            </a:p>
          </p:txBody>
        </p:sp>
      </p:grpSp>
    </p:spTree>
    <p:custDataLst>
      <p:tags r:id="rId1"/>
    </p:custDataLst>
    <p:extLst>
      <p:ext uri="{BB962C8B-B14F-4D97-AF65-F5344CB8AC3E}">
        <p14:creationId xmlns:p14="http://schemas.microsoft.com/office/powerpoint/2010/main" val="34361890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3191539" y="1518926"/>
            <a:ext cx="5755518" cy="368300"/>
          </a:xfrm>
          <a:prstGeom prst="rect">
            <a:avLst/>
          </a:prstGeom>
          <a:noFill/>
        </p:spPr>
        <p:txBody>
          <a:bodyPr wrap="square">
            <a:spAutoFit/>
          </a:bodyPr>
          <a:lstStyle/>
          <a:p>
            <a:r>
              <a:rPr lang="zh-CN" altLang="en-US" b="1" dirty="0">
                <a:solidFill>
                  <a:srgbClr val="00A0EA"/>
                </a:solidFill>
                <a:latin typeface="Arial" panose="020B0604020202020204"/>
                <a:ea typeface="微软雅黑" panose="020B0503020204020204" charset="-122"/>
                <a:cs typeface="Arial" panose="020B0604020202020204"/>
              </a:rPr>
              <a:t> </a:t>
            </a:r>
          </a:p>
        </p:txBody>
      </p:sp>
      <p:sp>
        <p:nvSpPr>
          <p:cNvPr id="7" name="矩形 6"/>
          <p:cNvSpPr/>
          <p:nvPr/>
        </p:nvSpPr>
        <p:spPr>
          <a:xfrm>
            <a:off x="681114" y="420892"/>
            <a:ext cx="45719" cy="335113"/>
          </a:xfrm>
          <a:prstGeom prst="rect">
            <a:avLst/>
          </a:prstGeom>
          <a:solidFill>
            <a:srgbClr val="00A0E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rgbClr val="00A0EA"/>
              </a:solidFill>
            </a:endParaRPr>
          </a:p>
        </p:txBody>
      </p:sp>
      <p:sp>
        <p:nvSpPr>
          <p:cNvPr id="30" name="矩形 29">
            <a:extLst>
              <a:ext uri="{FF2B5EF4-FFF2-40B4-BE49-F238E27FC236}">
                <a16:creationId xmlns:a16="http://schemas.microsoft.com/office/drawing/2014/main" id="{FAC017EA-7D67-4374-920B-91622FE6C7D1}"/>
              </a:ext>
            </a:extLst>
          </p:cNvPr>
          <p:cNvSpPr/>
          <p:nvPr/>
        </p:nvSpPr>
        <p:spPr>
          <a:xfrm>
            <a:off x="753138" y="408933"/>
            <a:ext cx="5755518" cy="368300"/>
          </a:xfrm>
          <a:prstGeom prst="rect">
            <a:avLst/>
          </a:prstGeom>
          <a:noFill/>
        </p:spPr>
        <p:txBody>
          <a:bodyPr wrap="square">
            <a:spAutoFit/>
          </a:bodyPr>
          <a:lstStyle/>
          <a:p>
            <a:r>
              <a:rPr lang="en-US" altLang="zh-CN" b="1" dirty="0">
                <a:solidFill>
                  <a:srgbClr val="00A0EA"/>
                </a:solidFill>
                <a:latin typeface="+mn-ea"/>
                <a:cs typeface="阿里巴巴普惠体 Medium" panose="00020600040101010101" pitchFamily="18" charset="-122"/>
              </a:rPr>
              <a:t>LeetCode-1202 </a:t>
            </a:r>
            <a:r>
              <a:rPr lang="zh-CN" altLang="en-US" b="1" dirty="0">
                <a:solidFill>
                  <a:srgbClr val="00A0EA"/>
                </a:solidFill>
                <a:latin typeface="+mn-ea"/>
                <a:cs typeface="阿里巴巴普惠体 Medium" panose="00020600040101010101" pitchFamily="18" charset="-122"/>
              </a:rPr>
              <a:t>交换字符串中的元素</a:t>
            </a:r>
          </a:p>
        </p:txBody>
      </p:sp>
      <p:sp>
        <p:nvSpPr>
          <p:cNvPr id="8" name="文本框 7">
            <a:extLst>
              <a:ext uri="{FF2B5EF4-FFF2-40B4-BE49-F238E27FC236}">
                <a16:creationId xmlns:a16="http://schemas.microsoft.com/office/drawing/2014/main" id="{80B4FAAC-266E-4D96-B968-BD820FCC46BC}"/>
              </a:ext>
            </a:extLst>
          </p:cNvPr>
          <p:cNvSpPr txBox="1"/>
          <p:nvPr/>
        </p:nvSpPr>
        <p:spPr>
          <a:xfrm>
            <a:off x="3291840" y="1560314"/>
            <a:ext cx="5760720"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s = "</a:t>
            </a:r>
            <a:r>
              <a:rPr lang="en-US" altLang="zh-CN" dirty="0" err="1"/>
              <a:t>dcab</a:t>
            </a:r>
            <a:r>
              <a:rPr lang="en-US" altLang="zh-CN" dirty="0"/>
              <a:t>", pairs = [[0,3],[1,2]]</a:t>
            </a:r>
            <a:endParaRPr lang="zh-CN" altLang="en-US" dirty="0"/>
          </a:p>
        </p:txBody>
      </p:sp>
      <p:sp>
        <p:nvSpPr>
          <p:cNvPr id="9" name="矩形: 圆角 8">
            <a:extLst>
              <a:ext uri="{FF2B5EF4-FFF2-40B4-BE49-F238E27FC236}">
                <a16:creationId xmlns:a16="http://schemas.microsoft.com/office/drawing/2014/main" id="{D87CFDAD-2D3C-4D61-BDC9-00E8D805A4C0}"/>
              </a:ext>
            </a:extLst>
          </p:cNvPr>
          <p:cNvSpPr/>
          <p:nvPr/>
        </p:nvSpPr>
        <p:spPr>
          <a:xfrm>
            <a:off x="3457198" y="2339347"/>
            <a:ext cx="720000" cy="7200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0</a:t>
            </a:r>
            <a:endParaRPr lang="zh-CN" altLang="en-US" dirty="0">
              <a:latin typeface="+mn-ea"/>
            </a:endParaRPr>
          </a:p>
        </p:txBody>
      </p:sp>
      <p:sp>
        <p:nvSpPr>
          <p:cNvPr id="10" name="矩形: 圆角 9">
            <a:extLst>
              <a:ext uri="{FF2B5EF4-FFF2-40B4-BE49-F238E27FC236}">
                <a16:creationId xmlns:a16="http://schemas.microsoft.com/office/drawing/2014/main" id="{4FB0D2B8-C895-4FCC-8B4E-7649D852DE0A}"/>
              </a:ext>
            </a:extLst>
          </p:cNvPr>
          <p:cNvSpPr/>
          <p:nvPr/>
        </p:nvSpPr>
        <p:spPr>
          <a:xfrm>
            <a:off x="4177198" y="2339347"/>
            <a:ext cx="720000" cy="7200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1</a:t>
            </a:r>
            <a:endParaRPr lang="zh-CN" altLang="en-US" dirty="0">
              <a:latin typeface="+mn-ea"/>
            </a:endParaRPr>
          </a:p>
        </p:txBody>
      </p:sp>
      <p:sp>
        <p:nvSpPr>
          <p:cNvPr id="11" name="矩形: 圆角 10">
            <a:extLst>
              <a:ext uri="{FF2B5EF4-FFF2-40B4-BE49-F238E27FC236}">
                <a16:creationId xmlns:a16="http://schemas.microsoft.com/office/drawing/2014/main" id="{4BF5B65D-DBB2-4476-B90F-C6F95195A805}"/>
              </a:ext>
            </a:extLst>
          </p:cNvPr>
          <p:cNvSpPr/>
          <p:nvPr/>
        </p:nvSpPr>
        <p:spPr>
          <a:xfrm>
            <a:off x="4897198" y="2339347"/>
            <a:ext cx="720000" cy="7200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1</a:t>
            </a:r>
            <a:endParaRPr lang="zh-CN" altLang="en-US" dirty="0">
              <a:latin typeface="+mn-ea"/>
            </a:endParaRPr>
          </a:p>
        </p:txBody>
      </p:sp>
      <p:sp>
        <p:nvSpPr>
          <p:cNvPr id="12" name="矩形: 圆角 11">
            <a:extLst>
              <a:ext uri="{FF2B5EF4-FFF2-40B4-BE49-F238E27FC236}">
                <a16:creationId xmlns:a16="http://schemas.microsoft.com/office/drawing/2014/main" id="{5055CDF7-F92B-4C07-B04F-C537ACF5A93C}"/>
              </a:ext>
            </a:extLst>
          </p:cNvPr>
          <p:cNvSpPr/>
          <p:nvPr/>
        </p:nvSpPr>
        <p:spPr>
          <a:xfrm>
            <a:off x="5617198" y="2339347"/>
            <a:ext cx="720000" cy="7200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0</a:t>
            </a:r>
            <a:endParaRPr lang="zh-CN" altLang="en-US" dirty="0">
              <a:latin typeface="+mn-ea"/>
            </a:endParaRPr>
          </a:p>
        </p:txBody>
      </p:sp>
      <p:sp>
        <p:nvSpPr>
          <p:cNvPr id="3" name="文本框 2">
            <a:extLst>
              <a:ext uri="{FF2B5EF4-FFF2-40B4-BE49-F238E27FC236}">
                <a16:creationId xmlns:a16="http://schemas.microsoft.com/office/drawing/2014/main" id="{7A2E79F2-2DFB-44E5-A20F-8E82C53B0701}"/>
              </a:ext>
            </a:extLst>
          </p:cNvPr>
          <p:cNvSpPr txBox="1"/>
          <p:nvPr/>
        </p:nvSpPr>
        <p:spPr>
          <a:xfrm>
            <a:off x="645650" y="4998720"/>
            <a:ext cx="9744975" cy="923330"/>
          </a:xfrm>
          <a:prstGeom prst="rect">
            <a:avLst/>
          </a:prstGeom>
          <a:noFill/>
        </p:spPr>
        <p:txBody>
          <a:bodyPr wrap="none" rtlCol="0">
            <a:spAutoFit/>
          </a:bodyPr>
          <a:lstStyle/>
          <a:p>
            <a:r>
              <a:rPr lang="zh-CN" altLang="en-US" dirty="0"/>
              <a:t>根据给定的数组</a:t>
            </a:r>
            <a:r>
              <a:rPr lang="en-US" altLang="zh-CN" dirty="0"/>
              <a:t>pairs</a:t>
            </a:r>
            <a:r>
              <a:rPr lang="zh-CN" altLang="en-US" dirty="0"/>
              <a:t>，我们可以获取到可以交换的字母，然后将可交换的字母分别组成一组。</a:t>
            </a:r>
            <a:endParaRPr lang="en-US" altLang="zh-CN" dirty="0"/>
          </a:p>
          <a:p>
            <a:r>
              <a:rPr lang="zh-CN" altLang="en-US" dirty="0"/>
              <a:t>对组内的字母进行排序。然后根据字符串中字符的组号来获取组内的最小字符进行字符串拼接。</a:t>
            </a:r>
            <a:endParaRPr lang="en-US" altLang="zh-CN" dirty="0"/>
          </a:p>
          <a:p>
            <a:r>
              <a:rPr lang="zh-CN" altLang="en-US" dirty="0"/>
              <a:t>最后得出的字符串就是我们所需要的字符串。</a:t>
            </a:r>
          </a:p>
        </p:txBody>
      </p:sp>
      <p:sp>
        <p:nvSpPr>
          <p:cNvPr id="13" name="矩形: 圆角 12">
            <a:extLst>
              <a:ext uri="{FF2B5EF4-FFF2-40B4-BE49-F238E27FC236}">
                <a16:creationId xmlns:a16="http://schemas.microsoft.com/office/drawing/2014/main" id="{F5A38884-2CA0-46C6-8CC6-D05CDBA2BCA4}"/>
              </a:ext>
            </a:extLst>
          </p:cNvPr>
          <p:cNvSpPr/>
          <p:nvPr/>
        </p:nvSpPr>
        <p:spPr>
          <a:xfrm>
            <a:off x="3457198" y="3063074"/>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d</a:t>
            </a:r>
            <a:endParaRPr lang="zh-CN" altLang="en-US" dirty="0">
              <a:latin typeface="+mn-ea"/>
            </a:endParaRPr>
          </a:p>
        </p:txBody>
      </p:sp>
      <p:sp>
        <p:nvSpPr>
          <p:cNvPr id="14" name="矩形: 圆角 13">
            <a:extLst>
              <a:ext uri="{FF2B5EF4-FFF2-40B4-BE49-F238E27FC236}">
                <a16:creationId xmlns:a16="http://schemas.microsoft.com/office/drawing/2014/main" id="{831C0E3A-5B99-44B8-9D1F-F8072BCB5A8C}"/>
              </a:ext>
            </a:extLst>
          </p:cNvPr>
          <p:cNvSpPr/>
          <p:nvPr/>
        </p:nvSpPr>
        <p:spPr>
          <a:xfrm>
            <a:off x="4177198" y="3063074"/>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c</a:t>
            </a:r>
            <a:endParaRPr lang="zh-CN" altLang="en-US" dirty="0">
              <a:latin typeface="+mn-ea"/>
            </a:endParaRPr>
          </a:p>
        </p:txBody>
      </p:sp>
      <p:sp>
        <p:nvSpPr>
          <p:cNvPr id="15" name="矩形: 圆角 14">
            <a:extLst>
              <a:ext uri="{FF2B5EF4-FFF2-40B4-BE49-F238E27FC236}">
                <a16:creationId xmlns:a16="http://schemas.microsoft.com/office/drawing/2014/main" id="{5645CEB0-E1EA-475B-97B3-A5D666A933D5}"/>
              </a:ext>
            </a:extLst>
          </p:cNvPr>
          <p:cNvSpPr/>
          <p:nvPr/>
        </p:nvSpPr>
        <p:spPr>
          <a:xfrm>
            <a:off x="4897198" y="3063074"/>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a</a:t>
            </a:r>
            <a:endParaRPr lang="zh-CN" altLang="en-US" dirty="0">
              <a:latin typeface="+mn-ea"/>
            </a:endParaRPr>
          </a:p>
        </p:txBody>
      </p:sp>
      <p:sp>
        <p:nvSpPr>
          <p:cNvPr id="16" name="矩形: 圆角 15">
            <a:extLst>
              <a:ext uri="{FF2B5EF4-FFF2-40B4-BE49-F238E27FC236}">
                <a16:creationId xmlns:a16="http://schemas.microsoft.com/office/drawing/2014/main" id="{24956B49-DE97-4F6A-A4FE-BB06BC389480}"/>
              </a:ext>
            </a:extLst>
          </p:cNvPr>
          <p:cNvSpPr/>
          <p:nvPr/>
        </p:nvSpPr>
        <p:spPr>
          <a:xfrm>
            <a:off x="5617198" y="3063074"/>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b</a:t>
            </a:r>
            <a:endParaRPr lang="zh-CN" altLang="en-US" dirty="0">
              <a:latin typeface="+mn-ea"/>
            </a:endParaRPr>
          </a:p>
        </p:txBody>
      </p:sp>
      <p:sp>
        <p:nvSpPr>
          <p:cNvPr id="17" name="矩形: 圆角 16">
            <a:extLst>
              <a:ext uri="{FF2B5EF4-FFF2-40B4-BE49-F238E27FC236}">
                <a16:creationId xmlns:a16="http://schemas.microsoft.com/office/drawing/2014/main" id="{E22A7892-9912-4103-97B4-6587B2B2E81B}"/>
              </a:ext>
            </a:extLst>
          </p:cNvPr>
          <p:cNvSpPr/>
          <p:nvPr/>
        </p:nvSpPr>
        <p:spPr>
          <a:xfrm>
            <a:off x="8608318" y="1518926"/>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Key</a:t>
            </a:r>
            <a:endParaRPr lang="zh-CN" altLang="en-US" dirty="0">
              <a:latin typeface="+mn-ea"/>
            </a:endParaRPr>
          </a:p>
        </p:txBody>
      </p:sp>
      <p:sp>
        <p:nvSpPr>
          <p:cNvPr id="18" name="矩形: 圆角 17">
            <a:extLst>
              <a:ext uri="{FF2B5EF4-FFF2-40B4-BE49-F238E27FC236}">
                <a16:creationId xmlns:a16="http://schemas.microsoft.com/office/drawing/2014/main" id="{DE5B5234-EA45-4C1D-8A01-5B943D786486}"/>
              </a:ext>
            </a:extLst>
          </p:cNvPr>
          <p:cNvSpPr/>
          <p:nvPr/>
        </p:nvSpPr>
        <p:spPr>
          <a:xfrm>
            <a:off x="9328318" y="1518926"/>
            <a:ext cx="783422"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Val</a:t>
            </a:r>
            <a:endParaRPr lang="zh-CN" altLang="en-US" dirty="0">
              <a:latin typeface="+mn-ea"/>
            </a:endParaRPr>
          </a:p>
        </p:txBody>
      </p:sp>
      <p:sp>
        <p:nvSpPr>
          <p:cNvPr id="19" name="矩形: 圆角 18">
            <a:extLst>
              <a:ext uri="{FF2B5EF4-FFF2-40B4-BE49-F238E27FC236}">
                <a16:creationId xmlns:a16="http://schemas.microsoft.com/office/drawing/2014/main" id="{BBE6818E-8587-4EDC-9466-B879293396CD}"/>
              </a:ext>
            </a:extLst>
          </p:cNvPr>
          <p:cNvSpPr/>
          <p:nvPr/>
        </p:nvSpPr>
        <p:spPr>
          <a:xfrm>
            <a:off x="8608318" y="2248269"/>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0</a:t>
            </a:r>
            <a:endParaRPr lang="zh-CN" altLang="en-US" dirty="0">
              <a:latin typeface="+mn-ea"/>
            </a:endParaRPr>
          </a:p>
        </p:txBody>
      </p:sp>
      <p:sp>
        <p:nvSpPr>
          <p:cNvPr id="20" name="矩形: 圆角 19">
            <a:extLst>
              <a:ext uri="{FF2B5EF4-FFF2-40B4-BE49-F238E27FC236}">
                <a16:creationId xmlns:a16="http://schemas.microsoft.com/office/drawing/2014/main" id="{322D1B30-AA53-4ADC-B0B9-7579A624A867}"/>
              </a:ext>
            </a:extLst>
          </p:cNvPr>
          <p:cNvSpPr/>
          <p:nvPr/>
        </p:nvSpPr>
        <p:spPr>
          <a:xfrm>
            <a:off x="9328318" y="2255355"/>
            <a:ext cx="783422"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latin typeface="+mn-ea"/>
              </a:rPr>
              <a:t>b,d</a:t>
            </a:r>
            <a:endParaRPr lang="zh-CN" altLang="en-US" dirty="0">
              <a:latin typeface="+mn-ea"/>
            </a:endParaRPr>
          </a:p>
        </p:txBody>
      </p:sp>
      <p:sp>
        <p:nvSpPr>
          <p:cNvPr id="21" name="矩形: 圆角 20">
            <a:extLst>
              <a:ext uri="{FF2B5EF4-FFF2-40B4-BE49-F238E27FC236}">
                <a16:creationId xmlns:a16="http://schemas.microsoft.com/office/drawing/2014/main" id="{B551A694-852B-4956-BBAC-83BEDC7A091E}"/>
              </a:ext>
            </a:extLst>
          </p:cNvPr>
          <p:cNvSpPr/>
          <p:nvPr/>
        </p:nvSpPr>
        <p:spPr>
          <a:xfrm>
            <a:off x="8608318" y="2975355"/>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1</a:t>
            </a:r>
            <a:endParaRPr lang="zh-CN" altLang="en-US" dirty="0">
              <a:latin typeface="+mn-ea"/>
            </a:endParaRPr>
          </a:p>
        </p:txBody>
      </p:sp>
      <p:sp>
        <p:nvSpPr>
          <p:cNvPr id="22" name="矩形: 圆角 21">
            <a:extLst>
              <a:ext uri="{FF2B5EF4-FFF2-40B4-BE49-F238E27FC236}">
                <a16:creationId xmlns:a16="http://schemas.microsoft.com/office/drawing/2014/main" id="{49C8F2DA-2B90-435F-9267-964775C36C7F}"/>
              </a:ext>
            </a:extLst>
          </p:cNvPr>
          <p:cNvSpPr/>
          <p:nvPr/>
        </p:nvSpPr>
        <p:spPr>
          <a:xfrm>
            <a:off x="9328318" y="2982441"/>
            <a:ext cx="783422"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latin typeface="+mn-ea"/>
              </a:rPr>
              <a:t>a,c</a:t>
            </a:r>
            <a:endParaRPr lang="zh-CN" altLang="en-US" dirty="0">
              <a:latin typeface="+mn-ea"/>
            </a:endParaRPr>
          </a:p>
        </p:txBody>
      </p:sp>
      <p:grpSp>
        <p:nvGrpSpPr>
          <p:cNvPr id="23" name="组合 22">
            <a:extLst>
              <a:ext uri="{FF2B5EF4-FFF2-40B4-BE49-F238E27FC236}">
                <a16:creationId xmlns:a16="http://schemas.microsoft.com/office/drawing/2014/main" id="{05CEA0CB-7417-4B5F-BB6F-B833DFF940D9}"/>
              </a:ext>
            </a:extLst>
          </p:cNvPr>
          <p:cNvGrpSpPr/>
          <p:nvPr/>
        </p:nvGrpSpPr>
        <p:grpSpPr>
          <a:xfrm>
            <a:off x="3656737" y="3844368"/>
            <a:ext cx="2482552" cy="369332"/>
            <a:chOff x="3656737" y="3844368"/>
            <a:chExt cx="2482552" cy="369332"/>
          </a:xfrm>
        </p:grpSpPr>
        <p:grpSp>
          <p:nvGrpSpPr>
            <p:cNvPr id="24" name="组合 23">
              <a:extLst>
                <a:ext uri="{FF2B5EF4-FFF2-40B4-BE49-F238E27FC236}">
                  <a16:creationId xmlns:a16="http://schemas.microsoft.com/office/drawing/2014/main" id="{C9D20960-717A-4E35-9D33-8D4EB774814E}"/>
                </a:ext>
              </a:extLst>
            </p:cNvPr>
            <p:cNvGrpSpPr/>
            <p:nvPr/>
          </p:nvGrpSpPr>
          <p:grpSpPr>
            <a:xfrm>
              <a:off x="3656737" y="3844368"/>
              <a:ext cx="1758069" cy="369332"/>
              <a:chOff x="3656737" y="3844368"/>
              <a:chExt cx="1758069" cy="369332"/>
            </a:xfrm>
          </p:grpSpPr>
          <p:sp>
            <p:nvSpPr>
              <p:cNvPr id="26" name="文本框 25">
                <a:extLst>
                  <a:ext uri="{FF2B5EF4-FFF2-40B4-BE49-F238E27FC236}">
                    <a16:creationId xmlns:a16="http://schemas.microsoft.com/office/drawing/2014/main" id="{1CBA3911-941F-4DB9-93F3-7D285FFB6A96}"/>
                  </a:ext>
                </a:extLst>
              </p:cNvPr>
              <p:cNvSpPr txBox="1"/>
              <p:nvPr/>
            </p:nvSpPr>
            <p:spPr>
              <a:xfrm>
                <a:off x="3656737" y="3844368"/>
                <a:ext cx="320922"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0</a:t>
                </a:r>
                <a:endParaRPr lang="zh-CN" altLang="en-US" dirty="0"/>
              </a:p>
            </p:txBody>
          </p:sp>
          <p:sp>
            <p:nvSpPr>
              <p:cNvPr id="27" name="文本框 26">
                <a:extLst>
                  <a:ext uri="{FF2B5EF4-FFF2-40B4-BE49-F238E27FC236}">
                    <a16:creationId xmlns:a16="http://schemas.microsoft.com/office/drawing/2014/main" id="{ECA0F6C2-F76F-4EC7-8D01-3BF348E15AB0}"/>
                  </a:ext>
                </a:extLst>
              </p:cNvPr>
              <p:cNvSpPr txBox="1"/>
              <p:nvPr/>
            </p:nvSpPr>
            <p:spPr>
              <a:xfrm>
                <a:off x="4369401" y="3844368"/>
                <a:ext cx="320922"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1</a:t>
                </a:r>
                <a:endParaRPr lang="zh-CN" altLang="en-US" dirty="0"/>
              </a:p>
            </p:txBody>
          </p:sp>
          <p:sp>
            <p:nvSpPr>
              <p:cNvPr id="28" name="文本框 27">
                <a:extLst>
                  <a:ext uri="{FF2B5EF4-FFF2-40B4-BE49-F238E27FC236}">
                    <a16:creationId xmlns:a16="http://schemas.microsoft.com/office/drawing/2014/main" id="{DABF3D2C-7845-4D38-8FA7-BB38A35F083C}"/>
                  </a:ext>
                </a:extLst>
              </p:cNvPr>
              <p:cNvSpPr txBox="1"/>
              <p:nvPr/>
            </p:nvSpPr>
            <p:spPr>
              <a:xfrm>
                <a:off x="5093884" y="3844368"/>
                <a:ext cx="320922"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2</a:t>
                </a:r>
                <a:endParaRPr lang="zh-CN" altLang="en-US" dirty="0"/>
              </a:p>
            </p:txBody>
          </p:sp>
        </p:grpSp>
        <p:sp>
          <p:nvSpPr>
            <p:cNvPr id="25" name="文本框 24">
              <a:extLst>
                <a:ext uri="{FF2B5EF4-FFF2-40B4-BE49-F238E27FC236}">
                  <a16:creationId xmlns:a16="http://schemas.microsoft.com/office/drawing/2014/main" id="{39D42C9F-5791-49BC-89AC-F0D8842BA49B}"/>
                </a:ext>
              </a:extLst>
            </p:cNvPr>
            <p:cNvSpPr txBox="1"/>
            <p:nvPr/>
          </p:nvSpPr>
          <p:spPr>
            <a:xfrm>
              <a:off x="5818367" y="3844368"/>
              <a:ext cx="320922"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3</a:t>
              </a:r>
              <a:endParaRPr lang="zh-CN" altLang="en-US" dirty="0"/>
            </a:p>
          </p:txBody>
        </p:sp>
      </p:grpSp>
      <p:sp>
        <p:nvSpPr>
          <p:cNvPr id="29" name="iconfont-11821-5609243">
            <a:extLst>
              <a:ext uri="{FF2B5EF4-FFF2-40B4-BE49-F238E27FC236}">
                <a16:creationId xmlns:a16="http://schemas.microsoft.com/office/drawing/2014/main" id="{0798C2B2-E378-49BC-ABC0-EBEDBBDB3F8A}"/>
              </a:ext>
            </a:extLst>
          </p:cNvPr>
          <p:cNvSpPr/>
          <p:nvPr/>
        </p:nvSpPr>
        <p:spPr>
          <a:xfrm rot="16200000">
            <a:off x="3512355" y="4187811"/>
            <a:ext cx="609685" cy="502455"/>
          </a:xfrm>
          <a:custGeom>
            <a:avLst/>
            <a:gdLst>
              <a:gd name="T0" fmla="*/ 5331 w 10556"/>
              <a:gd name="T1" fmla="*/ 0 h 8696"/>
              <a:gd name="T2" fmla="*/ 10556 w 10556"/>
              <a:gd name="T3" fmla="*/ 4341 h 8696"/>
              <a:gd name="T4" fmla="*/ 5331 w 10556"/>
              <a:gd name="T5" fmla="*/ 8696 h 8696"/>
              <a:gd name="T6" fmla="*/ 5331 w 10556"/>
              <a:gd name="T7" fmla="*/ 0 h 8696"/>
              <a:gd name="T8" fmla="*/ 0 w 10556"/>
              <a:gd name="T9" fmla="*/ 2705 h 8696"/>
              <a:gd name="T10" fmla="*/ 5331 w 10556"/>
              <a:gd name="T11" fmla="*/ 2705 h 8696"/>
              <a:gd name="T12" fmla="*/ 5331 w 10556"/>
              <a:gd name="T13" fmla="*/ 5912 h 8696"/>
              <a:gd name="T14" fmla="*/ 0 w 10556"/>
              <a:gd name="T15" fmla="*/ 5912 h 8696"/>
              <a:gd name="T16" fmla="*/ 0 w 10556"/>
              <a:gd name="T17" fmla="*/ 2705 h 8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56" h="8696">
                <a:moveTo>
                  <a:pt x="5331" y="0"/>
                </a:moveTo>
                <a:lnTo>
                  <a:pt x="10556" y="4341"/>
                </a:lnTo>
                <a:lnTo>
                  <a:pt x="5331" y="8696"/>
                </a:lnTo>
                <a:lnTo>
                  <a:pt x="5331" y="0"/>
                </a:lnTo>
                <a:close/>
                <a:moveTo>
                  <a:pt x="0" y="2705"/>
                </a:moveTo>
                <a:lnTo>
                  <a:pt x="5331" y="2705"/>
                </a:lnTo>
                <a:lnTo>
                  <a:pt x="5331" y="5912"/>
                </a:lnTo>
                <a:lnTo>
                  <a:pt x="0" y="5912"/>
                </a:lnTo>
                <a:lnTo>
                  <a:pt x="0" y="270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a:extLst>
              <a:ext uri="{FF2B5EF4-FFF2-40B4-BE49-F238E27FC236}">
                <a16:creationId xmlns:a16="http://schemas.microsoft.com/office/drawing/2014/main" id="{964FCBE1-8779-4237-A66E-7D2BDE632356}"/>
              </a:ext>
            </a:extLst>
          </p:cNvPr>
          <p:cNvSpPr txBox="1"/>
          <p:nvPr/>
        </p:nvSpPr>
        <p:spPr>
          <a:xfrm>
            <a:off x="3291840" y="1948520"/>
            <a:ext cx="587020"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Str:</a:t>
            </a:r>
            <a:endParaRPr lang="zh-CN" altLang="en-US" dirty="0"/>
          </a:p>
        </p:txBody>
      </p:sp>
    </p:spTree>
    <p:custDataLst>
      <p:tags r:id="rId1"/>
    </p:custDataLst>
    <p:extLst>
      <p:ext uri="{BB962C8B-B14F-4D97-AF65-F5344CB8AC3E}">
        <p14:creationId xmlns:p14="http://schemas.microsoft.com/office/powerpoint/2010/main" val="58201134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3191539" y="1518926"/>
            <a:ext cx="5755518" cy="368300"/>
          </a:xfrm>
          <a:prstGeom prst="rect">
            <a:avLst/>
          </a:prstGeom>
          <a:noFill/>
        </p:spPr>
        <p:txBody>
          <a:bodyPr wrap="square">
            <a:spAutoFit/>
          </a:bodyPr>
          <a:lstStyle/>
          <a:p>
            <a:r>
              <a:rPr lang="zh-CN" altLang="en-US" b="1" dirty="0">
                <a:solidFill>
                  <a:srgbClr val="00A0EA"/>
                </a:solidFill>
                <a:latin typeface="Arial" panose="020B0604020202020204"/>
                <a:ea typeface="微软雅黑" panose="020B0503020204020204" charset="-122"/>
                <a:cs typeface="Arial" panose="020B0604020202020204"/>
              </a:rPr>
              <a:t> </a:t>
            </a:r>
          </a:p>
        </p:txBody>
      </p:sp>
      <p:sp>
        <p:nvSpPr>
          <p:cNvPr id="7" name="矩形 6"/>
          <p:cNvSpPr/>
          <p:nvPr/>
        </p:nvSpPr>
        <p:spPr>
          <a:xfrm>
            <a:off x="681114" y="420892"/>
            <a:ext cx="45719" cy="335113"/>
          </a:xfrm>
          <a:prstGeom prst="rect">
            <a:avLst/>
          </a:prstGeom>
          <a:solidFill>
            <a:srgbClr val="00A0E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rgbClr val="00A0EA"/>
              </a:solidFill>
            </a:endParaRPr>
          </a:p>
        </p:txBody>
      </p:sp>
      <p:sp>
        <p:nvSpPr>
          <p:cNvPr id="30" name="矩形 29">
            <a:extLst>
              <a:ext uri="{FF2B5EF4-FFF2-40B4-BE49-F238E27FC236}">
                <a16:creationId xmlns:a16="http://schemas.microsoft.com/office/drawing/2014/main" id="{FAC017EA-7D67-4374-920B-91622FE6C7D1}"/>
              </a:ext>
            </a:extLst>
          </p:cNvPr>
          <p:cNvSpPr/>
          <p:nvPr/>
        </p:nvSpPr>
        <p:spPr>
          <a:xfrm>
            <a:off x="753138" y="408933"/>
            <a:ext cx="5755518" cy="368300"/>
          </a:xfrm>
          <a:prstGeom prst="rect">
            <a:avLst/>
          </a:prstGeom>
          <a:noFill/>
        </p:spPr>
        <p:txBody>
          <a:bodyPr wrap="square">
            <a:spAutoFit/>
          </a:bodyPr>
          <a:lstStyle/>
          <a:p>
            <a:r>
              <a:rPr lang="en-US" altLang="zh-CN" b="1" dirty="0">
                <a:solidFill>
                  <a:srgbClr val="00A0EA"/>
                </a:solidFill>
                <a:latin typeface="+mn-ea"/>
                <a:cs typeface="阿里巴巴普惠体 Medium" panose="00020600040101010101" pitchFamily="18" charset="-122"/>
              </a:rPr>
              <a:t>LeetCode-1202 </a:t>
            </a:r>
            <a:r>
              <a:rPr lang="zh-CN" altLang="en-US" b="1" dirty="0">
                <a:solidFill>
                  <a:srgbClr val="00A0EA"/>
                </a:solidFill>
                <a:latin typeface="+mn-ea"/>
                <a:cs typeface="阿里巴巴普惠体 Medium" panose="00020600040101010101" pitchFamily="18" charset="-122"/>
              </a:rPr>
              <a:t>交换字符串中的元素</a:t>
            </a:r>
          </a:p>
        </p:txBody>
      </p:sp>
      <p:sp>
        <p:nvSpPr>
          <p:cNvPr id="8" name="文本框 7">
            <a:extLst>
              <a:ext uri="{FF2B5EF4-FFF2-40B4-BE49-F238E27FC236}">
                <a16:creationId xmlns:a16="http://schemas.microsoft.com/office/drawing/2014/main" id="{80B4FAAC-266E-4D96-B968-BD820FCC46BC}"/>
              </a:ext>
            </a:extLst>
          </p:cNvPr>
          <p:cNvSpPr txBox="1"/>
          <p:nvPr/>
        </p:nvSpPr>
        <p:spPr>
          <a:xfrm>
            <a:off x="3291840" y="1560314"/>
            <a:ext cx="5760720"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s = "</a:t>
            </a:r>
            <a:r>
              <a:rPr lang="en-US" altLang="zh-CN" dirty="0" err="1"/>
              <a:t>dcab</a:t>
            </a:r>
            <a:r>
              <a:rPr lang="en-US" altLang="zh-CN" dirty="0"/>
              <a:t>", pairs = [[0,3],[1,2]]</a:t>
            </a:r>
            <a:endParaRPr lang="zh-CN" altLang="en-US" dirty="0"/>
          </a:p>
        </p:txBody>
      </p:sp>
      <p:sp>
        <p:nvSpPr>
          <p:cNvPr id="9" name="矩形: 圆角 8">
            <a:extLst>
              <a:ext uri="{FF2B5EF4-FFF2-40B4-BE49-F238E27FC236}">
                <a16:creationId xmlns:a16="http://schemas.microsoft.com/office/drawing/2014/main" id="{D87CFDAD-2D3C-4D61-BDC9-00E8D805A4C0}"/>
              </a:ext>
            </a:extLst>
          </p:cNvPr>
          <p:cNvSpPr/>
          <p:nvPr/>
        </p:nvSpPr>
        <p:spPr>
          <a:xfrm>
            <a:off x="3457198" y="2339347"/>
            <a:ext cx="720000" cy="7200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0</a:t>
            </a:r>
            <a:endParaRPr lang="zh-CN" altLang="en-US" dirty="0">
              <a:latin typeface="+mn-ea"/>
            </a:endParaRPr>
          </a:p>
        </p:txBody>
      </p:sp>
      <p:sp>
        <p:nvSpPr>
          <p:cNvPr id="10" name="矩形: 圆角 9">
            <a:extLst>
              <a:ext uri="{FF2B5EF4-FFF2-40B4-BE49-F238E27FC236}">
                <a16:creationId xmlns:a16="http://schemas.microsoft.com/office/drawing/2014/main" id="{4FB0D2B8-C895-4FCC-8B4E-7649D852DE0A}"/>
              </a:ext>
            </a:extLst>
          </p:cNvPr>
          <p:cNvSpPr/>
          <p:nvPr/>
        </p:nvSpPr>
        <p:spPr>
          <a:xfrm>
            <a:off x="4177198" y="2339347"/>
            <a:ext cx="720000" cy="7200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1</a:t>
            </a:r>
            <a:endParaRPr lang="zh-CN" altLang="en-US" dirty="0">
              <a:latin typeface="+mn-ea"/>
            </a:endParaRPr>
          </a:p>
        </p:txBody>
      </p:sp>
      <p:sp>
        <p:nvSpPr>
          <p:cNvPr id="11" name="矩形: 圆角 10">
            <a:extLst>
              <a:ext uri="{FF2B5EF4-FFF2-40B4-BE49-F238E27FC236}">
                <a16:creationId xmlns:a16="http://schemas.microsoft.com/office/drawing/2014/main" id="{4BF5B65D-DBB2-4476-B90F-C6F95195A805}"/>
              </a:ext>
            </a:extLst>
          </p:cNvPr>
          <p:cNvSpPr/>
          <p:nvPr/>
        </p:nvSpPr>
        <p:spPr>
          <a:xfrm>
            <a:off x="4897198" y="2339347"/>
            <a:ext cx="720000" cy="7200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1</a:t>
            </a:r>
            <a:endParaRPr lang="zh-CN" altLang="en-US" dirty="0">
              <a:latin typeface="+mn-ea"/>
            </a:endParaRPr>
          </a:p>
        </p:txBody>
      </p:sp>
      <p:sp>
        <p:nvSpPr>
          <p:cNvPr id="12" name="矩形: 圆角 11">
            <a:extLst>
              <a:ext uri="{FF2B5EF4-FFF2-40B4-BE49-F238E27FC236}">
                <a16:creationId xmlns:a16="http://schemas.microsoft.com/office/drawing/2014/main" id="{5055CDF7-F92B-4C07-B04F-C537ACF5A93C}"/>
              </a:ext>
            </a:extLst>
          </p:cNvPr>
          <p:cNvSpPr/>
          <p:nvPr/>
        </p:nvSpPr>
        <p:spPr>
          <a:xfrm>
            <a:off x="5617198" y="2339347"/>
            <a:ext cx="720000" cy="7200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0</a:t>
            </a:r>
            <a:endParaRPr lang="zh-CN" altLang="en-US" dirty="0">
              <a:latin typeface="+mn-ea"/>
            </a:endParaRPr>
          </a:p>
        </p:txBody>
      </p:sp>
      <p:sp>
        <p:nvSpPr>
          <p:cNvPr id="3" name="文本框 2">
            <a:extLst>
              <a:ext uri="{FF2B5EF4-FFF2-40B4-BE49-F238E27FC236}">
                <a16:creationId xmlns:a16="http://schemas.microsoft.com/office/drawing/2014/main" id="{7A2E79F2-2DFB-44E5-A20F-8E82C53B0701}"/>
              </a:ext>
            </a:extLst>
          </p:cNvPr>
          <p:cNvSpPr txBox="1"/>
          <p:nvPr/>
        </p:nvSpPr>
        <p:spPr>
          <a:xfrm>
            <a:off x="645650" y="4998720"/>
            <a:ext cx="9744975" cy="923330"/>
          </a:xfrm>
          <a:prstGeom prst="rect">
            <a:avLst/>
          </a:prstGeom>
          <a:noFill/>
        </p:spPr>
        <p:txBody>
          <a:bodyPr wrap="none" rtlCol="0">
            <a:spAutoFit/>
          </a:bodyPr>
          <a:lstStyle/>
          <a:p>
            <a:r>
              <a:rPr lang="zh-CN" altLang="en-US" dirty="0"/>
              <a:t>根据给定的数组</a:t>
            </a:r>
            <a:r>
              <a:rPr lang="en-US" altLang="zh-CN" dirty="0"/>
              <a:t>pairs</a:t>
            </a:r>
            <a:r>
              <a:rPr lang="zh-CN" altLang="en-US" dirty="0"/>
              <a:t>，我们可以获取到可以交换的字母，然后将可交换的字母分别组成一组。</a:t>
            </a:r>
            <a:endParaRPr lang="en-US" altLang="zh-CN" dirty="0"/>
          </a:p>
          <a:p>
            <a:r>
              <a:rPr lang="zh-CN" altLang="en-US" dirty="0"/>
              <a:t>对组内的字母进行排序。然后根据字符串中字符的组号来获取组内的最小字符进行字符串拼接。</a:t>
            </a:r>
            <a:endParaRPr lang="en-US" altLang="zh-CN" dirty="0"/>
          </a:p>
          <a:p>
            <a:r>
              <a:rPr lang="zh-CN" altLang="en-US" dirty="0"/>
              <a:t>最后得出的字符串就是我们所需要的字符串。</a:t>
            </a:r>
          </a:p>
        </p:txBody>
      </p:sp>
      <p:sp>
        <p:nvSpPr>
          <p:cNvPr id="13" name="矩形: 圆角 12">
            <a:extLst>
              <a:ext uri="{FF2B5EF4-FFF2-40B4-BE49-F238E27FC236}">
                <a16:creationId xmlns:a16="http://schemas.microsoft.com/office/drawing/2014/main" id="{F5A38884-2CA0-46C6-8CC6-D05CDBA2BCA4}"/>
              </a:ext>
            </a:extLst>
          </p:cNvPr>
          <p:cNvSpPr/>
          <p:nvPr/>
        </p:nvSpPr>
        <p:spPr>
          <a:xfrm>
            <a:off x="3457198" y="3063074"/>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d</a:t>
            </a:r>
            <a:endParaRPr lang="zh-CN" altLang="en-US" dirty="0">
              <a:latin typeface="+mn-ea"/>
            </a:endParaRPr>
          </a:p>
        </p:txBody>
      </p:sp>
      <p:sp>
        <p:nvSpPr>
          <p:cNvPr id="14" name="矩形: 圆角 13">
            <a:extLst>
              <a:ext uri="{FF2B5EF4-FFF2-40B4-BE49-F238E27FC236}">
                <a16:creationId xmlns:a16="http://schemas.microsoft.com/office/drawing/2014/main" id="{831C0E3A-5B99-44B8-9D1F-F8072BCB5A8C}"/>
              </a:ext>
            </a:extLst>
          </p:cNvPr>
          <p:cNvSpPr/>
          <p:nvPr/>
        </p:nvSpPr>
        <p:spPr>
          <a:xfrm>
            <a:off x="4177198" y="3063074"/>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c</a:t>
            </a:r>
            <a:endParaRPr lang="zh-CN" altLang="en-US" dirty="0">
              <a:latin typeface="+mn-ea"/>
            </a:endParaRPr>
          </a:p>
        </p:txBody>
      </p:sp>
      <p:sp>
        <p:nvSpPr>
          <p:cNvPr id="15" name="矩形: 圆角 14">
            <a:extLst>
              <a:ext uri="{FF2B5EF4-FFF2-40B4-BE49-F238E27FC236}">
                <a16:creationId xmlns:a16="http://schemas.microsoft.com/office/drawing/2014/main" id="{5645CEB0-E1EA-475B-97B3-A5D666A933D5}"/>
              </a:ext>
            </a:extLst>
          </p:cNvPr>
          <p:cNvSpPr/>
          <p:nvPr/>
        </p:nvSpPr>
        <p:spPr>
          <a:xfrm>
            <a:off x="4897198" y="3063074"/>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a</a:t>
            </a:r>
            <a:endParaRPr lang="zh-CN" altLang="en-US" dirty="0">
              <a:latin typeface="+mn-ea"/>
            </a:endParaRPr>
          </a:p>
        </p:txBody>
      </p:sp>
      <p:sp>
        <p:nvSpPr>
          <p:cNvPr id="16" name="矩形: 圆角 15">
            <a:extLst>
              <a:ext uri="{FF2B5EF4-FFF2-40B4-BE49-F238E27FC236}">
                <a16:creationId xmlns:a16="http://schemas.microsoft.com/office/drawing/2014/main" id="{24956B49-DE97-4F6A-A4FE-BB06BC389480}"/>
              </a:ext>
            </a:extLst>
          </p:cNvPr>
          <p:cNvSpPr/>
          <p:nvPr/>
        </p:nvSpPr>
        <p:spPr>
          <a:xfrm>
            <a:off x="5617198" y="3063074"/>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b</a:t>
            </a:r>
            <a:endParaRPr lang="zh-CN" altLang="en-US" dirty="0">
              <a:latin typeface="+mn-ea"/>
            </a:endParaRPr>
          </a:p>
        </p:txBody>
      </p:sp>
      <p:sp>
        <p:nvSpPr>
          <p:cNvPr id="17" name="矩形: 圆角 16">
            <a:extLst>
              <a:ext uri="{FF2B5EF4-FFF2-40B4-BE49-F238E27FC236}">
                <a16:creationId xmlns:a16="http://schemas.microsoft.com/office/drawing/2014/main" id="{E22A7892-9912-4103-97B4-6587B2B2E81B}"/>
              </a:ext>
            </a:extLst>
          </p:cNvPr>
          <p:cNvSpPr/>
          <p:nvPr/>
        </p:nvSpPr>
        <p:spPr>
          <a:xfrm>
            <a:off x="8608318" y="1518926"/>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Key</a:t>
            </a:r>
            <a:endParaRPr lang="zh-CN" altLang="en-US" dirty="0">
              <a:latin typeface="+mn-ea"/>
            </a:endParaRPr>
          </a:p>
        </p:txBody>
      </p:sp>
      <p:sp>
        <p:nvSpPr>
          <p:cNvPr id="18" name="矩形: 圆角 17">
            <a:extLst>
              <a:ext uri="{FF2B5EF4-FFF2-40B4-BE49-F238E27FC236}">
                <a16:creationId xmlns:a16="http://schemas.microsoft.com/office/drawing/2014/main" id="{DE5B5234-EA45-4C1D-8A01-5B943D786486}"/>
              </a:ext>
            </a:extLst>
          </p:cNvPr>
          <p:cNvSpPr/>
          <p:nvPr/>
        </p:nvSpPr>
        <p:spPr>
          <a:xfrm>
            <a:off x="9328318" y="1518926"/>
            <a:ext cx="783422"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Val</a:t>
            </a:r>
            <a:endParaRPr lang="zh-CN" altLang="en-US" dirty="0">
              <a:latin typeface="+mn-ea"/>
            </a:endParaRPr>
          </a:p>
        </p:txBody>
      </p:sp>
      <p:sp>
        <p:nvSpPr>
          <p:cNvPr id="19" name="矩形: 圆角 18">
            <a:extLst>
              <a:ext uri="{FF2B5EF4-FFF2-40B4-BE49-F238E27FC236}">
                <a16:creationId xmlns:a16="http://schemas.microsoft.com/office/drawing/2014/main" id="{BBE6818E-8587-4EDC-9466-B879293396CD}"/>
              </a:ext>
            </a:extLst>
          </p:cNvPr>
          <p:cNvSpPr/>
          <p:nvPr/>
        </p:nvSpPr>
        <p:spPr>
          <a:xfrm>
            <a:off x="8608318" y="2248269"/>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0</a:t>
            </a:r>
            <a:endParaRPr lang="zh-CN" altLang="en-US" dirty="0">
              <a:latin typeface="+mn-ea"/>
            </a:endParaRPr>
          </a:p>
        </p:txBody>
      </p:sp>
      <p:sp>
        <p:nvSpPr>
          <p:cNvPr id="20" name="矩形: 圆角 19">
            <a:extLst>
              <a:ext uri="{FF2B5EF4-FFF2-40B4-BE49-F238E27FC236}">
                <a16:creationId xmlns:a16="http://schemas.microsoft.com/office/drawing/2014/main" id="{322D1B30-AA53-4ADC-B0B9-7579A624A867}"/>
              </a:ext>
            </a:extLst>
          </p:cNvPr>
          <p:cNvSpPr/>
          <p:nvPr/>
        </p:nvSpPr>
        <p:spPr>
          <a:xfrm>
            <a:off x="9328318" y="2255355"/>
            <a:ext cx="783422"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latin typeface="+mn-ea"/>
              </a:rPr>
              <a:t>b,d</a:t>
            </a:r>
            <a:endParaRPr lang="zh-CN" altLang="en-US" dirty="0">
              <a:latin typeface="+mn-ea"/>
            </a:endParaRPr>
          </a:p>
        </p:txBody>
      </p:sp>
      <p:sp>
        <p:nvSpPr>
          <p:cNvPr id="21" name="矩形: 圆角 20">
            <a:extLst>
              <a:ext uri="{FF2B5EF4-FFF2-40B4-BE49-F238E27FC236}">
                <a16:creationId xmlns:a16="http://schemas.microsoft.com/office/drawing/2014/main" id="{B551A694-852B-4956-BBAC-83BEDC7A091E}"/>
              </a:ext>
            </a:extLst>
          </p:cNvPr>
          <p:cNvSpPr/>
          <p:nvPr/>
        </p:nvSpPr>
        <p:spPr>
          <a:xfrm>
            <a:off x="8608318" y="2975355"/>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1</a:t>
            </a:r>
            <a:endParaRPr lang="zh-CN" altLang="en-US" dirty="0">
              <a:latin typeface="+mn-ea"/>
            </a:endParaRPr>
          </a:p>
        </p:txBody>
      </p:sp>
      <p:sp>
        <p:nvSpPr>
          <p:cNvPr id="22" name="矩形: 圆角 21">
            <a:extLst>
              <a:ext uri="{FF2B5EF4-FFF2-40B4-BE49-F238E27FC236}">
                <a16:creationId xmlns:a16="http://schemas.microsoft.com/office/drawing/2014/main" id="{49C8F2DA-2B90-435F-9267-964775C36C7F}"/>
              </a:ext>
            </a:extLst>
          </p:cNvPr>
          <p:cNvSpPr/>
          <p:nvPr/>
        </p:nvSpPr>
        <p:spPr>
          <a:xfrm>
            <a:off x="9328318" y="2982441"/>
            <a:ext cx="783422"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latin typeface="+mn-ea"/>
              </a:rPr>
              <a:t>a,c</a:t>
            </a:r>
            <a:endParaRPr lang="zh-CN" altLang="en-US" dirty="0">
              <a:latin typeface="+mn-ea"/>
            </a:endParaRPr>
          </a:p>
        </p:txBody>
      </p:sp>
      <p:grpSp>
        <p:nvGrpSpPr>
          <p:cNvPr id="23" name="组合 22">
            <a:extLst>
              <a:ext uri="{FF2B5EF4-FFF2-40B4-BE49-F238E27FC236}">
                <a16:creationId xmlns:a16="http://schemas.microsoft.com/office/drawing/2014/main" id="{05CEA0CB-7417-4B5F-BB6F-B833DFF940D9}"/>
              </a:ext>
            </a:extLst>
          </p:cNvPr>
          <p:cNvGrpSpPr/>
          <p:nvPr/>
        </p:nvGrpSpPr>
        <p:grpSpPr>
          <a:xfrm>
            <a:off x="3656737" y="3844368"/>
            <a:ext cx="2482552" cy="369332"/>
            <a:chOff x="3656737" y="3844368"/>
            <a:chExt cx="2482552" cy="369332"/>
          </a:xfrm>
        </p:grpSpPr>
        <p:grpSp>
          <p:nvGrpSpPr>
            <p:cNvPr id="24" name="组合 23">
              <a:extLst>
                <a:ext uri="{FF2B5EF4-FFF2-40B4-BE49-F238E27FC236}">
                  <a16:creationId xmlns:a16="http://schemas.microsoft.com/office/drawing/2014/main" id="{C9D20960-717A-4E35-9D33-8D4EB774814E}"/>
                </a:ext>
              </a:extLst>
            </p:cNvPr>
            <p:cNvGrpSpPr/>
            <p:nvPr/>
          </p:nvGrpSpPr>
          <p:grpSpPr>
            <a:xfrm>
              <a:off x="3656737" y="3844368"/>
              <a:ext cx="1758069" cy="369332"/>
              <a:chOff x="3656737" y="3844368"/>
              <a:chExt cx="1758069" cy="369332"/>
            </a:xfrm>
          </p:grpSpPr>
          <p:sp>
            <p:nvSpPr>
              <p:cNvPr id="26" name="文本框 25">
                <a:extLst>
                  <a:ext uri="{FF2B5EF4-FFF2-40B4-BE49-F238E27FC236}">
                    <a16:creationId xmlns:a16="http://schemas.microsoft.com/office/drawing/2014/main" id="{1CBA3911-941F-4DB9-93F3-7D285FFB6A96}"/>
                  </a:ext>
                </a:extLst>
              </p:cNvPr>
              <p:cNvSpPr txBox="1"/>
              <p:nvPr/>
            </p:nvSpPr>
            <p:spPr>
              <a:xfrm>
                <a:off x="3656737" y="3844368"/>
                <a:ext cx="320922"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0</a:t>
                </a:r>
                <a:endParaRPr lang="zh-CN" altLang="en-US" dirty="0"/>
              </a:p>
            </p:txBody>
          </p:sp>
          <p:sp>
            <p:nvSpPr>
              <p:cNvPr id="27" name="文本框 26">
                <a:extLst>
                  <a:ext uri="{FF2B5EF4-FFF2-40B4-BE49-F238E27FC236}">
                    <a16:creationId xmlns:a16="http://schemas.microsoft.com/office/drawing/2014/main" id="{ECA0F6C2-F76F-4EC7-8D01-3BF348E15AB0}"/>
                  </a:ext>
                </a:extLst>
              </p:cNvPr>
              <p:cNvSpPr txBox="1"/>
              <p:nvPr/>
            </p:nvSpPr>
            <p:spPr>
              <a:xfrm>
                <a:off x="4369401" y="3844368"/>
                <a:ext cx="320922"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1</a:t>
                </a:r>
                <a:endParaRPr lang="zh-CN" altLang="en-US" dirty="0"/>
              </a:p>
            </p:txBody>
          </p:sp>
          <p:sp>
            <p:nvSpPr>
              <p:cNvPr id="28" name="文本框 27">
                <a:extLst>
                  <a:ext uri="{FF2B5EF4-FFF2-40B4-BE49-F238E27FC236}">
                    <a16:creationId xmlns:a16="http://schemas.microsoft.com/office/drawing/2014/main" id="{DABF3D2C-7845-4D38-8FA7-BB38A35F083C}"/>
                  </a:ext>
                </a:extLst>
              </p:cNvPr>
              <p:cNvSpPr txBox="1"/>
              <p:nvPr/>
            </p:nvSpPr>
            <p:spPr>
              <a:xfrm>
                <a:off x="5093884" y="3844368"/>
                <a:ext cx="320922"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2</a:t>
                </a:r>
                <a:endParaRPr lang="zh-CN" altLang="en-US" dirty="0"/>
              </a:p>
            </p:txBody>
          </p:sp>
        </p:grpSp>
        <p:sp>
          <p:nvSpPr>
            <p:cNvPr id="25" name="文本框 24">
              <a:extLst>
                <a:ext uri="{FF2B5EF4-FFF2-40B4-BE49-F238E27FC236}">
                  <a16:creationId xmlns:a16="http://schemas.microsoft.com/office/drawing/2014/main" id="{39D42C9F-5791-49BC-89AC-F0D8842BA49B}"/>
                </a:ext>
              </a:extLst>
            </p:cNvPr>
            <p:cNvSpPr txBox="1"/>
            <p:nvPr/>
          </p:nvSpPr>
          <p:spPr>
            <a:xfrm>
              <a:off x="5818367" y="3844368"/>
              <a:ext cx="320922"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3</a:t>
              </a:r>
              <a:endParaRPr lang="zh-CN" altLang="en-US" dirty="0"/>
            </a:p>
          </p:txBody>
        </p:sp>
      </p:grpSp>
      <p:sp>
        <p:nvSpPr>
          <p:cNvPr id="29" name="iconfont-11821-5609243">
            <a:extLst>
              <a:ext uri="{FF2B5EF4-FFF2-40B4-BE49-F238E27FC236}">
                <a16:creationId xmlns:a16="http://schemas.microsoft.com/office/drawing/2014/main" id="{0798C2B2-E378-49BC-ABC0-EBEDBBDB3F8A}"/>
              </a:ext>
            </a:extLst>
          </p:cNvPr>
          <p:cNvSpPr/>
          <p:nvPr/>
        </p:nvSpPr>
        <p:spPr>
          <a:xfrm rot="16200000">
            <a:off x="3512355" y="4187811"/>
            <a:ext cx="609685" cy="502455"/>
          </a:xfrm>
          <a:custGeom>
            <a:avLst/>
            <a:gdLst>
              <a:gd name="T0" fmla="*/ 5331 w 10556"/>
              <a:gd name="T1" fmla="*/ 0 h 8696"/>
              <a:gd name="T2" fmla="*/ 10556 w 10556"/>
              <a:gd name="T3" fmla="*/ 4341 h 8696"/>
              <a:gd name="T4" fmla="*/ 5331 w 10556"/>
              <a:gd name="T5" fmla="*/ 8696 h 8696"/>
              <a:gd name="T6" fmla="*/ 5331 w 10556"/>
              <a:gd name="T7" fmla="*/ 0 h 8696"/>
              <a:gd name="T8" fmla="*/ 0 w 10556"/>
              <a:gd name="T9" fmla="*/ 2705 h 8696"/>
              <a:gd name="T10" fmla="*/ 5331 w 10556"/>
              <a:gd name="T11" fmla="*/ 2705 h 8696"/>
              <a:gd name="T12" fmla="*/ 5331 w 10556"/>
              <a:gd name="T13" fmla="*/ 5912 h 8696"/>
              <a:gd name="T14" fmla="*/ 0 w 10556"/>
              <a:gd name="T15" fmla="*/ 5912 h 8696"/>
              <a:gd name="T16" fmla="*/ 0 w 10556"/>
              <a:gd name="T17" fmla="*/ 2705 h 8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56" h="8696">
                <a:moveTo>
                  <a:pt x="5331" y="0"/>
                </a:moveTo>
                <a:lnTo>
                  <a:pt x="10556" y="4341"/>
                </a:lnTo>
                <a:lnTo>
                  <a:pt x="5331" y="8696"/>
                </a:lnTo>
                <a:lnTo>
                  <a:pt x="5331" y="0"/>
                </a:lnTo>
                <a:close/>
                <a:moveTo>
                  <a:pt x="0" y="2705"/>
                </a:moveTo>
                <a:lnTo>
                  <a:pt x="5331" y="2705"/>
                </a:lnTo>
                <a:lnTo>
                  <a:pt x="5331" y="5912"/>
                </a:lnTo>
                <a:lnTo>
                  <a:pt x="0" y="5912"/>
                </a:lnTo>
                <a:lnTo>
                  <a:pt x="0" y="270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a:extLst>
              <a:ext uri="{FF2B5EF4-FFF2-40B4-BE49-F238E27FC236}">
                <a16:creationId xmlns:a16="http://schemas.microsoft.com/office/drawing/2014/main" id="{964FCBE1-8779-4237-A66E-7D2BDE632356}"/>
              </a:ext>
            </a:extLst>
          </p:cNvPr>
          <p:cNvSpPr txBox="1"/>
          <p:nvPr/>
        </p:nvSpPr>
        <p:spPr>
          <a:xfrm>
            <a:off x="3291840" y="1948520"/>
            <a:ext cx="587020"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Str:</a:t>
            </a:r>
            <a:endParaRPr lang="zh-CN" altLang="en-US" dirty="0"/>
          </a:p>
        </p:txBody>
      </p:sp>
    </p:spTree>
    <p:custDataLst>
      <p:tags r:id="rId1"/>
    </p:custDataLst>
    <p:extLst>
      <p:ext uri="{BB962C8B-B14F-4D97-AF65-F5344CB8AC3E}">
        <p14:creationId xmlns:p14="http://schemas.microsoft.com/office/powerpoint/2010/main" val="137518545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3191539" y="1518926"/>
            <a:ext cx="5755518" cy="368300"/>
          </a:xfrm>
          <a:prstGeom prst="rect">
            <a:avLst/>
          </a:prstGeom>
          <a:noFill/>
        </p:spPr>
        <p:txBody>
          <a:bodyPr wrap="square">
            <a:spAutoFit/>
          </a:bodyPr>
          <a:lstStyle/>
          <a:p>
            <a:r>
              <a:rPr lang="zh-CN" altLang="en-US" b="1" dirty="0">
                <a:solidFill>
                  <a:srgbClr val="00A0EA"/>
                </a:solidFill>
                <a:latin typeface="Arial" panose="020B0604020202020204"/>
                <a:ea typeface="微软雅黑" panose="020B0503020204020204" charset="-122"/>
                <a:cs typeface="Arial" panose="020B0604020202020204"/>
              </a:rPr>
              <a:t> </a:t>
            </a:r>
          </a:p>
        </p:txBody>
      </p:sp>
      <p:sp>
        <p:nvSpPr>
          <p:cNvPr id="7" name="矩形 6"/>
          <p:cNvSpPr/>
          <p:nvPr/>
        </p:nvSpPr>
        <p:spPr>
          <a:xfrm>
            <a:off x="681114" y="420892"/>
            <a:ext cx="45719" cy="335113"/>
          </a:xfrm>
          <a:prstGeom prst="rect">
            <a:avLst/>
          </a:prstGeom>
          <a:solidFill>
            <a:srgbClr val="00A0E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rgbClr val="00A0EA"/>
              </a:solidFill>
            </a:endParaRPr>
          </a:p>
        </p:txBody>
      </p:sp>
      <p:sp>
        <p:nvSpPr>
          <p:cNvPr id="30" name="矩形 29">
            <a:extLst>
              <a:ext uri="{FF2B5EF4-FFF2-40B4-BE49-F238E27FC236}">
                <a16:creationId xmlns:a16="http://schemas.microsoft.com/office/drawing/2014/main" id="{FAC017EA-7D67-4374-920B-91622FE6C7D1}"/>
              </a:ext>
            </a:extLst>
          </p:cNvPr>
          <p:cNvSpPr/>
          <p:nvPr/>
        </p:nvSpPr>
        <p:spPr>
          <a:xfrm>
            <a:off x="753138" y="408933"/>
            <a:ext cx="5755518" cy="368300"/>
          </a:xfrm>
          <a:prstGeom prst="rect">
            <a:avLst/>
          </a:prstGeom>
          <a:noFill/>
        </p:spPr>
        <p:txBody>
          <a:bodyPr wrap="square">
            <a:spAutoFit/>
          </a:bodyPr>
          <a:lstStyle/>
          <a:p>
            <a:r>
              <a:rPr lang="en-US" altLang="zh-CN" b="1" dirty="0">
                <a:solidFill>
                  <a:srgbClr val="00A0EA"/>
                </a:solidFill>
                <a:latin typeface="+mn-ea"/>
                <a:cs typeface="阿里巴巴普惠体 Medium" panose="00020600040101010101" pitchFamily="18" charset="-122"/>
              </a:rPr>
              <a:t>LeetCode-1202 </a:t>
            </a:r>
            <a:r>
              <a:rPr lang="zh-CN" altLang="en-US" b="1" dirty="0">
                <a:solidFill>
                  <a:srgbClr val="00A0EA"/>
                </a:solidFill>
                <a:latin typeface="+mn-ea"/>
                <a:cs typeface="阿里巴巴普惠体 Medium" panose="00020600040101010101" pitchFamily="18" charset="-122"/>
              </a:rPr>
              <a:t>交换字符串中的元素</a:t>
            </a:r>
          </a:p>
        </p:txBody>
      </p:sp>
      <p:sp>
        <p:nvSpPr>
          <p:cNvPr id="8" name="文本框 7">
            <a:extLst>
              <a:ext uri="{FF2B5EF4-FFF2-40B4-BE49-F238E27FC236}">
                <a16:creationId xmlns:a16="http://schemas.microsoft.com/office/drawing/2014/main" id="{80B4FAAC-266E-4D96-B968-BD820FCC46BC}"/>
              </a:ext>
            </a:extLst>
          </p:cNvPr>
          <p:cNvSpPr txBox="1"/>
          <p:nvPr/>
        </p:nvSpPr>
        <p:spPr>
          <a:xfrm>
            <a:off x="3291840" y="1560314"/>
            <a:ext cx="5760720"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s = "</a:t>
            </a:r>
            <a:r>
              <a:rPr lang="en-US" altLang="zh-CN" dirty="0" err="1"/>
              <a:t>dcab</a:t>
            </a:r>
            <a:r>
              <a:rPr lang="en-US" altLang="zh-CN" dirty="0"/>
              <a:t>", pairs = [[0,3],[1,2]]</a:t>
            </a:r>
            <a:endParaRPr lang="zh-CN" altLang="en-US" dirty="0"/>
          </a:p>
        </p:txBody>
      </p:sp>
      <p:sp>
        <p:nvSpPr>
          <p:cNvPr id="9" name="矩形: 圆角 8">
            <a:extLst>
              <a:ext uri="{FF2B5EF4-FFF2-40B4-BE49-F238E27FC236}">
                <a16:creationId xmlns:a16="http://schemas.microsoft.com/office/drawing/2014/main" id="{D87CFDAD-2D3C-4D61-BDC9-00E8D805A4C0}"/>
              </a:ext>
            </a:extLst>
          </p:cNvPr>
          <p:cNvSpPr/>
          <p:nvPr/>
        </p:nvSpPr>
        <p:spPr>
          <a:xfrm>
            <a:off x="3457198" y="2339347"/>
            <a:ext cx="720000" cy="7200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0</a:t>
            </a:r>
            <a:endParaRPr lang="zh-CN" altLang="en-US" dirty="0">
              <a:latin typeface="+mn-ea"/>
            </a:endParaRPr>
          </a:p>
        </p:txBody>
      </p:sp>
      <p:sp>
        <p:nvSpPr>
          <p:cNvPr id="10" name="矩形: 圆角 9">
            <a:extLst>
              <a:ext uri="{FF2B5EF4-FFF2-40B4-BE49-F238E27FC236}">
                <a16:creationId xmlns:a16="http://schemas.microsoft.com/office/drawing/2014/main" id="{4FB0D2B8-C895-4FCC-8B4E-7649D852DE0A}"/>
              </a:ext>
            </a:extLst>
          </p:cNvPr>
          <p:cNvSpPr/>
          <p:nvPr/>
        </p:nvSpPr>
        <p:spPr>
          <a:xfrm>
            <a:off x="4177198" y="2339347"/>
            <a:ext cx="720000" cy="7200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1</a:t>
            </a:r>
            <a:endParaRPr lang="zh-CN" altLang="en-US" dirty="0">
              <a:latin typeface="+mn-ea"/>
            </a:endParaRPr>
          </a:p>
        </p:txBody>
      </p:sp>
      <p:sp>
        <p:nvSpPr>
          <p:cNvPr id="11" name="矩形: 圆角 10">
            <a:extLst>
              <a:ext uri="{FF2B5EF4-FFF2-40B4-BE49-F238E27FC236}">
                <a16:creationId xmlns:a16="http://schemas.microsoft.com/office/drawing/2014/main" id="{4BF5B65D-DBB2-4476-B90F-C6F95195A805}"/>
              </a:ext>
            </a:extLst>
          </p:cNvPr>
          <p:cNvSpPr/>
          <p:nvPr/>
        </p:nvSpPr>
        <p:spPr>
          <a:xfrm>
            <a:off x="4897198" y="2339347"/>
            <a:ext cx="720000" cy="7200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1</a:t>
            </a:r>
            <a:endParaRPr lang="zh-CN" altLang="en-US" dirty="0">
              <a:latin typeface="+mn-ea"/>
            </a:endParaRPr>
          </a:p>
        </p:txBody>
      </p:sp>
      <p:sp>
        <p:nvSpPr>
          <p:cNvPr id="12" name="矩形: 圆角 11">
            <a:extLst>
              <a:ext uri="{FF2B5EF4-FFF2-40B4-BE49-F238E27FC236}">
                <a16:creationId xmlns:a16="http://schemas.microsoft.com/office/drawing/2014/main" id="{5055CDF7-F92B-4C07-B04F-C537ACF5A93C}"/>
              </a:ext>
            </a:extLst>
          </p:cNvPr>
          <p:cNvSpPr/>
          <p:nvPr/>
        </p:nvSpPr>
        <p:spPr>
          <a:xfrm>
            <a:off x="5617198" y="2339347"/>
            <a:ext cx="720000" cy="7200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0</a:t>
            </a:r>
            <a:endParaRPr lang="zh-CN" altLang="en-US" dirty="0">
              <a:latin typeface="+mn-ea"/>
            </a:endParaRPr>
          </a:p>
        </p:txBody>
      </p:sp>
      <p:sp>
        <p:nvSpPr>
          <p:cNvPr id="3" name="文本框 2">
            <a:extLst>
              <a:ext uri="{FF2B5EF4-FFF2-40B4-BE49-F238E27FC236}">
                <a16:creationId xmlns:a16="http://schemas.microsoft.com/office/drawing/2014/main" id="{7A2E79F2-2DFB-44E5-A20F-8E82C53B0701}"/>
              </a:ext>
            </a:extLst>
          </p:cNvPr>
          <p:cNvSpPr txBox="1"/>
          <p:nvPr/>
        </p:nvSpPr>
        <p:spPr>
          <a:xfrm>
            <a:off x="645650" y="4998720"/>
            <a:ext cx="9744975" cy="923330"/>
          </a:xfrm>
          <a:prstGeom prst="rect">
            <a:avLst/>
          </a:prstGeom>
          <a:noFill/>
        </p:spPr>
        <p:txBody>
          <a:bodyPr wrap="none" rtlCol="0">
            <a:spAutoFit/>
          </a:bodyPr>
          <a:lstStyle/>
          <a:p>
            <a:r>
              <a:rPr lang="zh-CN" altLang="en-US" dirty="0"/>
              <a:t>根据给定的数组</a:t>
            </a:r>
            <a:r>
              <a:rPr lang="en-US" altLang="zh-CN" dirty="0"/>
              <a:t>pairs</a:t>
            </a:r>
            <a:r>
              <a:rPr lang="zh-CN" altLang="en-US" dirty="0"/>
              <a:t>，我们可以获取到可以交换的字母，然后将可交换的字母分别组成一组。</a:t>
            </a:r>
            <a:endParaRPr lang="en-US" altLang="zh-CN" dirty="0"/>
          </a:p>
          <a:p>
            <a:r>
              <a:rPr lang="zh-CN" altLang="en-US" dirty="0"/>
              <a:t>对组内的字母进行排序。然后根据字符串中字符的组号来获取组内的最小字符进行字符串拼接。</a:t>
            </a:r>
            <a:endParaRPr lang="en-US" altLang="zh-CN" dirty="0"/>
          </a:p>
          <a:p>
            <a:r>
              <a:rPr lang="zh-CN" altLang="en-US" dirty="0"/>
              <a:t>最后得出的字符串就是我们所需要的字符串。</a:t>
            </a:r>
          </a:p>
        </p:txBody>
      </p:sp>
      <p:sp>
        <p:nvSpPr>
          <p:cNvPr id="13" name="矩形: 圆角 12">
            <a:extLst>
              <a:ext uri="{FF2B5EF4-FFF2-40B4-BE49-F238E27FC236}">
                <a16:creationId xmlns:a16="http://schemas.microsoft.com/office/drawing/2014/main" id="{F5A38884-2CA0-46C6-8CC6-D05CDBA2BCA4}"/>
              </a:ext>
            </a:extLst>
          </p:cNvPr>
          <p:cNvSpPr/>
          <p:nvPr/>
        </p:nvSpPr>
        <p:spPr>
          <a:xfrm>
            <a:off x="3457198" y="3063074"/>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d</a:t>
            </a:r>
            <a:endParaRPr lang="zh-CN" altLang="en-US" dirty="0">
              <a:latin typeface="+mn-ea"/>
            </a:endParaRPr>
          </a:p>
        </p:txBody>
      </p:sp>
      <p:sp>
        <p:nvSpPr>
          <p:cNvPr id="14" name="矩形: 圆角 13">
            <a:extLst>
              <a:ext uri="{FF2B5EF4-FFF2-40B4-BE49-F238E27FC236}">
                <a16:creationId xmlns:a16="http://schemas.microsoft.com/office/drawing/2014/main" id="{831C0E3A-5B99-44B8-9D1F-F8072BCB5A8C}"/>
              </a:ext>
            </a:extLst>
          </p:cNvPr>
          <p:cNvSpPr/>
          <p:nvPr/>
        </p:nvSpPr>
        <p:spPr>
          <a:xfrm>
            <a:off x="4177198" y="3063074"/>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c</a:t>
            </a:r>
            <a:endParaRPr lang="zh-CN" altLang="en-US" dirty="0">
              <a:latin typeface="+mn-ea"/>
            </a:endParaRPr>
          </a:p>
        </p:txBody>
      </p:sp>
      <p:sp>
        <p:nvSpPr>
          <p:cNvPr id="15" name="矩形: 圆角 14">
            <a:extLst>
              <a:ext uri="{FF2B5EF4-FFF2-40B4-BE49-F238E27FC236}">
                <a16:creationId xmlns:a16="http://schemas.microsoft.com/office/drawing/2014/main" id="{5645CEB0-E1EA-475B-97B3-A5D666A933D5}"/>
              </a:ext>
            </a:extLst>
          </p:cNvPr>
          <p:cNvSpPr/>
          <p:nvPr/>
        </p:nvSpPr>
        <p:spPr>
          <a:xfrm>
            <a:off x="4897198" y="3063074"/>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a</a:t>
            </a:r>
            <a:endParaRPr lang="zh-CN" altLang="en-US" dirty="0">
              <a:latin typeface="+mn-ea"/>
            </a:endParaRPr>
          </a:p>
        </p:txBody>
      </p:sp>
      <p:sp>
        <p:nvSpPr>
          <p:cNvPr id="16" name="矩形: 圆角 15">
            <a:extLst>
              <a:ext uri="{FF2B5EF4-FFF2-40B4-BE49-F238E27FC236}">
                <a16:creationId xmlns:a16="http://schemas.microsoft.com/office/drawing/2014/main" id="{24956B49-DE97-4F6A-A4FE-BB06BC389480}"/>
              </a:ext>
            </a:extLst>
          </p:cNvPr>
          <p:cNvSpPr/>
          <p:nvPr/>
        </p:nvSpPr>
        <p:spPr>
          <a:xfrm>
            <a:off x="5617198" y="3063074"/>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b</a:t>
            </a:r>
            <a:endParaRPr lang="zh-CN" altLang="en-US" dirty="0">
              <a:latin typeface="+mn-ea"/>
            </a:endParaRPr>
          </a:p>
        </p:txBody>
      </p:sp>
      <p:sp>
        <p:nvSpPr>
          <p:cNvPr id="17" name="矩形: 圆角 16">
            <a:extLst>
              <a:ext uri="{FF2B5EF4-FFF2-40B4-BE49-F238E27FC236}">
                <a16:creationId xmlns:a16="http://schemas.microsoft.com/office/drawing/2014/main" id="{E22A7892-9912-4103-97B4-6587B2B2E81B}"/>
              </a:ext>
            </a:extLst>
          </p:cNvPr>
          <p:cNvSpPr/>
          <p:nvPr/>
        </p:nvSpPr>
        <p:spPr>
          <a:xfrm>
            <a:off x="8608318" y="1518926"/>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Key</a:t>
            </a:r>
            <a:endParaRPr lang="zh-CN" altLang="en-US" dirty="0">
              <a:latin typeface="+mn-ea"/>
            </a:endParaRPr>
          </a:p>
        </p:txBody>
      </p:sp>
      <p:sp>
        <p:nvSpPr>
          <p:cNvPr id="18" name="矩形: 圆角 17">
            <a:extLst>
              <a:ext uri="{FF2B5EF4-FFF2-40B4-BE49-F238E27FC236}">
                <a16:creationId xmlns:a16="http://schemas.microsoft.com/office/drawing/2014/main" id="{DE5B5234-EA45-4C1D-8A01-5B943D786486}"/>
              </a:ext>
            </a:extLst>
          </p:cNvPr>
          <p:cNvSpPr/>
          <p:nvPr/>
        </p:nvSpPr>
        <p:spPr>
          <a:xfrm>
            <a:off x="9328318" y="1518926"/>
            <a:ext cx="783422"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Val</a:t>
            </a:r>
            <a:endParaRPr lang="zh-CN" altLang="en-US" dirty="0">
              <a:latin typeface="+mn-ea"/>
            </a:endParaRPr>
          </a:p>
        </p:txBody>
      </p:sp>
      <p:sp>
        <p:nvSpPr>
          <p:cNvPr id="19" name="矩形: 圆角 18">
            <a:extLst>
              <a:ext uri="{FF2B5EF4-FFF2-40B4-BE49-F238E27FC236}">
                <a16:creationId xmlns:a16="http://schemas.microsoft.com/office/drawing/2014/main" id="{BBE6818E-8587-4EDC-9466-B879293396CD}"/>
              </a:ext>
            </a:extLst>
          </p:cNvPr>
          <p:cNvSpPr/>
          <p:nvPr/>
        </p:nvSpPr>
        <p:spPr>
          <a:xfrm>
            <a:off x="8608318" y="2248269"/>
            <a:ext cx="720000" cy="7200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0</a:t>
            </a:r>
            <a:endParaRPr lang="zh-CN" altLang="en-US" dirty="0">
              <a:latin typeface="+mn-ea"/>
            </a:endParaRPr>
          </a:p>
        </p:txBody>
      </p:sp>
      <p:sp>
        <p:nvSpPr>
          <p:cNvPr id="20" name="矩形: 圆角 19">
            <a:extLst>
              <a:ext uri="{FF2B5EF4-FFF2-40B4-BE49-F238E27FC236}">
                <a16:creationId xmlns:a16="http://schemas.microsoft.com/office/drawing/2014/main" id="{322D1B30-AA53-4ADC-B0B9-7579A624A867}"/>
              </a:ext>
            </a:extLst>
          </p:cNvPr>
          <p:cNvSpPr/>
          <p:nvPr/>
        </p:nvSpPr>
        <p:spPr>
          <a:xfrm>
            <a:off x="9328318" y="2255355"/>
            <a:ext cx="783422"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latin typeface="+mn-ea"/>
              </a:rPr>
              <a:t>b,d</a:t>
            </a:r>
            <a:endParaRPr lang="zh-CN" altLang="en-US" dirty="0">
              <a:latin typeface="+mn-ea"/>
            </a:endParaRPr>
          </a:p>
        </p:txBody>
      </p:sp>
      <p:sp>
        <p:nvSpPr>
          <p:cNvPr id="21" name="矩形: 圆角 20">
            <a:extLst>
              <a:ext uri="{FF2B5EF4-FFF2-40B4-BE49-F238E27FC236}">
                <a16:creationId xmlns:a16="http://schemas.microsoft.com/office/drawing/2014/main" id="{B551A694-852B-4956-BBAC-83BEDC7A091E}"/>
              </a:ext>
            </a:extLst>
          </p:cNvPr>
          <p:cNvSpPr/>
          <p:nvPr/>
        </p:nvSpPr>
        <p:spPr>
          <a:xfrm>
            <a:off x="8608318" y="2975355"/>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1</a:t>
            </a:r>
            <a:endParaRPr lang="zh-CN" altLang="en-US" dirty="0">
              <a:latin typeface="+mn-ea"/>
            </a:endParaRPr>
          </a:p>
        </p:txBody>
      </p:sp>
      <p:sp>
        <p:nvSpPr>
          <p:cNvPr id="22" name="矩形: 圆角 21">
            <a:extLst>
              <a:ext uri="{FF2B5EF4-FFF2-40B4-BE49-F238E27FC236}">
                <a16:creationId xmlns:a16="http://schemas.microsoft.com/office/drawing/2014/main" id="{49C8F2DA-2B90-435F-9267-964775C36C7F}"/>
              </a:ext>
            </a:extLst>
          </p:cNvPr>
          <p:cNvSpPr/>
          <p:nvPr/>
        </p:nvSpPr>
        <p:spPr>
          <a:xfrm>
            <a:off x="9328318" y="2982441"/>
            <a:ext cx="783422"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latin typeface="+mn-ea"/>
              </a:rPr>
              <a:t>a,c</a:t>
            </a:r>
            <a:endParaRPr lang="zh-CN" altLang="en-US" dirty="0">
              <a:latin typeface="+mn-ea"/>
            </a:endParaRPr>
          </a:p>
        </p:txBody>
      </p:sp>
      <p:grpSp>
        <p:nvGrpSpPr>
          <p:cNvPr id="23" name="组合 22">
            <a:extLst>
              <a:ext uri="{FF2B5EF4-FFF2-40B4-BE49-F238E27FC236}">
                <a16:creationId xmlns:a16="http://schemas.microsoft.com/office/drawing/2014/main" id="{05CEA0CB-7417-4B5F-BB6F-B833DFF940D9}"/>
              </a:ext>
            </a:extLst>
          </p:cNvPr>
          <p:cNvGrpSpPr/>
          <p:nvPr/>
        </p:nvGrpSpPr>
        <p:grpSpPr>
          <a:xfrm>
            <a:off x="3656737" y="3844368"/>
            <a:ext cx="2482552" cy="369332"/>
            <a:chOff x="3656737" y="3844368"/>
            <a:chExt cx="2482552" cy="369332"/>
          </a:xfrm>
        </p:grpSpPr>
        <p:grpSp>
          <p:nvGrpSpPr>
            <p:cNvPr id="24" name="组合 23">
              <a:extLst>
                <a:ext uri="{FF2B5EF4-FFF2-40B4-BE49-F238E27FC236}">
                  <a16:creationId xmlns:a16="http://schemas.microsoft.com/office/drawing/2014/main" id="{C9D20960-717A-4E35-9D33-8D4EB774814E}"/>
                </a:ext>
              </a:extLst>
            </p:cNvPr>
            <p:cNvGrpSpPr/>
            <p:nvPr/>
          </p:nvGrpSpPr>
          <p:grpSpPr>
            <a:xfrm>
              <a:off x="3656737" y="3844368"/>
              <a:ext cx="1758069" cy="369332"/>
              <a:chOff x="3656737" y="3844368"/>
              <a:chExt cx="1758069" cy="369332"/>
            </a:xfrm>
          </p:grpSpPr>
          <p:sp>
            <p:nvSpPr>
              <p:cNvPr id="26" name="文本框 25">
                <a:extLst>
                  <a:ext uri="{FF2B5EF4-FFF2-40B4-BE49-F238E27FC236}">
                    <a16:creationId xmlns:a16="http://schemas.microsoft.com/office/drawing/2014/main" id="{1CBA3911-941F-4DB9-93F3-7D285FFB6A96}"/>
                  </a:ext>
                </a:extLst>
              </p:cNvPr>
              <p:cNvSpPr txBox="1"/>
              <p:nvPr/>
            </p:nvSpPr>
            <p:spPr>
              <a:xfrm>
                <a:off x="3656737" y="3844368"/>
                <a:ext cx="320922"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0</a:t>
                </a:r>
                <a:endParaRPr lang="zh-CN" altLang="en-US" dirty="0"/>
              </a:p>
            </p:txBody>
          </p:sp>
          <p:sp>
            <p:nvSpPr>
              <p:cNvPr id="27" name="文本框 26">
                <a:extLst>
                  <a:ext uri="{FF2B5EF4-FFF2-40B4-BE49-F238E27FC236}">
                    <a16:creationId xmlns:a16="http://schemas.microsoft.com/office/drawing/2014/main" id="{ECA0F6C2-F76F-4EC7-8D01-3BF348E15AB0}"/>
                  </a:ext>
                </a:extLst>
              </p:cNvPr>
              <p:cNvSpPr txBox="1"/>
              <p:nvPr/>
            </p:nvSpPr>
            <p:spPr>
              <a:xfrm>
                <a:off x="4369401" y="3844368"/>
                <a:ext cx="320922"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1</a:t>
                </a:r>
                <a:endParaRPr lang="zh-CN" altLang="en-US" dirty="0"/>
              </a:p>
            </p:txBody>
          </p:sp>
          <p:sp>
            <p:nvSpPr>
              <p:cNvPr id="28" name="文本框 27">
                <a:extLst>
                  <a:ext uri="{FF2B5EF4-FFF2-40B4-BE49-F238E27FC236}">
                    <a16:creationId xmlns:a16="http://schemas.microsoft.com/office/drawing/2014/main" id="{DABF3D2C-7845-4D38-8FA7-BB38A35F083C}"/>
                  </a:ext>
                </a:extLst>
              </p:cNvPr>
              <p:cNvSpPr txBox="1"/>
              <p:nvPr/>
            </p:nvSpPr>
            <p:spPr>
              <a:xfrm>
                <a:off x="5093884" y="3844368"/>
                <a:ext cx="320922"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2</a:t>
                </a:r>
                <a:endParaRPr lang="zh-CN" altLang="en-US" dirty="0"/>
              </a:p>
            </p:txBody>
          </p:sp>
        </p:grpSp>
        <p:sp>
          <p:nvSpPr>
            <p:cNvPr id="25" name="文本框 24">
              <a:extLst>
                <a:ext uri="{FF2B5EF4-FFF2-40B4-BE49-F238E27FC236}">
                  <a16:creationId xmlns:a16="http://schemas.microsoft.com/office/drawing/2014/main" id="{39D42C9F-5791-49BC-89AC-F0D8842BA49B}"/>
                </a:ext>
              </a:extLst>
            </p:cNvPr>
            <p:cNvSpPr txBox="1"/>
            <p:nvPr/>
          </p:nvSpPr>
          <p:spPr>
            <a:xfrm>
              <a:off x="5818367" y="3844368"/>
              <a:ext cx="320922"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3</a:t>
              </a:r>
              <a:endParaRPr lang="zh-CN" altLang="en-US" dirty="0"/>
            </a:p>
          </p:txBody>
        </p:sp>
      </p:grpSp>
      <p:sp>
        <p:nvSpPr>
          <p:cNvPr id="29" name="iconfont-11821-5609243">
            <a:extLst>
              <a:ext uri="{FF2B5EF4-FFF2-40B4-BE49-F238E27FC236}">
                <a16:creationId xmlns:a16="http://schemas.microsoft.com/office/drawing/2014/main" id="{0798C2B2-E378-49BC-ABC0-EBEDBBDB3F8A}"/>
              </a:ext>
            </a:extLst>
          </p:cNvPr>
          <p:cNvSpPr/>
          <p:nvPr/>
        </p:nvSpPr>
        <p:spPr>
          <a:xfrm rot="16200000">
            <a:off x="3512355" y="4187811"/>
            <a:ext cx="609685" cy="502455"/>
          </a:xfrm>
          <a:custGeom>
            <a:avLst/>
            <a:gdLst>
              <a:gd name="T0" fmla="*/ 5331 w 10556"/>
              <a:gd name="T1" fmla="*/ 0 h 8696"/>
              <a:gd name="T2" fmla="*/ 10556 w 10556"/>
              <a:gd name="T3" fmla="*/ 4341 h 8696"/>
              <a:gd name="T4" fmla="*/ 5331 w 10556"/>
              <a:gd name="T5" fmla="*/ 8696 h 8696"/>
              <a:gd name="T6" fmla="*/ 5331 w 10556"/>
              <a:gd name="T7" fmla="*/ 0 h 8696"/>
              <a:gd name="T8" fmla="*/ 0 w 10556"/>
              <a:gd name="T9" fmla="*/ 2705 h 8696"/>
              <a:gd name="T10" fmla="*/ 5331 w 10556"/>
              <a:gd name="T11" fmla="*/ 2705 h 8696"/>
              <a:gd name="T12" fmla="*/ 5331 w 10556"/>
              <a:gd name="T13" fmla="*/ 5912 h 8696"/>
              <a:gd name="T14" fmla="*/ 0 w 10556"/>
              <a:gd name="T15" fmla="*/ 5912 h 8696"/>
              <a:gd name="T16" fmla="*/ 0 w 10556"/>
              <a:gd name="T17" fmla="*/ 2705 h 8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56" h="8696">
                <a:moveTo>
                  <a:pt x="5331" y="0"/>
                </a:moveTo>
                <a:lnTo>
                  <a:pt x="10556" y="4341"/>
                </a:lnTo>
                <a:lnTo>
                  <a:pt x="5331" y="8696"/>
                </a:lnTo>
                <a:lnTo>
                  <a:pt x="5331" y="0"/>
                </a:lnTo>
                <a:close/>
                <a:moveTo>
                  <a:pt x="0" y="2705"/>
                </a:moveTo>
                <a:lnTo>
                  <a:pt x="5331" y="2705"/>
                </a:lnTo>
                <a:lnTo>
                  <a:pt x="5331" y="5912"/>
                </a:lnTo>
                <a:lnTo>
                  <a:pt x="0" y="5912"/>
                </a:lnTo>
                <a:lnTo>
                  <a:pt x="0" y="270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a:extLst>
              <a:ext uri="{FF2B5EF4-FFF2-40B4-BE49-F238E27FC236}">
                <a16:creationId xmlns:a16="http://schemas.microsoft.com/office/drawing/2014/main" id="{964FCBE1-8779-4237-A66E-7D2BDE632356}"/>
              </a:ext>
            </a:extLst>
          </p:cNvPr>
          <p:cNvSpPr txBox="1"/>
          <p:nvPr/>
        </p:nvSpPr>
        <p:spPr>
          <a:xfrm>
            <a:off x="3291840" y="1948520"/>
            <a:ext cx="587020"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Str:</a:t>
            </a:r>
            <a:endParaRPr lang="zh-CN" altLang="en-US" dirty="0"/>
          </a:p>
        </p:txBody>
      </p:sp>
    </p:spTree>
    <p:custDataLst>
      <p:tags r:id="rId1"/>
    </p:custDataLst>
    <p:extLst>
      <p:ext uri="{BB962C8B-B14F-4D97-AF65-F5344CB8AC3E}">
        <p14:creationId xmlns:p14="http://schemas.microsoft.com/office/powerpoint/2010/main" val="291280944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3191539" y="1518926"/>
            <a:ext cx="5755518" cy="368300"/>
          </a:xfrm>
          <a:prstGeom prst="rect">
            <a:avLst/>
          </a:prstGeom>
          <a:noFill/>
        </p:spPr>
        <p:txBody>
          <a:bodyPr wrap="square">
            <a:spAutoFit/>
          </a:bodyPr>
          <a:lstStyle/>
          <a:p>
            <a:r>
              <a:rPr lang="zh-CN" altLang="en-US" b="1" dirty="0">
                <a:solidFill>
                  <a:srgbClr val="00A0EA"/>
                </a:solidFill>
                <a:latin typeface="Arial" panose="020B0604020202020204"/>
                <a:ea typeface="微软雅黑" panose="020B0503020204020204" charset="-122"/>
                <a:cs typeface="Arial" panose="020B0604020202020204"/>
              </a:rPr>
              <a:t> </a:t>
            </a:r>
          </a:p>
        </p:txBody>
      </p:sp>
      <p:sp>
        <p:nvSpPr>
          <p:cNvPr id="7" name="矩形 6"/>
          <p:cNvSpPr/>
          <p:nvPr/>
        </p:nvSpPr>
        <p:spPr>
          <a:xfrm>
            <a:off x="681114" y="420892"/>
            <a:ext cx="45719" cy="335113"/>
          </a:xfrm>
          <a:prstGeom prst="rect">
            <a:avLst/>
          </a:prstGeom>
          <a:solidFill>
            <a:srgbClr val="00A0E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rgbClr val="00A0EA"/>
              </a:solidFill>
            </a:endParaRPr>
          </a:p>
        </p:txBody>
      </p:sp>
      <p:sp>
        <p:nvSpPr>
          <p:cNvPr id="30" name="矩形 29">
            <a:extLst>
              <a:ext uri="{FF2B5EF4-FFF2-40B4-BE49-F238E27FC236}">
                <a16:creationId xmlns:a16="http://schemas.microsoft.com/office/drawing/2014/main" id="{FAC017EA-7D67-4374-920B-91622FE6C7D1}"/>
              </a:ext>
            </a:extLst>
          </p:cNvPr>
          <p:cNvSpPr/>
          <p:nvPr/>
        </p:nvSpPr>
        <p:spPr>
          <a:xfrm>
            <a:off x="753138" y="408933"/>
            <a:ext cx="5755518" cy="368300"/>
          </a:xfrm>
          <a:prstGeom prst="rect">
            <a:avLst/>
          </a:prstGeom>
          <a:noFill/>
        </p:spPr>
        <p:txBody>
          <a:bodyPr wrap="square">
            <a:spAutoFit/>
          </a:bodyPr>
          <a:lstStyle/>
          <a:p>
            <a:r>
              <a:rPr lang="en-US" altLang="zh-CN" b="1" dirty="0">
                <a:solidFill>
                  <a:srgbClr val="00A0EA"/>
                </a:solidFill>
                <a:latin typeface="+mn-ea"/>
                <a:cs typeface="阿里巴巴普惠体 Medium" panose="00020600040101010101" pitchFamily="18" charset="-122"/>
              </a:rPr>
              <a:t>LeetCode-1202 </a:t>
            </a:r>
            <a:r>
              <a:rPr lang="zh-CN" altLang="en-US" b="1" dirty="0">
                <a:solidFill>
                  <a:srgbClr val="00A0EA"/>
                </a:solidFill>
                <a:latin typeface="+mn-ea"/>
                <a:cs typeface="阿里巴巴普惠体 Medium" panose="00020600040101010101" pitchFamily="18" charset="-122"/>
              </a:rPr>
              <a:t>交换字符串中的元素</a:t>
            </a:r>
          </a:p>
        </p:txBody>
      </p:sp>
      <p:sp>
        <p:nvSpPr>
          <p:cNvPr id="8" name="文本框 7">
            <a:extLst>
              <a:ext uri="{FF2B5EF4-FFF2-40B4-BE49-F238E27FC236}">
                <a16:creationId xmlns:a16="http://schemas.microsoft.com/office/drawing/2014/main" id="{80B4FAAC-266E-4D96-B968-BD820FCC46BC}"/>
              </a:ext>
            </a:extLst>
          </p:cNvPr>
          <p:cNvSpPr txBox="1"/>
          <p:nvPr/>
        </p:nvSpPr>
        <p:spPr>
          <a:xfrm>
            <a:off x="3291840" y="1560314"/>
            <a:ext cx="5760720"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s = "</a:t>
            </a:r>
            <a:r>
              <a:rPr lang="en-US" altLang="zh-CN" dirty="0" err="1"/>
              <a:t>dcab</a:t>
            </a:r>
            <a:r>
              <a:rPr lang="en-US" altLang="zh-CN" dirty="0"/>
              <a:t>", pairs = [[0,3],[1,2]]</a:t>
            </a:r>
            <a:endParaRPr lang="zh-CN" altLang="en-US" dirty="0"/>
          </a:p>
        </p:txBody>
      </p:sp>
      <p:sp>
        <p:nvSpPr>
          <p:cNvPr id="9" name="矩形: 圆角 8">
            <a:extLst>
              <a:ext uri="{FF2B5EF4-FFF2-40B4-BE49-F238E27FC236}">
                <a16:creationId xmlns:a16="http://schemas.microsoft.com/office/drawing/2014/main" id="{D87CFDAD-2D3C-4D61-BDC9-00E8D805A4C0}"/>
              </a:ext>
            </a:extLst>
          </p:cNvPr>
          <p:cNvSpPr/>
          <p:nvPr/>
        </p:nvSpPr>
        <p:spPr>
          <a:xfrm>
            <a:off x="3457198" y="2339347"/>
            <a:ext cx="720000" cy="7200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0</a:t>
            </a:r>
            <a:endParaRPr lang="zh-CN" altLang="en-US" dirty="0">
              <a:latin typeface="+mn-ea"/>
            </a:endParaRPr>
          </a:p>
        </p:txBody>
      </p:sp>
      <p:sp>
        <p:nvSpPr>
          <p:cNvPr id="10" name="矩形: 圆角 9">
            <a:extLst>
              <a:ext uri="{FF2B5EF4-FFF2-40B4-BE49-F238E27FC236}">
                <a16:creationId xmlns:a16="http://schemas.microsoft.com/office/drawing/2014/main" id="{4FB0D2B8-C895-4FCC-8B4E-7649D852DE0A}"/>
              </a:ext>
            </a:extLst>
          </p:cNvPr>
          <p:cNvSpPr/>
          <p:nvPr/>
        </p:nvSpPr>
        <p:spPr>
          <a:xfrm>
            <a:off x="4177198" y="2339347"/>
            <a:ext cx="720000" cy="7200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1</a:t>
            </a:r>
            <a:endParaRPr lang="zh-CN" altLang="en-US" dirty="0">
              <a:latin typeface="+mn-ea"/>
            </a:endParaRPr>
          </a:p>
        </p:txBody>
      </p:sp>
      <p:sp>
        <p:nvSpPr>
          <p:cNvPr id="11" name="矩形: 圆角 10">
            <a:extLst>
              <a:ext uri="{FF2B5EF4-FFF2-40B4-BE49-F238E27FC236}">
                <a16:creationId xmlns:a16="http://schemas.microsoft.com/office/drawing/2014/main" id="{4BF5B65D-DBB2-4476-B90F-C6F95195A805}"/>
              </a:ext>
            </a:extLst>
          </p:cNvPr>
          <p:cNvSpPr/>
          <p:nvPr/>
        </p:nvSpPr>
        <p:spPr>
          <a:xfrm>
            <a:off x="4897198" y="2339347"/>
            <a:ext cx="720000" cy="7200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1</a:t>
            </a:r>
            <a:endParaRPr lang="zh-CN" altLang="en-US" dirty="0">
              <a:latin typeface="+mn-ea"/>
            </a:endParaRPr>
          </a:p>
        </p:txBody>
      </p:sp>
      <p:sp>
        <p:nvSpPr>
          <p:cNvPr id="12" name="矩形: 圆角 11">
            <a:extLst>
              <a:ext uri="{FF2B5EF4-FFF2-40B4-BE49-F238E27FC236}">
                <a16:creationId xmlns:a16="http://schemas.microsoft.com/office/drawing/2014/main" id="{5055CDF7-F92B-4C07-B04F-C537ACF5A93C}"/>
              </a:ext>
            </a:extLst>
          </p:cNvPr>
          <p:cNvSpPr/>
          <p:nvPr/>
        </p:nvSpPr>
        <p:spPr>
          <a:xfrm>
            <a:off x="5617198" y="2339347"/>
            <a:ext cx="720000" cy="7200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0</a:t>
            </a:r>
            <a:endParaRPr lang="zh-CN" altLang="en-US" dirty="0">
              <a:latin typeface="+mn-ea"/>
            </a:endParaRPr>
          </a:p>
        </p:txBody>
      </p:sp>
      <p:sp>
        <p:nvSpPr>
          <p:cNvPr id="3" name="文本框 2">
            <a:extLst>
              <a:ext uri="{FF2B5EF4-FFF2-40B4-BE49-F238E27FC236}">
                <a16:creationId xmlns:a16="http://schemas.microsoft.com/office/drawing/2014/main" id="{7A2E79F2-2DFB-44E5-A20F-8E82C53B0701}"/>
              </a:ext>
            </a:extLst>
          </p:cNvPr>
          <p:cNvSpPr txBox="1"/>
          <p:nvPr/>
        </p:nvSpPr>
        <p:spPr>
          <a:xfrm>
            <a:off x="645650" y="4998720"/>
            <a:ext cx="9744975" cy="923330"/>
          </a:xfrm>
          <a:prstGeom prst="rect">
            <a:avLst/>
          </a:prstGeom>
          <a:noFill/>
        </p:spPr>
        <p:txBody>
          <a:bodyPr wrap="none" rtlCol="0">
            <a:spAutoFit/>
          </a:bodyPr>
          <a:lstStyle/>
          <a:p>
            <a:r>
              <a:rPr lang="zh-CN" altLang="en-US" dirty="0"/>
              <a:t>根据给定的数组</a:t>
            </a:r>
            <a:r>
              <a:rPr lang="en-US" altLang="zh-CN" dirty="0"/>
              <a:t>pairs</a:t>
            </a:r>
            <a:r>
              <a:rPr lang="zh-CN" altLang="en-US" dirty="0"/>
              <a:t>，我们可以获取到可以交换的字母，然后将可交换的字母分别组成一组。</a:t>
            </a:r>
            <a:endParaRPr lang="en-US" altLang="zh-CN" dirty="0"/>
          </a:p>
          <a:p>
            <a:r>
              <a:rPr lang="zh-CN" altLang="en-US" dirty="0"/>
              <a:t>对组内的字母进行排序。然后根据字符串中字符的组号来获取组内的最小字符进行字符串拼接。</a:t>
            </a:r>
            <a:endParaRPr lang="en-US" altLang="zh-CN" dirty="0"/>
          </a:p>
          <a:p>
            <a:r>
              <a:rPr lang="zh-CN" altLang="en-US" dirty="0"/>
              <a:t>最后得出的字符串就是我们所需要的字符串。</a:t>
            </a:r>
          </a:p>
        </p:txBody>
      </p:sp>
      <p:sp>
        <p:nvSpPr>
          <p:cNvPr id="13" name="矩形: 圆角 12">
            <a:extLst>
              <a:ext uri="{FF2B5EF4-FFF2-40B4-BE49-F238E27FC236}">
                <a16:creationId xmlns:a16="http://schemas.microsoft.com/office/drawing/2014/main" id="{F5A38884-2CA0-46C6-8CC6-D05CDBA2BCA4}"/>
              </a:ext>
            </a:extLst>
          </p:cNvPr>
          <p:cNvSpPr/>
          <p:nvPr/>
        </p:nvSpPr>
        <p:spPr>
          <a:xfrm>
            <a:off x="3457198" y="3063074"/>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d</a:t>
            </a:r>
            <a:endParaRPr lang="zh-CN" altLang="en-US" dirty="0">
              <a:latin typeface="+mn-ea"/>
            </a:endParaRPr>
          </a:p>
        </p:txBody>
      </p:sp>
      <p:sp>
        <p:nvSpPr>
          <p:cNvPr id="14" name="矩形: 圆角 13">
            <a:extLst>
              <a:ext uri="{FF2B5EF4-FFF2-40B4-BE49-F238E27FC236}">
                <a16:creationId xmlns:a16="http://schemas.microsoft.com/office/drawing/2014/main" id="{831C0E3A-5B99-44B8-9D1F-F8072BCB5A8C}"/>
              </a:ext>
            </a:extLst>
          </p:cNvPr>
          <p:cNvSpPr/>
          <p:nvPr/>
        </p:nvSpPr>
        <p:spPr>
          <a:xfrm>
            <a:off x="4177198" y="3063074"/>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c</a:t>
            </a:r>
            <a:endParaRPr lang="zh-CN" altLang="en-US" dirty="0">
              <a:latin typeface="+mn-ea"/>
            </a:endParaRPr>
          </a:p>
        </p:txBody>
      </p:sp>
      <p:sp>
        <p:nvSpPr>
          <p:cNvPr id="15" name="矩形: 圆角 14">
            <a:extLst>
              <a:ext uri="{FF2B5EF4-FFF2-40B4-BE49-F238E27FC236}">
                <a16:creationId xmlns:a16="http://schemas.microsoft.com/office/drawing/2014/main" id="{5645CEB0-E1EA-475B-97B3-A5D666A933D5}"/>
              </a:ext>
            </a:extLst>
          </p:cNvPr>
          <p:cNvSpPr/>
          <p:nvPr/>
        </p:nvSpPr>
        <p:spPr>
          <a:xfrm>
            <a:off x="4897198" y="3063074"/>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a</a:t>
            </a:r>
            <a:endParaRPr lang="zh-CN" altLang="en-US" dirty="0">
              <a:latin typeface="+mn-ea"/>
            </a:endParaRPr>
          </a:p>
        </p:txBody>
      </p:sp>
      <p:sp>
        <p:nvSpPr>
          <p:cNvPr id="16" name="矩形: 圆角 15">
            <a:extLst>
              <a:ext uri="{FF2B5EF4-FFF2-40B4-BE49-F238E27FC236}">
                <a16:creationId xmlns:a16="http://schemas.microsoft.com/office/drawing/2014/main" id="{24956B49-DE97-4F6A-A4FE-BB06BC389480}"/>
              </a:ext>
            </a:extLst>
          </p:cNvPr>
          <p:cNvSpPr/>
          <p:nvPr/>
        </p:nvSpPr>
        <p:spPr>
          <a:xfrm>
            <a:off x="5617198" y="3063074"/>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b</a:t>
            </a:r>
            <a:endParaRPr lang="zh-CN" altLang="en-US" dirty="0">
              <a:latin typeface="+mn-ea"/>
            </a:endParaRPr>
          </a:p>
        </p:txBody>
      </p:sp>
      <p:sp>
        <p:nvSpPr>
          <p:cNvPr id="17" name="矩形: 圆角 16">
            <a:extLst>
              <a:ext uri="{FF2B5EF4-FFF2-40B4-BE49-F238E27FC236}">
                <a16:creationId xmlns:a16="http://schemas.microsoft.com/office/drawing/2014/main" id="{E22A7892-9912-4103-97B4-6587B2B2E81B}"/>
              </a:ext>
            </a:extLst>
          </p:cNvPr>
          <p:cNvSpPr/>
          <p:nvPr/>
        </p:nvSpPr>
        <p:spPr>
          <a:xfrm>
            <a:off x="8608318" y="1518926"/>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Key</a:t>
            </a:r>
            <a:endParaRPr lang="zh-CN" altLang="en-US" dirty="0">
              <a:latin typeface="+mn-ea"/>
            </a:endParaRPr>
          </a:p>
        </p:txBody>
      </p:sp>
      <p:sp>
        <p:nvSpPr>
          <p:cNvPr id="18" name="矩形: 圆角 17">
            <a:extLst>
              <a:ext uri="{FF2B5EF4-FFF2-40B4-BE49-F238E27FC236}">
                <a16:creationId xmlns:a16="http://schemas.microsoft.com/office/drawing/2014/main" id="{DE5B5234-EA45-4C1D-8A01-5B943D786486}"/>
              </a:ext>
            </a:extLst>
          </p:cNvPr>
          <p:cNvSpPr/>
          <p:nvPr/>
        </p:nvSpPr>
        <p:spPr>
          <a:xfrm>
            <a:off x="9328318" y="1518926"/>
            <a:ext cx="783422"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Val</a:t>
            </a:r>
            <a:endParaRPr lang="zh-CN" altLang="en-US" dirty="0">
              <a:latin typeface="+mn-ea"/>
            </a:endParaRPr>
          </a:p>
        </p:txBody>
      </p:sp>
      <p:sp>
        <p:nvSpPr>
          <p:cNvPr id="19" name="矩形: 圆角 18">
            <a:extLst>
              <a:ext uri="{FF2B5EF4-FFF2-40B4-BE49-F238E27FC236}">
                <a16:creationId xmlns:a16="http://schemas.microsoft.com/office/drawing/2014/main" id="{BBE6818E-8587-4EDC-9466-B879293396CD}"/>
              </a:ext>
            </a:extLst>
          </p:cNvPr>
          <p:cNvSpPr/>
          <p:nvPr/>
        </p:nvSpPr>
        <p:spPr>
          <a:xfrm>
            <a:off x="8608318" y="2248269"/>
            <a:ext cx="720000" cy="7200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0</a:t>
            </a:r>
            <a:endParaRPr lang="zh-CN" altLang="en-US" dirty="0">
              <a:latin typeface="+mn-ea"/>
            </a:endParaRPr>
          </a:p>
        </p:txBody>
      </p:sp>
      <p:sp>
        <p:nvSpPr>
          <p:cNvPr id="20" name="矩形: 圆角 19">
            <a:extLst>
              <a:ext uri="{FF2B5EF4-FFF2-40B4-BE49-F238E27FC236}">
                <a16:creationId xmlns:a16="http://schemas.microsoft.com/office/drawing/2014/main" id="{322D1B30-AA53-4ADC-B0B9-7579A624A867}"/>
              </a:ext>
            </a:extLst>
          </p:cNvPr>
          <p:cNvSpPr/>
          <p:nvPr/>
        </p:nvSpPr>
        <p:spPr>
          <a:xfrm>
            <a:off x="9328318" y="2255355"/>
            <a:ext cx="783422"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latin typeface="+mn-ea"/>
              </a:rPr>
              <a:t>b,d</a:t>
            </a:r>
            <a:endParaRPr lang="zh-CN" altLang="en-US" dirty="0">
              <a:latin typeface="+mn-ea"/>
            </a:endParaRPr>
          </a:p>
        </p:txBody>
      </p:sp>
      <p:sp>
        <p:nvSpPr>
          <p:cNvPr id="21" name="矩形: 圆角 20">
            <a:extLst>
              <a:ext uri="{FF2B5EF4-FFF2-40B4-BE49-F238E27FC236}">
                <a16:creationId xmlns:a16="http://schemas.microsoft.com/office/drawing/2014/main" id="{B551A694-852B-4956-BBAC-83BEDC7A091E}"/>
              </a:ext>
            </a:extLst>
          </p:cNvPr>
          <p:cNvSpPr/>
          <p:nvPr/>
        </p:nvSpPr>
        <p:spPr>
          <a:xfrm>
            <a:off x="8608318" y="2975355"/>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1</a:t>
            </a:r>
            <a:endParaRPr lang="zh-CN" altLang="en-US" dirty="0">
              <a:latin typeface="+mn-ea"/>
            </a:endParaRPr>
          </a:p>
        </p:txBody>
      </p:sp>
      <p:sp>
        <p:nvSpPr>
          <p:cNvPr id="22" name="矩形: 圆角 21">
            <a:extLst>
              <a:ext uri="{FF2B5EF4-FFF2-40B4-BE49-F238E27FC236}">
                <a16:creationId xmlns:a16="http://schemas.microsoft.com/office/drawing/2014/main" id="{49C8F2DA-2B90-435F-9267-964775C36C7F}"/>
              </a:ext>
            </a:extLst>
          </p:cNvPr>
          <p:cNvSpPr/>
          <p:nvPr/>
        </p:nvSpPr>
        <p:spPr>
          <a:xfrm>
            <a:off x="9328318" y="2982441"/>
            <a:ext cx="783422"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latin typeface="+mn-ea"/>
              </a:rPr>
              <a:t>a,c</a:t>
            </a:r>
            <a:endParaRPr lang="zh-CN" altLang="en-US" dirty="0">
              <a:latin typeface="+mn-ea"/>
            </a:endParaRPr>
          </a:p>
        </p:txBody>
      </p:sp>
      <p:grpSp>
        <p:nvGrpSpPr>
          <p:cNvPr id="23" name="组合 22">
            <a:extLst>
              <a:ext uri="{FF2B5EF4-FFF2-40B4-BE49-F238E27FC236}">
                <a16:creationId xmlns:a16="http://schemas.microsoft.com/office/drawing/2014/main" id="{05CEA0CB-7417-4B5F-BB6F-B833DFF940D9}"/>
              </a:ext>
            </a:extLst>
          </p:cNvPr>
          <p:cNvGrpSpPr/>
          <p:nvPr/>
        </p:nvGrpSpPr>
        <p:grpSpPr>
          <a:xfrm>
            <a:off x="3656737" y="3844368"/>
            <a:ext cx="2482552" cy="369332"/>
            <a:chOff x="3656737" y="3844368"/>
            <a:chExt cx="2482552" cy="369332"/>
          </a:xfrm>
        </p:grpSpPr>
        <p:grpSp>
          <p:nvGrpSpPr>
            <p:cNvPr id="24" name="组合 23">
              <a:extLst>
                <a:ext uri="{FF2B5EF4-FFF2-40B4-BE49-F238E27FC236}">
                  <a16:creationId xmlns:a16="http://schemas.microsoft.com/office/drawing/2014/main" id="{C9D20960-717A-4E35-9D33-8D4EB774814E}"/>
                </a:ext>
              </a:extLst>
            </p:cNvPr>
            <p:cNvGrpSpPr/>
            <p:nvPr/>
          </p:nvGrpSpPr>
          <p:grpSpPr>
            <a:xfrm>
              <a:off x="3656737" y="3844368"/>
              <a:ext cx="1758069" cy="369332"/>
              <a:chOff x="3656737" y="3844368"/>
              <a:chExt cx="1758069" cy="369332"/>
            </a:xfrm>
          </p:grpSpPr>
          <p:sp>
            <p:nvSpPr>
              <p:cNvPr id="26" name="文本框 25">
                <a:extLst>
                  <a:ext uri="{FF2B5EF4-FFF2-40B4-BE49-F238E27FC236}">
                    <a16:creationId xmlns:a16="http://schemas.microsoft.com/office/drawing/2014/main" id="{1CBA3911-941F-4DB9-93F3-7D285FFB6A96}"/>
                  </a:ext>
                </a:extLst>
              </p:cNvPr>
              <p:cNvSpPr txBox="1"/>
              <p:nvPr/>
            </p:nvSpPr>
            <p:spPr>
              <a:xfrm>
                <a:off x="3656737" y="3844368"/>
                <a:ext cx="320922"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0</a:t>
                </a:r>
                <a:endParaRPr lang="zh-CN" altLang="en-US" dirty="0"/>
              </a:p>
            </p:txBody>
          </p:sp>
          <p:sp>
            <p:nvSpPr>
              <p:cNvPr id="27" name="文本框 26">
                <a:extLst>
                  <a:ext uri="{FF2B5EF4-FFF2-40B4-BE49-F238E27FC236}">
                    <a16:creationId xmlns:a16="http://schemas.microsoft.com/office/drawing/2014/main" id="{ECA0F6C2-F76F-4EC7-8D01-3BF348E15AB0}"/>
                  </a:ext>
                </a:extLst>
              </p:cNvPr>
              <p:cNvSpPr txBox="1"/>
              <p:nvPr/>
            </p:nvSpPr>
            <p:spPr>
              <a:xfrm>
                <a:off x="4369401" y="3844368"/>
                <a:ext cx="320922"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1</a:t>
                </a:r>
                <a:endParaRPr lang="zh-CN" altLang="en-US" dirty="0"/>
              </a:p>
            </p:txBody>
          </p:sp>
          <p:sp>
            <p:nvSpPr>
              <p:cNvPr id="28" name="文本框 27">
                <a:extLst>
                  <a:ext uri="{FF2B5EF4-FFF2-40B4-BE49-F238E27FC236}">
                    <a16:creationId xmlns:a16="http://schemas.microsoft.com/office/drawing/2014/main" id="{DABF3D2C-7845-4D38-8FA7-BB38A35F083C}"/>
                  </a:ext>
                </a:extLst>
              </p:cNvPr>
              <p:cNvSpPr txBox="1"/>
              <p:nvPr/>
            </p:nvSpPr>
            <p:spPr>
              <a:xfrm>
                <a:off x="5093884" y="3844368"/>
                <a:ext cx="320922"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2</a:t>
                </a:r>
                <a:endParaRPr lang="zh-CN" altLang="en-US" dirty="0"/>
              </a:p>
            </p:txBody>
          </p:sp>
        </p:grpSp>
        <p:sp>
          <p:nvSpPr>
            <p:cNvPr id="25" name="文本框 24">
              <a:extLst>
                <a:ext uri="{FF2B5EF4-FFF2-40B4-BE49-F238E27FC236}">
                  <a16:creationId xmlns:a16="http://schemas.microsoft.com/office/drawing/2014/main" id="{39D42C9F-5791-49BC-89AC-F0D8842BA49B}"/>
                </a:ext>
              </a:extLst>
            </p:cNvPr>
            <p:cNvSpPr txBox="1"/>
            <p:nvPr/>
          </p:nvSpPr>
          <p:spPr>
            <a:xfrm>
              <a:off x="5818367" y="3844368"/>
              <a:ext cx="320922"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3</a:t>
              </a:r>
              <a:endParaRPr lang="zh-CN" altLang="en-US" dirty="0"/>
            </a:p>
          </p:txBody>
        </p:sp>
      </p:grpSp>
      <p:sp>
        <p:nvSpPr>
          <p:cNvPr id="29" name="iconfont-11821-5609243">
            <a:extLst>
              <a:ext uri="{FF2B5EF4-FFF2-40B4-BE49-F238E27FC236}">
                <a16:creationId xmlns:a16="http://schemas.microsoft.com/office/drawing/2014/main" id="{0798C2B2-E378-49BC-ABC0-EBEDBBDB3F8A}"/>
              </a:ext>
            </a:extLst>
          </p:cNvPr>
          <p:cNvSpPr/>
          <p:nvPr/>
        </p:nvSpPr>
        <p:spPr>
          <a:xfrm rot="16200000">
            <a:off x="3512355" y="4187811"/>
            <a:ext cx="609685" cy="502455"/>
          </a:xfrm>
          <a:custGeom>
            <a:avLst/>
            <a:gdLst>
              <a:gd name="T0" fmla="*/ 5331 w 10556"/>
              <a:gd name="T1" fmla="*/ 0 h 8696"/>
              <a:gd name="T2" fmla="*/ 10556 w 10556"/>
              <a:gd name="T3" fmla="*/ 4341 h 8696"/>
              <a:gd name="T4" fmla="*/ 5331 w 10556"/>
              <a:gd name="T5" fmla="*/ 8696 h 8696"/>
              <a:gd name="T6" fmla="*/ 5331 w 10556"/>
              <a:gd name="T7" fmla="*/ 0 h 8696"/>
              <a:gd name="T8" fmla="*/ 0 w 10556"/>
              <a:gd name="T9" fmla="*/ 2705 h 8696"/>
              <a:gd name="T10" fmla="*/ 5331 w 10556"/>
              <a:gd name="T11" fmla="*/ 2705 h 8696"/>
              <a:gd name="T12" fmla="*/ 5331 w 10556"/>
              <a:gd name="T13" fmla="*/ 5912 h 8696"/>
              <a:gd name="T14" fmla="*/ 0 w 10556"/>
              <a:gd name="T15" fmla="*/ 5912 h 8696"/>
              <a:gd name="T16" fmla="*/ 0 w 10556"/>
              <a:gd name="T17" fmla="*/ 2705 h 8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56" h="8696">
                <a:moveTo>
                  <a:pt x="5331" y="0"/>
                </a:moveTo>
                <a:lnTo>
                  <a:pt x="10556" y="4341"/>
                </a:lnTo>
                <a:lnTo>
                  <a:pt x="5331" y="8696"/>
                </a:lnTo>
                <a:lnTo>
                  <a:pt x="5331" y="0"/>
                </a:lnTo>
                <a:close/>
                <a:moveTo>
                  <a:pt x="0" y="2705"/>
                </a:moveTo>
                <a:lnTo>
                  <a:pt x="5331" y="2705"/>
                </a:lnTo>
                <a:lnTo>
                  <a:pt x="5331" y="5912"/>
                </a:lnTo>
                <a:lnTo>
                  <a:pt x="0" y="5912"/>
                </a:lnTo>
                <a:lnTo>
                  <a:pt x="0" y="270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a:extLst>
              <a:ext uri="{FF2B5EF4-FFF2-40B4-BE49-F238E27FC236}">
                <a16:creationId xmlns:a16="http://schemas.microsoft.com/office/drawing/2014/main" id="{964FCBE1-8779-4237-A66E-7D2BDE632356}"/>
              </a:ext>
            </a:extLst>
          </p:cNvPr>
          <p:cNvSpPr txBox="1"/>
          <p:nvPr/>
        </p:nvSpPr>
        <p:spPr>
          <a:xfrm>
            <a:off x="3291840" y="1948520"/>
            <a:ext cx="3329864"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err="1"/>
              <a:t>Str:b</a:t>
            </a:r>
            <a:endParaRPr lang="zh-CN" altLang="en-US" dirty="0"/>
          </a:p>
        </p:txBody>
      </p:sp>
    </p:spTree>
    <p:custDataLst>
      <p:tags r:id="rId1"/>
    </p:custDataLst>
    <p:extLst>
      <p:ext uri="{BB962C8B-B14F-4D97-AF65-F5344CB8AC3E}">
        <p14:creationId xmlns:p14="http://schemas.microsoft.com/office/powerpoint/2010/main" val="422602664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3191539" y="1518926"/>
            <a:ext cx="5755518" cy="368300"/>
          </a:xfrm>
          <a:prstGeom prst="rect">
            <a:avLst/>
          </a:prstGeom>
          <a:noFill/>
        </p:spPr>
        <p:txBody>
          <a:bodyPr wrap="square">
            <a:spAutoFit/>
          </a:bodyPr>
          <a:lstStyle/>
          <a:p>
            <a:r>
              <a:rPr lang="zh-CN" altLang="en-US" b="1" dirty="0">
                <a:solidFill>
                  <a:srgbClr val="00A0EA"/>
                </a:solidFill>
                <a:latin typeface="Arial" panose="020B0604020202020204"/>
                <a:ea typeface="微软雅黑" panose="020B0503020204020204" charset="-122"/>
                <a:cs typeface="Arial" panose="020B0604020202020204"/>
              </a:rPr>
              <a:t> </a:t>
            </a:r>
          </a:p>
        </p:txBody>
      </p:sp>
      <p:sp>
        <p:nvSpPr>
          <p:cNvPr id="7" name="矩形 6"/>
          <p:cNvSpPr/>
          <p:nvPr/>
        </p:nvSpPr>
        <p:spPr>
          <a:xfrm>
            <a:off x="681114" y="420892"/>
            <a:ext cx="45719" cy="335113"/>
          </a:xfrm>
          <a:prstGeom prst="rect">
            <a:avLst/>
          </a:prstGeom>
          <a:solidFill>
            <a:srgbClr val="00A0E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rgbClr val="00A0EA"/>
              </a:solidFill>
            </a:endParaRPr>
          </a:p>
        </p:txBody>
      </p:sp>
      <p:sp>
        <p:nvSpPr>
          <p:cNvPr id="30" name="矩形 29">
            <a:extLst>
              <a:ext uri="{FF2B5EF4-FFF2-40B4-BE49-F238E27FC236}">
                <a16:creationId xmlns:a16="http://schemas.microsoft.com/office/drawing/2014/main" id="{FAC017EA-7D67-4374-920B-91622FE6C7D1}"/>
              </a:ext>
            </a:extLst>
          </p:cNvPr>
          <p:cNvSpPr/>
          <p:nvPr/>
        </p:nvSpPr>
        <p:spPr>
          <a:xfrm>
            <a:off x="753138" y="408933"/>
            <a:ext cx="5755518" cy="368300"/>
          </a:xfrm>
          <a:prstGeom prst="rect">
            <a:avLst/>
          </a:prstGeom>
          <a:noFill/>
        </p:spPr>
        <p:txBody>
          <a:bodyPr wrap="square">
            <a:spAutoFit/>
          </a:bodyPr>
          <a:lstStyle/>
          <a:p>
            <a:r>
              <a:rPr lang="en-US" altLang="zh-CN" b="1" dirty="0">
                <a:solidFill>
                  <a:srgbClr val="00A0EA"/>
                </a:solidFill>
                <a:latin typeface="+mn-ea"/>
                <a:cs typeface="阿里巴巴普惠体 Medium" panose="00020600040101010101" pitchFamily="18" charset="-122"/>
              </a:rPr>
              <a:t>LeetCode-1202 </a:t>
            </a:r>
            <a:r>
              <a:rPr lang="zh-CN" altLang="en-US" b="1" dirty="0">
                <a:solidFill>
                  <a:srgbClr val="00A0EA"/>
                </a:solidFill>
                <a:latin typeface="+mn-ea"/>
                <a:cs typeface="阿里巴巴普惠体 Medium" panose="00020600040101010101" pitchFamily="18" charset="-122"/>
              </a:rPr>
              <a:t>交换字符串中的元素</a:t>
            </a:r>
          </a:p>
        </p:txBody>
      </p:sp>
      <p:sp>
        <p:nvSpPr>
          <p:cNvPr id="8" name="文本框 7">
            <a:extLst>
              <a:ext uri="{FF2B5EF4-FFF2-40B4-BE49-F238E27FC236}">
                <a16:creationId xmlns:a16="http://schemas.microsoft.com/office/drawing/2014/main" id="{80B4FAAC-266E-4D96-B968-BD820FCC46BC}"/>
              </a:ext>
            </a:extLst>
          </p:cNvPr>
          <p:cNvSpPr txBox="1"/>
          <p:nvPr/>
        </p:nvSpPr>
        <p:spPr>
          <a:xfrm>
            <a:off x="3291840" y="1560314"/>
            <a:ext cx="5760720"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s = "</a:t>
            </a:r>
            <a:r>
              <a:rPr lang="en-US" altLang="zh-CN" dirty="0" err="1"/>
              <a:t>dcab</a:t>
            </a:r>
            <a:r>
              <a:rPr lang="en-US" altLang="zh-CN" dirty="0"/>
              <a:t>", pairs = [[0,3],[1,2]]</a:t>
            </a:r>
            <a:endParaRPr lang="zh-CN" altLang="en-US" dirty="0"/>
          </a:p>
        </p:txBody>
      </p:sp>
      <p:sp>
        <p:nvSpPr>
          <p:cNvPr id="9" name="矩形: 圆角 8">
            <a:extLst>
              <a:ext uri="{FF2B5EF4-FFF2-40B4-BE49-F238E27FC236}">
                <a16:creationId xmlns:a16="http://schemas.microsoft.com/office/drawing/2014/main" id="{D87CFDAD-2D3C-4D61-BDC9-00E8D805A4C0}"/>
              </a:ext>
            </a:extLst>
          </p:cNvPr>
          <p:cNvSpPr/>
          <p:nvPr/>
        </p:nvSpPr>
        <p:spPr>
          <a:xfrm>
            <a:off x="3457198" y="2339347"/>
            <a:ext cx="720000" cy="7200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0</a:t>
            </a:r>
            <a:endParaRPr lang="zh-CN" altLang="en-US" dirty="0">
              <a:latin typeface="+mn-ea"/>
            </a:endParaRPr>
          </a:p>
        </p:txBody>
      </p:sp>
      <p:sp>
        <p:nvSpPr>
          <p:cNvPr id="10" name="矩形: 圆角 9">
            <a:extLst>
              <a:ext uri="{FF2B5EF4-FFF2-40B4-BE49-F238E27FC236}">
                <a16:creationId xmlns:a16="http://schemas.microsoft.com/office/drawing/2014/main" id="{4FB0D2B8-C895-4FCC-8B4E-7649D852DE0A}"/>
              </a:ext>
            </a:extLst>
          </p:cNvPr>
          <p:cNvSpPr/>
          <p:nvPr/>
        </p:nvSpPr>
        <p:spPr>
          <a:xfrm>
            <a:off x="4177198" y="2339347"/>
            <a:ext cx="720000" cy="7200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1</a:t>
            </a:r>
            <a:endParaRPr lang="zh-CN" altLang="en-US" dirty="0">
              <a:latin typeface="+mn-ea"/>
            </a:endParaRPr>
          </a:p>
        </p:txBody>
      </p:sp>
      <p:sp>
        <p:nvSpPr>
          <p:cNvPr id="11" name="矩形: 圆角 10">
            <a:extLst>
              <a:ext uri="{FF2B5EF4-FFF2-40B4-BE49-F238E27FC236}">
                <a16:creationId xmlns:a16="http://schemas.microsoft.com/office/drawing/2014/main" id="{4BF5B65D-DBB2-4476-B90F-C6F95195A805}"/>
              </a:ext>
            </a:extLst>
          </p:cNvPr>
          <p:cNvSpPr/>
          <p:nvPr/>
        </p:nvSpPr>
        <p:spPr>
          <a:xfrm>
            <a:off x="4897198" y="2339347"/>
            <a:ext cx="720000" cy="7200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1</a:t>
            </a:r>
            <a:endParaRPr lang="zh-CN" altLang="en-US" dirty="0">
              <a:latin typeface="+mn-ea"/>
            </a:endParaRPr>
          </a:p>
        </p:txBody>
      </p:sp>
      <p:sp>
        <p:nvSpPr>
          <p:cNvPr id="12" name="矩形: 圆角 11">
            <a:extLst>
              <a:ext uri="{FF2B5EF4-FFF2-40B4-BE49-F238E27FC236}">
                <a16:creationId xmlns:a16="http://schemas.microsoft.com/office/drawing/2014/main" id="{5055CDF7-F92B-4C07-B04F-C537ACF5A93C}"/>
              </a:ext>
            </a:extLst>
          </p:cNvPr>
          <p:cNvSpPr/>
          <p:nvPr/>
        </p:nvSpPr>
        <p:spPr>
          <a:xfrm>
            <a:off x="5617198" y="2339347"/>
            <a:ext cx="720000" cy="7200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0</a:t>
            </a:r>
            <a:endParaRPr lang="zh-CN" altLang="en-US" dirty="0">
              <a:latin typeface="+mn-ea"/>
            </a:endParaRPr>
          </a:p>
        </p:txBody>
      </p:sp>
      <p:sp>
        <p:nvSpPr>
          <p:cNvPr id="3" name="文本框 2">
            <a:extLst>
              <a:ext uri="{FF2B5EF4-FFF2-40B4-BE49-F238E27FC236}">
                <a16:creationId xmlns:a16="http://schemas.microsoft.com/office/drawing/2014/main" id="{7A2E79F2-2DFB-44E5-A20F-8E82C53B0701}"/>
              </a:ext>
            </a:extLst>
          </p:cNvPr>
          <p:cNvSpPr txBox="1"/>
          <p:nvPr/>
        </p:nvSpPr>
        <p:spPr>
          <a:xfrm>
            <a:off x="645650" y="4998720"/>
            <a:ext cx="9744975" cy="923330"/>
          </a:xfrm>
          <a:prstGeom prst="rect">
            <a:avLst/>
          </a:prstGeom>
          <a:noFill/>
        </p:spPr>
        <p:txBody>
          <a:bodyPr wrap="none" rtlCol="0">
            <a:spAutoFit/>
          </a:bodyPr>
          <a:lstStyle/>
          <a:p>
            <a:r>
              <a:rPr lang="zh-CN" altLang="en-US" dirty="0"/>
              <a:t>根据给定的数组</a:t>
            </a:r>
            <a:r>
              <a:rPr lang="en-US" altLang="zh-CN" dirty="0"/>
              <a:t>pairs</a:t>
            </a:r>
            <a:r>
              <a:rPr lang="zh-CN" altLang="en-US" dirty="0"/>
              <a:t>，我们可以获取到可以交换的字母，然后将可交换的字母分别组成一组。</a:t>
            </a:r>
            <a:endParaRPr lang="en-US" altLang="zh-CN" dirty="0"/>
          </a:p>
          <a:p>
            <a:r>
              <a:rPr lang="zh-CN" altLang="en-US" dirty="0"/>
              <a:t>对组内的字母进行排序。然后根据字符串中字符的组号来获取组内的最小字符进行字符串拼接。</a:t>
            </a:r>
            <a:endParaRPr lang="en-US" altLang="zh-CN" dirty="0"/>
          </a:p>
          <a:p>
            <a:r>
              <a:rPr lang="zh-CN" altLang="en-US" dirty="0"/>
              <a:t>最后得出的字符串就是我们所需要的字符串。</a:t>
            </a:r>
          </a:p>
        </p:txBody>
      </p:sp>
      <p:sp>
        <p:nvSpPr>
          <p:cNvPr id="13" name="矩形: 圆角 12">
            <a:extLst>
              <a:ext uri="{FF2B5EF4-FFF2-40B4-BE49-F238E27FC236}">
                <a16:creationId xmlns:a16="http://schemas.microsoft.com/office/drawing/2014/main" id="{F5A38884-2CA0-46C6-8CC6-D05CDBA2BCA4}"/>
              </a:ext>
            </a:extLst>
          </p:cNvPr>
          <p:cNvSpPr/>
          <p:nvPr/>
        </p:nvSpPr>
        <p:spPr>
          <a:xfrm>
            <a:off x="3457198" y="3063074"/>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d</a:t>
            </a:r>
            <a:endParaRPr lang="zh-CN" altLang="en-US" dirty="0">
              <a:latin typeface="+mn-ea"/>
            </a:endParaRPr>
          </a:p>
        </p:txBody>
      </p:sp>
      <p:sp>
        <p:nvSpPr>
          <p:cNvPr id="14" name="矩形: 圆角 13">
            <a:extLst>
              <a:ext uri="{FF2B5EF4-FFF2-40B4-BE49-F238E27FC236}">
                <a16:creationId xmlns:a16="http://schemas.microsoft.com/office/drawing/2014/main" id="{831C0E3A-5B99-44B8-9D1F-F8072BCB5A8C}"/>
              </a:ext>
            </a:extLst>
          </p:cNvPr>
          <p:cNvSpPr/>
          <p:nvPr/>
        </p:nvSpPr>
        <p:spPr>
          <a:xfrm>
            <a:off x="4177198" y="3063074"/>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c</a:t>
            </a:r>
            <a:endParaRPr lang="zh-CN" altLang="en-US" dirty="0">
              <a:latin typeface="+mn-ea"/>
            </a:endParaRPr>
          </a:p>
        </p:txBody>
      </p:sp>
      <p:sp>
        <p:nvSpPr>
          <p:cNvPr id="15" name="矩形: 圆角 14">
            <a:extLst>
              <a:ext uri="{FF2B5EF4-FFF2-40B4-BE49-F238E27FC236}">
                <a16:creationId xmlns:a16="http://schemas.microsoft.com/office/drawing/2014/main" id="{5645CEB0-E1EA-475B-97B3-A5D666A933D5}"/>
              </a:ext>
            </a:extLst>
          </p:cNvPr>
          <p:cNvSpPr/>
          <p:nvPr/>
        </p:nvSpPr>
        <p:spPr>
          <a:xfrm>
            <a:off x="4897198" y="3063074"/>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a</a:t>
            </a:r>
            <a:endParaRPr lang="zh-CN" altLang="en-US" dirty="0">
              <a:latin typeface="+mn-ea"/>
            </a:endParaRPr>
          </a:p>
        </p:txBody>
      </p:sp>
      <p:sp>
        <p:nvSpPr>
          <p:cNvPr id="16" name="矩形: 圆角 15">
            <a:extLst>
              <a:ext uri="{FF2B5EF4-FFF2-40B4-BE49-F238E27FC236}">
                <a16:creationId xmlns:a16="http://schemas.microsoft.com/office/drawing/2014/main" id="{24956B49-DE97-4F6A-A4FE-BB06BC389480}"/>
              </a:ext>
            </a:extLst>
          </p:cNvPr>
          <p:cNvSpPr/>
          <p:nvPr/>
        </p:nvSpPr>
        <p:spPr>
          <a:xfrm>
            <a:off x="5617198" y="3063074"/>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b</a:t>
            </a:r>
            <a:endParaRPr lang="zh-CN" altLang="en-US" dirty="0">
              <a:latin typeface="+mn-ea"/>
            </a:endParaRPr>
          </a:p>
        </p:txBody>
      </p:sp>
      <p:sp>
        <p:nvSpPr>
          <p:cNvPr id="17" name="矩形: 圆角 16">
            <a:extLst>
              <a:ext uri="{FF2B5EF4-FFF2-40B4-BE49-F238E27FC236}">
                <a16:creationId xmlns:a16="http://schemas.microsoft.com/office/drawing/2014/main" id="{E22A7892-9912-4103-97B4-6587B2B2E81B}"/>
              </a:ext>
            </a:extLst>
          </p:cNvPr>
          <p:cNvSpPr/>
          <p:nvPr/>
        </p:nvSpPr>
        <p:spPr>
          <a:xfrm>
            <a:off x="8608318" y="1518926"/>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Key</a:t>
            </a:r>
            <a:endParaRPr lang="zh-CN" altLang="en-US" dirty="0">
              <a:latin typeface="+mn-ea"/>
            </a:endParaRPr>
          </a:p>
        </p:txBody>
      </p:sp>
      <p:sp>
        <p:nvSpPr>
          <p:cNvPr id="18" name="矩形: 圆角 17">
            <a:extLst>
              <a:ext uri="{FF2B5EF4-FFF2-40B4-BE49-F238E27FC236}">
                <a16:creationId xmlns:a16="http://schemas.microsoft.com/office/drawing/2014/main" id="{DE5B5234-EA45-4C1D-8A01-5B943D786486}"/>
              </a:ext>
            </a:extLst>
          </p:cNvPr>
          <p:cNvSpPr/>
          <p:nvPr/>
        </p:nvSpPr>
        <p:spPr>
          <a:xfrm>
            <a:off x="9328318" y="1518926"/>
            <a:ext cx="783422"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Val</a:t>
            </a:r>
            <a:endParaRPr lang="zh-CN" altLang="en-US" dirty="0">
              <a:latin typeface="+mn-ea"/>
            </a:endParaRPr>
          </a:p>
        </p:txBody>
      </p:sp>
      <p:sp>
        <p:nvSpPr>
          <p:cNvPr id="19" name="矩形: 圆角 18">
            <a:extLst>
              <a:ext uri="{FF2B5EF4-FFF2-40B4-BE49-F238E27FC236}">
                <a16:creationId xmlns:a16="http://schemas.microsoft.com/office/drawing/2014/main" id="{BBE6818E-8587-4EDC-9466-B879293396CD}"/>
              </a:ext>
            </a:extLst>
          </p:cNvPr>
          <p:cNvSpPr/>
          <p:nvPr/>
        </p:nvSpPr>
        <p:spPr>
          <a:xfrm>
            <a:off x="8608318" y="2248269"/>
            <a:ext cx="72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0</a:t>
            </a:r>
            <a:endParaRPr lang="zh-CN" altLang="en-US" dirty="0">
              <a:latin typeface="+mn-ea"/>
            </a:endParaRPr>
          </a:p>
        </p:txBody>
      </p:sp>
      <p:sp>
        <p:nvSpPr>
          <p:cNvPr id="20" name="矩形: 圆角 19">
            <a:extLst>
              <a:ext uri="{FF2B5EF4-FFF2-40B4-BE49-F238E27FC236}">
                <a16:creationId xmlns:a16="http://schemas.microsoft.com/office/drawing/2014/main" id="{322D1B30-AA53-4ADC-B0B9-7579A624A867}"/>
              </a:ext>
            </a:extLst>
          </p:cNvPr>
          <p:cNvSpPr/>
          <p:nvPr/>
        </p:nvSpPr>
        <p:spPr>
          <a:xfrm>
            <a:off x="9328318" y="2255355"/>
            <a:ext cx="783422"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d</a:t>
            </a:r>
            <a:endParaRPr lang="zh-CN" altLang="en-US" dirty="0">
              <a:latin typeface="+mn-ea"/>
            </a:endParaRPr>
          </a:p>
        </p:txBody>
      </p:sp>
      <p:sp>
        <p:nvSpPr>
          <p:cNvPr id="21" name="矩形: 圆角 20">
            <a:extLst>
              <a:ext uri="{FF2B5EF4-FFF2-40B4-BE49-F238E27FC236}">
                <a16:creationId xmlns:a16="http://schemas.microsoft.com/office/drawing/2014/main" id="{B551A694-852B-4956-BBAC-83BEDC7A091E}"/>
              </a:ext>
            </a:extLst>
          </p:cNvPr>
          <p:cNvSpPr/>
          <p:nvPr/>
        </p:nvSpPr>
        <p:spPr>
          <a:xfrm>
            <a:off x="8608318" y="2975355"/>
            <a:ext cx="720000" cy="7200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1</a:t>
            </a:r>
            <a:endParaRPr lang="zh-CN" altLang="en-US" dirty="0">
              <a:latin typeface="+mn-ea"/>
            </a:endParaRPr>
          </a:p>
        </p:txBody>
      </p:sp>
      <p:sp>
        <p:nvSpPr>
          <p:cNvPr id="22" name="矩形: 圆角 21">
            <a:extLst>
              <a:ext uri="{FF2B5EF4-FFF2-40B4-BE49-F238E27FC236}">
                <a16:creationId xmlns:a16="http://schemas.microsoft.com/office/drawing/2014/main" id="{49C8F2DA-2B90-435F-9267-964775C36C7F}"/>
              </a:ext>
            </a:extLst>
          </p:cNvPr>
          <p:cNvSpPr/>
          <p:nvPr/>
        </p:nvSpPr>
        <p:spPr>
          <a:xfrm>
            <a:off x="9328318" y="2982441"/>
            <a:ext cx="783422"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latin typeface="+mn-ea"/>
              </a:rPr>
              <a:t>a,c</a:t>
            </a:r>
            <a:endParaRPr lang="zh-CN" altLang="en-US" dirty="0">
              <a:latin typeface="+mn-ea"/>
            </a:endParaRPr>
          </a:p>
        </p:txBody>
      </p:sp>
      <p:grpSp>
        <p:nvGrpSpPr>
          <p:cNvPr id="23" name="组合 22">
            <a:extLst>
              <a:ext uri="{FF2B5EF4-FFF2-40B4-BE49-F238E27FC236}">
                <a16:creationId xmlns:a16="http://schemas.microsoft.com/office/drawing/2014/main" id="{05CEA0CB-7417-4B5F-BB6F-B833DFF940D9}"/>
              </a:ext>
            </a:extLst>
          </p:cNvPr>
          <p:cNvGrpSpPr/>
          <p:nvPr/>
        </p:nvGrpSpPr>
        <p:grpSpPr>
          <a:xfrm>
            <a:off x="3656737" y="3844368"/>
            <a:ext cx="2482552" cy="369332"/>
            <a:chOff x="3656737" y="3844368"/>
            <a:chExt cx="2482552" cy="369332"/>
          </a:xfrm>
        </p:grpSpPr>
        <p:grpSp>
          <p:nvGrpSpPr>
            <p:cNvPr id="24" name="组合 23">
              <a:extLst>
                <a:ext uri="{FF2B5EF4-FFF2-40B4-BE49-F238E27FC236}">
                  <a16:creationId xmlns:a16="http://schemas.microsoft.com/office/drawing/2014/main" id="{C9D20960-717A-4E35-9D33-8D4EB774814E}"/>
                </a:ext>
              </a:extLst>
            </p:cNvPr>
            <p:cNvGrpSpPr/>
            <p:nvPr/>
          </p:nvGrpSpPr>
          <p:grpSpPr>
            <a:xfrm>
              <a:off x="3656737" y="3844368"/>
              <a:ext cx="1758069" cy="369332"/>
              <a:chOff x="3656737" y="3844368"/>
              <a:chExt cx="1758069" cy="369332"/>
            </a:xfrm>
          </p:grpSpPr>
          <p:sp>
            <p:nvSpPr>
              <p:cNvPr id="26" name="文本框 25">
                <a:extLst>
                  <a:ext uri="{FF2B5EF4-FFF2-40B4-BE49-F238E27FC236}">
                    <a16:creationId xmlns:a16="http://schemas.microsoft.com/office/drawing/2014/main" id="{1CBA3911-941F-4DB9-93F3-7D285FFB6A96}"/>
                  </a:ext>
                </a:extLst>
              </p:cNvPr>
              <p:cNvSpPr txBox="1"/>
              <p:nvPr/>
            </p:nvSpPr>
            <p:spPr>
              <a:xfrm>
                <a:off x="3656737" y="3844368"/>
                <a:ext cx="320922"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0</a:t>
                </a:r>
                <a:endParaRPr lang="zh-CN" altLang="en-US" dirty="0"/>
              </a:p>
            </p:txBody>
          </p:sp>
          <p:sp>
            <p:nvSpPr>
              <p:cNvPr id="27" name="文本框 26">
                <a:extLst>
                  <a:ext uri="{FF2B5EF4-FFF2-40B4-BE49-F238E27FC236}">
                    <a16:creationId xmlns:a16="http://schemas.microsoft.com/office/drawing/2014/main" id="{ECA0F6C2-F76F-4EC7-8D01-3BF348E15AB0}"/>
                  </a:ext>
                </a:extLst>
              </p:cNvPr>
              <p:cNvSpPr txBox="1"/>
              <p:nvPr/>
            </p:nvSpPr>
            <p:spPr>
              <a:xfrm>
                <a:off x="4369401" y="3844368"/>
                <a:ext cx="320922"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1</a:t>
                </a:r>
                <a:endParaRPr lang="zh-CN" altLang="en-US" dirty="0"/>
              </a:p>
            </p:txBody>
          </p:sp>
          <p:sp>
            <p:nvSpPr>
              <p:cNvPr id="28" name="文本框 27">
                <a:extLst>
                  <a:ext uri="{FF2B5EF4-FFF2-40B4-BE49-F238E27FC236}">
                    <a16:creationId xmlns:a16="http://schemas.microsoft.com/office/drawing/2014/main" id="{DABF3D2C-7845-4D38-8FA7-BB38A35F083C}"/>
                  </a:ext>
                </a:extLst>
              </p:cNvPr>
              <p:cNvSpPr txBox="1"/>
              <p:nvPr/>
            </p:nvSpPr>
            <p:spPr>
              <a:xfrm>
                <a:off x="5093884" y="3844368"/>
                <a:ext cx="320922"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2</a:t>
                </a:r>
                <a:endParaRPr lang="zh-CN" altLang="en-US" dirty="0"/>
              </a:p>
            </p:txBody>
          </p:sp>
        </p:grpSp>
        <p:sp>
          <p:nvSpPr>
            <p:cNvPr id="25" name="文本框 24">
              <a:extLst>
                <a:ext uri="{FF2B5EF4-FFF2-40B4-BE49-F238E27FC236}">
                  <a16:creationId xmlns:a16="http://schemas.microsoft.com/office/drawing/2014/main" id="{39D42C9F-5791-49BC-89AC-F0D8842BA49B}"/>
                </a:ext>
              </a:extLst>
            </p:cNvPr>
            <p:cNvSpPr txBox="1"/>
            <p:nvPr/>
          </p:nvSpPr>
          <p:spPr>
            <a:xfrm>
              <a:off x="5818367" y="3844368"/>
              <a:ext cx="320922"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a:t>3</a:t>
              </a:r>
              <a:endParaRPr lang="zh-CN" altLang="en-US" dirty="0"/>
            </a:p>
          </p:txBody>
        </p:sp>
      </p:grpSp>
      <p:sp>
        <p:nvSpPr>
          <p:cNvPr id="29" name="iconfont-11821-5609243">
            <a:extLst>
              <a:ext uri="{FF2B5EF4-FFF2-40B4-BE49-F238E27FC236}">
                <a16:creationId xmlns:a16="http://schemas.microsoft.com/office/drawing/2014/main" id="{0798C2B2-E378-49BC-ABC0-EBEDBBDB3F8A}"/>
              </a:ext>
            </a:extLst>
          </p:cNvPr>
          <p:cNvSpPr/>
          <p:nvPr/>
        </p:nvSpPr>
        <p:spPr>
          <a:xfrm rot="16200000">
            <a:off x="4225019" y="4267315"/>
            <a:ext cx="609685" cy="502455"/>
          </a:xfrm>
          <a:custGeom>
            <a:avLst/>
            <a:gdLst>
              <a:gd name="T0" fmla="*/ 5331 w 10556"/>
              <a:gd name="T1" fmla="*/ 0 h 8696"/>
              <a:gd name="T2" fmla="*/ 10556 w 10556"/>
              <a:gd name="T3" fmla="*/ 4341 h 8696"/>
              <a:gd name="T4" fmla="*/ 5331 w 10556"/>
              <a:gd name="T5" fmla="*/ 8696 h 8696"/>
              <a:gd name="T6" fmla="*/ 5331 w 10556"/>
              <a:gd name="T7" fmla="*/ 0 h 8696"/>
              <a:gd name="T8" fmla="*/ 0 w 10556"/>
              <a:gd name="T9" fmla="*/ 2705 h 8696"/>
              <a:gd name="T10" fmla="*/ 5331 w 10556"/>
              <a:gd name="T11" fmla="*/ 2705 h 8696"/>
              <a:gd name="T12" fmla="*/ 5331 w 10556"/>
              <a:gd name="T13" fmla="*/ 5912 h 8696"/>
              <a:gd name="T14" fmla="*/ 0 w 10556"/>
              <a:gd name="T15" fmla="*/ 5912 h 8696"/>
              <a:gd name="T16" fmla="*/ 0 w 10556"/>
              <a:gd name="T17" fmla="*/ 2705 h 8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56" h="8696">
                <a:moveTo>
                  <a:pt x="5331" y="0"/>
                </a:moveTo>
                <a:lnTo>
                  <a:pt x="10556" y="4341"/>
                </a:lnTo>
                <a:lnTo>
                  <a:pt x="5331" y="8696"/>
                </a:lnTo>
                <a:lnTo>
                  <a:pt x="5331" y="0"/>
                </a:lnTo>
                <a:close/>
                <a:moveTo>
                  <a:pt x="0" y="2705"/>
                </a:moveTo>
                <a:lnTo>
                  <a:pt x="5331" y="2705"/>
                </a:lnTo>
                <a:lnTo>
                  <a:pt x="5331" y="5912"/>
                </a:lnTo>
                <a:lnTo>
                  <a:pt x="0" y="5912"/>
                </a:lnTo>
                <a:lnTo>
                  <a:pt x="0" y="270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a:extLst>
              <a:ext uri="{FF2B5EF4-FFF2-40B4-BE49-F238E27FC236}">
                <a16:creationId xmlns:a16="http://schemas.microsoft.com/office/drawing/2014/main" id="{964FCBE1-8779-4237-A66E-7D2BDE632356}"/>
              </a:ext>
            </a:extLst>
          </p:cNvPr>
          <p:cNvSpPr txBox="1"/>
          <p:nvPr/>
        </p:nvSpPr>
        <p:spPr>
          <a:xfrm>
            <a:off x="3291840" y="1948520"/>
            <a:ext cx="3329864" cy="369332"/>
          </a:xfrm>
          <a:prstGeom prst="rect">
            <a:avLst/>
          </a:prstGeom>
          <a:noFill/>
        </p:spPr>
        <p:txBody>
          <a:bodyPr wrap="square">
            <a:spAutoFit/>
          </a:bodyPr>
          <a:lstStyle>
            <a:defPPr>
              <a:defRPr lang="zh-CN"/>
            </a:defPPr>
            <a:lvl1pPr>
              <a:defRPr b="1">
                <a:solidFill>
                  <a:srgbClr val="00A0EA"/>
                </a:solidFill>
                <a:latin typeface="+mn-ea"/>
                <a:cs typeface="阿里巴巴普惠体 Medium" panose="00020600040101010101" pitchFamily="18" charset="-122"/>
              </a:defRPr>
            </a:lvl1pPr>
          </a:lstStyle>
          <a:p>
            <a:r>
              <a:rPr lang="en-US" altLang="zh-CN" dirty="0" err="1"/>
              <a:t>Str:b</a:t>
            </a:r>
            <a:endParaRPr lang="zh-CN" altLang="en-US" dirty="0"/>
          </a:p>
        </p:txBody>
      </p:sp>
    </p:spTree>
    <p:custDataLst>
      <p:tags r:id="rId1"/>
    </p:custDataLst>
    <p:extLst>
      <p:ext uri="{BB962C8B-B14F-4D97-AF65-F5344CB8AC3E}">
        <p14:creationId xmlns:p14="http://schemas.microsoft.com/office/powerpoint/2010/main" val="319328302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ISLIDE.ICON" val="#404491;"/>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ISLIDE.ICON" val="#404491;"/>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ISLIDE.ICON" val="#404491;"/>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ISLIDE.ICON" val="#40449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ISLIDE.ICON" val="#404491;"/>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ISLIDE.ICON" val="#404491;"/>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ISLIDE.ICON" val="#404491;"/>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ISLIDE.ICON" val="#404491;"/>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ISLIDE.ICON" val="#404491;"/>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ISLIDE.ICON" val="#404491;"/>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ISLIDE.ICON" val="#404491;"/>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等线 Light"/>
        <a:ea typeface="阿里巴巴普惠体 Medium"/>
        <a:cs typeface=""/>
      </a:majorFont>
      <a:minorFont>
        <a:latin typeface="等线"/>
        <a:ea typeface="阿里巴巴普惠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customData xmlns="http://www.wps.cn/officeDocument/2013/wpsCustomData" xmlns:s="http://www.wps.cn/officeDocument/2013/wpsCustomData">
  <extobjs>
    <extobj name="C9F754DE-2CAD-44b6-B708-469DEB6407EB-1">
      <extobjdata type="C9F754DE-2CAD-44b6-B708-469DEB6407EB" data="ewogICAiRmlsZUlkIiA6ICI2Mjk1NDA0MDMyNCIsCiAgICJHcm91cElkIiA6ICIxODI0NzI2MzQiLAogICAiSW1hZ2UiIDogImlWQk9SdzBLR2dvQUFBQU5TVWhFVWdBQUNLb0FBQU5OQ0FZQUFBQzlIQVJnQUFBQUNYQklXWE1BQUFzVEFBQUxFd0VBbXB3WUFBQWdBRWxFUVZSNG5PemRlWEJkMTMwbitOKzliOEVEQ1hCZlJJb1FSWXJhU0VxeUtWbXlMZG1XdkNWMnUrMGtUdXpZNlV3U0o1bGtKcWwwWm5vbTFaT3U2YTZrMHoxZGxlcXU5T0pNTzg3VzQ2Uzl0TzNZV2V6WWtSUnZzaVZGaXkzTEZFbFJsQ2h1NGk0dUlJQzMzRHQvUUhyQUkwQVNJQi9mQTRqUHA4cWxlODQ5OTV6Zkk0RW40K0dyYzVMNjRLNDhBQUFBQUFBQUFBQmdpb3J6MXljWDgxemE3a0lBQUFBQUFBQUFBR0F5Z2lvQUFBQUFBQUFBQUhTRW9Bb0FBQUFBQUFBQUFCMGhxQUlBQUFBQUFBQUFRRWNJcWdBQUFBQUFBQUFBMEJHQ0tnQUFBQUFBQUFBQWRJU2dDZ0FBQUFBQUFBQUFIU0dvQWdBQUFBQUFBQUJBUndpcUFBQUFBQUFBQUFEUUVZSXFBQUFBQUFBQUFBQjBoS0FLQUFBQUFBQUFBQUFkSWFnQ0FBQUFBQUFBQUVCSENLb0FBQUFBQUFBQUFOQVJnaW9BQUFBQUFBQUFBSFNFb0FvQUFBQUFBQUFBQUIwaHFBSUFBQUFBQUFBQVFFY0lxZ0FBQUFBQUFBQUEwQkdDS2dBQUFBQUFBQUFBZElTZ0NnQUFBQUFBQUFBQUhTR29BZ0FBQUFBQUFBQkFSd2lxQUFBQUFBQUFBQURRRVlJcUFBQUFBQUFBQUFCMGhLQUtBQUFBQUFBQUFBQWRJYWdDQUFBQUFBQUFBRUJIQ0tvQUFBQUFBQUFBQU5BUmdpb0FBQUFBQUFBQUFIU0VvQW9BQUFBQUFBQUFBQjBocUFJQUFBQUFBQUFBUUVjSXFnQUFBQUFBQUFBQTBCR0NLZ0FBQUFBQUFBQUFkSVNnQ2dBQUFBQUFBQUFBSFNHb0FnQUFBQUFBQUFCQVJ3aXFBQUFBQUFBQUFBRFFFWUlxQUFBQUFBQUFBQUIwaEtBS0FBQUFBQUFBQUFBZElhZ0NBQUFBQUFBQUFFQkhDS29BQUFBQUFBQUFBTkFSZ2lvQUFBQUFBQUFBQUhTRW9Bb0FBQUFBQUFBQUFCMGhxQUlBQUFBQUFBQUFRRWNJcWdBQUFBQUFBQUFBMEJHQ0tnQUFBQUFBQUFBQWRJU2dDZ0FBQUFBQUFBQUFIU0dvQWdBQUFBQUFBQUJBUndpcUFBQUFBQUFBQUFEUUVjVnVGd0FBQUFEbms5ZXJrUjNlRzlteGc1R2ZPQnJacVdNUlE0T1IxNnFSMTBjaXNxemJKUUpjbWpTTnBOZ1RTYWtjMFRzLzB2NGxrU3hjR3VtU2xaRXVYeE5Kc2R6dENnRUFBS0J0a3ZyZ3JyemJSUUFBQU1CNCtkQmcxRi9ZR28wOTJ5STd1ajhpODZNck1FZWxTYVJMVjBkaDRLWW9ydHNZU1dWK3R5c0NBQUNBaUlnb3psK2ZYTXh6Z2lvQUFBRE1FSGxrQi9kRTdabEhvN0YvVjBSdXB4U0FGa2thaGRYcm8zVHpYWkd1SE9oMk5RQUFBTXh4Z2lvQUFBRE1XdG1oRjZQNnZXOUVkbWp2SkhlVFNKZXNqdUtxR3lKZHZEclNSVmRGMHJja2tsSnZKT1dlaU5TcHRzQXNsOVVqcjQ1RVhodUsvUFN4eUY1K0tiTGorNk4rWUVka3gvWkh4TVNQNzlJVmE2SjgyNXNqWFhGTjUrc0ZBQUNBRUZRQkFBQmdGc3FIVGtmdGlRZWkvc0l6WjkxSm9yRHEraWhkLy9vb3JyMDFra3AvVitvRDZMWjgrRlRVZHo4VnRXY2Zqc2FCWitQczBFcngybzFSMnZMV1NIcjd1bE1nQUFBQWM1YWdDZ0FBQUxOS1kvY3pVWDNreTVIWHF1TjZreWl1dnoxNjduaGZwQXRYZEswMmdKa29PM0VvUmg3N1l0UjNQUjdqQXl0SnFSemx1OTRkaGJVM2RhODRBQUFBNWh4QkZRQUFBR2FIUmoycWp6OFE5V2VmYk9rdXJMNHBldTc4c1Nnc1g5dWx3Z0JtaDhiaDNUSHk2T2Vpc1g5N1MzL3hodGRHZWN2YklncU9SQU1BQU9EeUUxUUJBQUJneHN0cnd6SHk5YzlIZHZERlpsL2F2eXg2N3Y1d0ZBYzJkYkV5Z05tbnZ1ZnBHSG5vazVHZE90THNTMWRlRXoxdmVYOGtwWjR1VmdZQUFNQmNJS2dDQUFEQWpKWVBEY2J3ZzUrTy9PVkR6YjdDcWh1aTkrMi9IRWxsZmhjckE1aTk4dUhCR0xyL3YwYmp3STVtWDdKNFJWVHUrMkFrdmQ1YkFRQUF1SHd1TnFpU3Ryc1FBQUFBT0Z0ZUc1a1FVaW5kL09hWTkrNWZGMUlCdUFSSlpYN01lL2V2UitubU56Zjc4dU9IWXZqdlB4MTViYVNMbFFFQUFNRGtCRlVBQUFDNHZCcjFHUG42NThaQ0tta2FsYnMvRkpWN2Zpb2lMWFMzTm9BclFWcUl5ajAvRlpXN1B4U1JqbjdjbHg4L0ZDTmYvMXhFbzk3bDRnQUFBS0NWb0FvQUFBQ1hWZlh4QnlJNytHS3pYWG5EQjZPMDhkN3VGUVJ3aFNwdHZEY3FiL2hnczUwZGZER3FUenpReFlvQUFBQmdJa0VWQUFBQUxwdkc3bWVpL3V5VHpYYnA1amNMcVFCY1JxV045N1ljQTFUZjhXUTBkbS9yWWtVQUFBRFFTbEFGQUFDQXl5SWZPaDNWUjc3Y2JCZFczUkNWTjM2b2l4VUJ6QTJWTi81a0ZGYmQwR3hYSC9seTVFT251MWdSQUFBQWpCRlVBUUFBNExLb1BmRkE1TFZxUkVTay9jdWk5KzIvSEpINk1SVGdza3NMMGZ2Mlg0NjBmMWxFUk9TMWthZzk4V0NYaXdJQUFJQlJQaUVFQUFDZzdiSkRMMGI5aFdlYTdaNjdQeFJKWlg0WEt3S1lXNUxLL09pNWUyd1hxL29MV3lNNzlHSVhLd0lBQUlCUmdpb0FBQUMwV1I3VjczNjkyU3FzdmpHS0E1dTdXQS9BM0ZRYzJOeDZCTkQzdnRuRmFnQUFBR0NVb0FvQUFBQnRsUjNjRTluaGZhKzBrdWk1OC8xZHJRZGdMdXU1Ni8wUmtVUkVSSFpvVDJRSDkzUzNJQUFBQU9ZOFFSVUFBQURhcXZiTW84M3I0dnJibzdCOGJSZXJBWmpiQ3N1dmplTDYyNXZ0MmpPUGRMRWFBQUFBRUZRQkFBQ2dqZktod1dqczMvVktLNG1lTzk3WDFYb0FpRmZlaTBkM1ZXbnMzeFg1OEdCM0N3SUFBR0JPRTFRQkFBQ2diZW92YkkzSXM0aUlLS3k2UHRLRks3cGNFUURwd2hWUldMVmh0SkZuVVg5K2EzY0xBZ0FBWUU0VFZBRUFBS0J0R251Mk5hOUwxNysraTVVQU1GNXB3OWg3OHZqM2FnQUFBT2cwUVJVQUFBRGFJcS9WSWp1Ni81VldFc1cxdDNhMUhnREdGTmZlRnE4ZS81TWRQUkI1dmRyZGdnQUFBSml6QkZVQUFBQm9pK3pJbm9nc2o0aUlkTW5xU0NyOVhhNElnRmNsdmYyUkxsNDEyc2l5eUE3djYyNUJBQUFBekZtQ0tnQUFBTFJGZHV4Zzg3cTQ2b1l1VmdMQVpJcXJiMnhlWjhkZTZtSWxBQUFBekdXQ0tnQUFBTFJGZnVKbzh6cGR2THFMbFFBd21mSHZ6Zm5KWTEyc0JBQUFnTGxNVUFVQUFJQzJ5RTZOL2RJelhYUlZGeXNCWURMcHdwWE42MHhRQlFBQWdDNFJWQUVBQUtBOWhnYWJsMG5ma2k0V0FzQmtrdjZsWTQzaDA5MHJCQUFBZ0RsTlVBVUFBSUMyeUd2VjVuVlM2dTFpSlFCTUppbFZtdGZqMzdNQkFBQ2drd1JWQUFBQWFJdThQdEs4VHNvOVhhd0VnTWtJcWdBQUFEQVRDS29BQUFEUUhsazJkcDBXdTFjSEFKTXJqSHR2emhyZHF3TUFBSUE1VFZBRkFBQUFBQUFBQUlDT0VGUUJBQUFBQUFBQUFLQWpCRlVBQUFBQUFBQUFBT2dJUVJVQUFBQUFBQUFBQURwQ1VBVUFBQUFBQUFBQWdJNFFWQUVBQUFBQUFBQUFvQ01FVlFBQUFBQUFBQUFBNkFoQkZRQUFBQUFBQUFBQU9rSlFCUUFBQU9pSzdNVEJxRDc5WUJjcnlHUGtPNStKeG9FZFhhd0JBQUFBWUc0cGRyc0FBQUFBWUc1cDdOOFdJMC84ZFRRT1BCc1JFV25ma2loZSs1cU8xMUYvNGJ0UmZmcUJxRDc5UUtSTHJvNmV1MzQ4aW1zMmRyd09acmJUZi9aL1J1U05pSWlvM1B1UktBNXM3bkpGQUFBQU1Mc0pxZ0FBQUFDZFZlcU54a3M3bTgyUlJ6OFh4V3R1aVVnTEhTd2lqNUVuL3JyWnlsNCtFT244UlIxY24vek1pV2djZmlIU0Jjc2pYYnk2MitXY1V6NThPaUxQUmh1Tit0aU5yQjZSNTUwcG9sRHF6RG9BQUFEUUFZSXFBQUFBUUVjVmxxK04wZzF2ak5yMmh5SWlJanR4S0dyYkg0clN6Vy91V0EzMVhZOUhkblJ2czEzZS9QWUpZWWxUZi93cnJjR0VkaWdVby84akgyM3ZuRE5kbmtkMjhsQmt4L2RIZG14Zk5JN3VqY2JoRnlJZlBCNFJFYVdOOTBibDdnOUZSRVQ5K1NkaTZQNlB0YjJFK1QvK3I5b2VoaG44N0c5SGR1SmdXK2M4bC81ZmJQK2ZDUUFBQUhTTG9Bb0FBQUF6Vm5iaVlBeCs1bCsyOUJXdnVUVjZmK2hYTG5yT29TLy94Nmp2M2Rwc0o3MzkwZmRQZmpjaWttblBWZC8xZUF3OThBY3RmWlczL0V5VWJuaGpTOStwai8vU1JkVTZYbm5MZTZMbjluOTh6dnRUWGlNdFJ0TFRHOG04UlZGWWZtMFUxMnlNNHRyYk9yeWJTVVRQN2UrTjJuT1BSdFJyRVJFeDh1VGZST21HTjNSbTU0ZzhpNUhIL3JMWlRPWXZqdktXOTF6K2RhZXBjWEJYMVBkOHY5dGxUTkJ6eC9zbTlHV25qa1IrK25qa1oxNk83TXlKeUU4Zmplems0Y2hPSElyczFOSFIzVWZPb2JIM0I1ZXozUFBLaDAvSDZVLzhzMmI3Y2dSYUFBQUFnRmFDS2dBQUFNeFk2Y0tWa1M1WUh0bkp3ODIreG9FZEVWa1drYWJUbmkrdmowVDl3STdXdnFGVGtSM2RGK25TTmRPZXI3NS8yNFMrNHBwTjA1Nm5vN0o2NUVPblhubmRlNksyN1p1UjlDNkluanQvZEVMQXB1V3hVMGRqOEZPL2Vkbkt5Z2RmamxOLy9LdHRtMi8rVC83YlNQdVhUbnF2dHUxYkxUdGhWTjd3Z1VoS1BXMWJ1MTBhaDUrUDZwTmY2bllaRTB3V1ZCbDU5QytpdnV1eGFjK1Y5TXlQcEc5cDVOWGhTTXFWZHBRSEFBQUF6SENDS2dBQUFNeG94WUhOVWYzQjN6ZmJlVzA0R29lZWk4SlYxMDk3cnNhK2JaTWU1VkxmdHpYS0Z4RlVhWndWVkVtWHJvbGszc0pwejlOdCtkREpHUDc2ZjR2Nm5oOUU3MzAvZjFFaG9Oa2lyNDNFeU9OLzFXd1hyN2sxaXV1MlREcTI3NFAvSmlMeTBlZnExWmJkZlNyM2ZTU0txMjY0OEhwWkk4NTg0ZDlGUG53cUlpTFMvbVdYVVAzTVZicnVqaWtGVlVyWHZ6N1N4YXNqWGJ3cTBpVnJJdTFiY3Q3eEYzdmtUWFo4Znd4KzlyY3U2dG1wbXYrQjM1N3kyT3pvbmhqOC9PODAyMzBmL25lUnpGOThPY29DQUFDQUdVOVFCUUFBZ0JtdE1MQTVZbHhRSlNLaXZ1K1ppd3FxMUYrYy9CaVZ4dDZ0RWJlK2MxcHo1WVBISXp0eHFLVnZxcnVwRkZiZkdPbWlWZE5hcjdCaTNmVEdUN1pHVm85ODVFeGtMNzhVMmZFRDhXb0k0MVgxWFkvRmNLa25LbS8rbnliTWw2UnBKTDBMcGxWRE55WG5DTnRVbi95YnlJZE9qbzRwOVVUbG5nK2ZlNDc1aThZYXRaSFdlejE5VXdvYTFMYy8xQXlwUkVTVVgvT3VDejR6R3hWVzN4eUZaZGRFTW05UnBQMUxJK2xiTWhyS3lSb3g5T0FmTnNkVjd2MjVMbFlKQUFBQXpBU0NLZ0FBQU14b3hkVTNSbElzUjE2dk52c2FlN2RHM1A3ZWFjOVYzek41VUtYKzBzNklSaTJpVUpyNlhQc21PZlpuWVBPVW5pMWRkMmVVYnJwbnltdGRqQXV0a1ErK0hOWHYvMTFVbjM0Z0loOExyTlMyUHhTbDY5OFFoVld0UWFCay91TG8reWUvZTlucTdZVHN4S0dvZnYrQlpydDh4L3NtaEUxZTNXMmx2T20rU0NwOTU1a3RQOCs5VjRma1VmM2UzemFiYWYreUtGMTM1NVRyTFc5K1c1UTN2MjNLNHljeitNbmZqT3owMFdiN1luY291WkNrWElsNVAvb3ZKdlJueC9kZmx2VUFBQUNBMmV2SzNjc1hBQUNBSzBPaEZJWFZON1owTlE3dmpyeDZabHJUWkVmM1JENzQ4dVEzRzdYUnNNbzBuSDNzVDFMcWljTEs2NlkxUnpjbDh4ZEZ6K3QvWXRMZFUycmJ2OVdGaWk2LzRXLzllVVEyZXZSVFllVjFVZDcwMXBiNzJiRjlVZjN1bDZMNnhGL0g0Q2YvcjZoKy8vNUxXcSsrNjdHV1hYZktyM25YRlgyc0VnQUFBTUJVMkZFRkFBQ0FHYTg0c0xuMTJKNDhpOGErYlZGY3QyWEtjNXg5N0UvaHFnM1JHQmRPYWV6ZEdzV3JiNTc2ZlB1M3Q4NjMrcWFJdEREbDUyZUswZzF2ak5xMmIwYmo0SzVtWDJPYW9aMklpUHFlcDJQa081OXBaMmtYTlA4RHZ6M2xzYlh0RDQyRml3cWxxTHpsWnlLU3BHWE04TGMvRlpGbEVSR1JOMnBSV0xGKzdHYWV0VTU0MXJNVDVUSHkzUzgzVzJuZmtpamQ4SVlwMXdzQUFBQndwUkpVQVFBQVlNWXJETndTRVo5czZhdnZlMlo2UVpXemp2MHBMRnZiRXNpbzc5c2FQZkgrS2MyVm5UZ1UrZUR4bHI3aW1rMVRybVdtS2E3WjFCSlV5YzZjbVA0azFhSElUaHhzWTFYdGs1MDYyaEtpNmJuanZaRXVYTmt5cHJiemtXZ2MyTkZzbDI5NWV4UldqZ3VxWkkzV1NaUHo3NHhTMy8xVVpNZjJqYzEzMncvUHlpQVRBQUFBUUxzSnFnQUFBRERqcGYxTEkxMjhLckxqQjVwOWpiMWJwL3g4UG53NkdvZWViN2FUY204VTE5NGExYWNmYVBabFIvZEZQblFxa3Q3K0M4NTM5ckUvRVJHRmdka2JWRWtxZmEzdHdoVVVxTWdhTWZ6Z3h5T3ZEVWRFUkdIVkRWRys1UjB0US9McVVJdzgvTmxtTzExMFZmVGM4YjZ6NW1uZFVTVTd2ai9pUER2d1ZNZnRwcExNV3hTbEcrKysyRmZBREpZUG40N1RuL2huMDM3dTlILy81MU1hTi84bi8yMmsvVXVuUFQ4QUFBRE1aSUlxQUFBQXpBckZnVnVpT2k2b2twMDZFdG5KdzVFdVdIN0JaK3Q3ZnhDUjU4MTI0YW9Oa1M2N2RuUlhqT2FSTG5uVTkyMk4wb2E3TGp6ZldVR1ZkT0dLU1B1WFRlbDF6RVQ1OEdCTE8rbS84Si9waGZULzRzY3VlWTZ6MVovN2h4aDY4QStuOWN6d1E1OXNocFNTWWsvMHZPRURrWjg1RVhtOUdsRWZpYnhlamRxMmIwWStkSEwwZ1NTTnlsdCtOcUpRYXAwb2I5MVJwZjdDZDZPOCtXMlRydG5ZdDYwbEdGVys3WjBSQlIvQlhJeFRILytsYnBjQUFBQUF0SmxQU1FBQUFKZ1ZpZ09iby9yVVYxdjZHbnUzUnJyeExSZDh0djdpV2NmK3JOa1VTYmtTaFJYcm9uSHd1Ykg1OWowemhhQktIbzM5TzFwNlp2T3hQeEVSallNN1c5ckY4K3dVTXB2azFUTlIyLzZ0c1haOUpNNTgvbmZPKzB6NXRoK0t3b3AxRStlcVYxdmFqWmQyUmo0OEdFbGwvb1N4SStOM1UrbGRFT1diM2p6ZDBtZVY3T1NoR1B6MC96MmxzZWNLbmx5T1lCTUFBQUF3TXdtcUFBQUFNQ3NVcnRvUVNia1NlWFc0MlZmZjkweVVMaFJVeWJObzdQMUJTMWZ4bWx0Ry83bG1VMHRRcGI3M21RdldrUjNkRi9ud3FkYmFCalpmOExtWktqdTZKK3I3eHIzdU5JM1N6Vy9xWGtGdGxKVG5SV0hGK3BhLzQvTkpsNnlKbnR2Zk0vbk5ScTIxbldkUmYvN3hLTjA4TVlTU0hkazlObXpvWkp6NmsxODk1NW9DR2xlV2VULzZMNkt3ZU5XRS9zYXhmWEhtQy85UHN6My9nNzhUNmZ4RkU4WmxwNC9GNEdmKzVXV3RFUUFBQUxwTlVBVUFBSURaSVMxRTRlcU5VWC8raVdaWFkvKzIwYU43a3ZTY2p6VU9QaGY1eUpteGFSYXViQjdUVXhqWUZQSDRYemJ2NVdkZWp1ejQva2dYcno3bmZHY2YreE9GWWhSVzNURGRWek1qNUdkZWpxSDcvNkRsV0tUeUxlK0lkTUdLTGxiVlhzWDF0MGMrZERLUzNnV1J6RnM0K3M5S1g2UzkvVkhiOVhnMERyeXlPMDVhak43N2ZpNGluZnlqa3JOM1ZJbUlxTzE4ZE5LZ3lweVRGQ0xwWFREcHJYejRWTXZYMTduR25jdkZCbm15NC90ajhMTy9kVkhQWG9xa1VKeDRiRlJFSkdsaFN1UE85ZlVIQUFBQVZ4SS8vUUlBQURCckZBYzJ0d1JWOHVwUU5BNjlFSVdWNjgvNXpObkgvaFRIN1g1U1dMWTJra3BmNU1Pbng4YnYzUnJsOHdSVkd2dTN0N1FMVjEwZlNiRTg1ZGN3RStUMWF0UjNQaElqLy9DRmx0ZGVYSHRiOUx6dVI5cXl4cm1PZU9tMDh1YTNSWG56MnliMFowZjN4UEIzUHROczk5engza2lYckRublBIbDFhRUpmNDZXZGtaMDYwZ3crelZWcC85TG8reWUvTzZFL0h6b1pwLy84TjFyNkpoc0hBQUFBekMyQ0tnQUFBTXdhb3lHVEpDTEdkbWhvN05zNnJhQkt5ekU5U1JMRk5adWl0dk9SY2ZNOUUzSEwyeWVmTE0raThkS08xcHJXYkpweS9aMVVlKzdSYUJ6ZDA5cFpIWXJzOU5ISWpyell1a05JV29qeXJlK0luanZlZDk3ZGFhNFlXVDJHdnZhbkVWa2pJaUlLcTY2UDhxM3ZQUDh6a3dSVkl2S29iZnZXaEhEUHZQZi95NVpkUk1ZYit1cEhJenUyTHlJaWtua1RqMzY1a3RSZitPNDUveHpPcGJqMjF1ajc2WDkveVd1bmk2NXFtU2ZwbVhmSmN3SUFBQUR0SWFnQ0FBREFySkhNV3hqcDBqV1JqUXRnMVBkdWpmS1c5MHc2UGp0OUxMTGorOGVlTDVhamVOWXhQWVdCczRJcUIzWkVaUFZKaitCb0hINGg4dXB3UzE5eFlQcEJsZUZ2ZmlLR3YvbUpLWTh2YjNsUDlOeitqNmUxUm1QLzlnbTd2MHltc1BxbXFOeno0VWdYcnB6Vy9CZlM3dmtpSXZMYVNPUm5YcjdrZVViKzRZdVJIZHNiRVJGSnVUY3E5MzRrSWtuT3YvYWtRWldJMm81dmovN2RqRHZhSmUxYk11blk3TlRSWmtnbElxSzA0WFhUTFgxV3FiL3c1UFFmU291UlZQb3VmZkVrYmM4OEFBQUFRTnNKcWdBQUFEQ3JGSys1SmFyamdpcU53ODlIWGgyT3BGeVpNTFp4OW00cXEyK0tLTFQrS0Z4Y3N6SEc3OUtTMTZ2UmVPbTVLS3krY2VKOFp3VS9rdm1MSXozUE1VR3pRV1AvdGpqekYvOG1pdXR1ai9LdDc0eDA4YXFMbXlndFJGTHNhVGJuZitDMzIxVGhtUHF1eDJMb3dUKzZ0RG4yUEIzVnAvNnUyYTdjODFQbkRKYU1sdytkYWw0bjh4WkcwcnNnc3FON0lqOXpJbXE3SG92U2hyc3V2UFp6ajdhMFN4dGVQNDNLWjVlOGVpYnE1d2hLNWRVemtaUmJkemdaL3RhZlIvM1pSeVlkMzA1OVAvZWZMdnNhQUFBQXdQa0pxZ0FBQURDckZBZHVpZXFUWHhycnlMSm9ITmdleGJXM1RSaGIzOU1hVkpsczk1T2swaCtGWmRkRTQ4anVzZWYyUFROcFVLVytmMXZyZkdzMlRyZjhHU212alVSdHg3ZWp0dlBSNkxuelI2TjhycU9QenFPNGJrdjByZHR5R2FvYnQ4YjZPNkovL1IwWC9YdytlRHlHdi9hbjhXb29xWFRERzZONDNkUjJOY21IVGphdmswcC9sRzY4TzBhKy9hbUlpS2crOVhkVENLcmtVZHZ4bldZclhidzYwcVZycGxQK3JGSi83ckhtMFVyak5RN3RpcUd2L0g3MDNQSGVLTjM4NW5FM2FwSFhSenBZSVFBQUFOQXRnaW9BQUFETUtvVVY2eUtwekk5OGVMRFpWOSs3ZFdKUXBWR2JFQ3dwREd5ZWZNNkJUUzFCbGNiZXJSR3YrNUd6NXF0SDQ2WG5XcnFLNTVqdlFncXJiNHgwMGRSM0xpbXNXRGZ0TlNwdit1a28zWFJQYTJlakhubHRPTEpUUnlJNzhtTFVkajBlamZGL1JsazlSaDcrSHhGWkk4cTMvZEMwMTV6Sjh2cEluUG5LUnlNZkh0MFpKVjIwS25ydS9za3BQNThOSG05ZUo3MTlVZHB3WjR3ODh0bUlSajJ5bzN1aXZ1ZnA4MzQ5MUhjL0ZkbUpnODEyUzBqakNsVGQrdlhSaXpTTnlMSm0vNW0vK1E4UjlWb01QL1RmSTVtM2NOS0EyY3lUajExZTRJZ29BQUFBNE1JRVZRQUFBSmhka2lTS2F6WkZiZWZZTVNxTmZWc25ES3Z2M3g1UnJ6WGI2YUtySXUxZk51bVV4WUhOTGJ1ME5JNitHUG53WUNTVitXTjlCNStMYUl6TkYwa2FoYXR2dXFpWFVMcnV6b2toa2s0b0ZDTXA5RVdoMGhlRjVkZEc2ZVkzUitPbFoyUG93VCtLZkZ3UVkrU3hMMFRoNnB1aXNHenRwTlBVbi91SEdIcndEenRWOWJUMC8rTEhKblptOVJoKzRPT1J2WEprVkZJc1IrL2IvK2RJaWoyUlY4OUVQdmh5WktlUFJYN3FTR1NuajBWMjZtZ2t4WEpVM3ZJenpTbnkwOGVhMTJudndraDY1a2RwM2UxUjJ6bDZYRTMxc2I4OGIxQ2wrdjM3bTlkSmVWNlVibnpqcGI3VUdhdHg4TG5JanUyTmlJamk2cHVpdm5mcyt6T2R0eWl5azRjajhqeUdIdng0ekh2UC94R0Y1ZGRHNVMwL0c1VzMvT3lVNWg5NTdJc3QzNitUL3AyM1M2TWVrWThMcWhSOGxBWUFBQUNYS3UxMkFRQUFBREJkWisrTWtwMDRGTm1wb3kxOTlSZlBQdmJuM0NHQ3dvcDFrWlRualhYa2VUVDJQOU02MzltN3M1ejl6Q3hWdU9yNm1QZWUvejJTWXM5WVo1WkY5WW0vNlY1UmJUYjA0QisxZmowVWUyTG8vaitJMDMvNmEzSDZ2LzF2TWZqWjM0cWh2LzNQTWZ6UUo2UDZ2YTlFZmRkamtRK2ZicGtqTzNtb2VaMHVYQmtSOGNxdU02TTdiRFNPN0k3NnJzY21YYi94MHJQUk9MQ2oyUzdkL0tiV1ArOHJUTzNWM1ZSaTlMaW04WHJmK1N1UmxDcWpqWG90aHI3eTBjaE90Mzd2emlSNXZkclNUZ3FsTGxVQ0FBQUFWdzcvR1FnQUFBQ3pUbkhONXRFak9NYnRkTkRZdHpYU205NDAxdDR6OWFES3E3dWoxSjkvb3RsVjM3dTE1WmZzamYzYnB6N2ZMSk11V0JHbFc5N1dza3RGZmMvM0k2K05SRks2Y0tEaTFlQkdOK1Mxa2NqUHZIeitNU05uV3R2RHA1cEhBSjFMMHJka2JQemd5NUZYaDV2dGRORlZvLzljY25VVXI3a2w2aTgrRlJFUkk0OThMb3JYM0JaUkhCOW15R1BrNGMrT05kTmlsRGU5OWJ4cnoyYlp5VU5SMi9VUEVSR1I5aStiY0d4VnVuaFZWTzc3U0F4OTlmK05pRHp5b1pNeDlKV1B4cnozL3NaWWdHVW1PU3VvRXNWeWQrb0FBQUNBSzRpZ0NnQUFBTE5PVXBrZmhSWHJvbkZ3VjdPdnZuZHJsRjRKcW1USEQ3VHNzSklVZTZKdzFmWG5uYk00c0xrbHFOTFlON2FqU2w0YmljYmg1MXZHRjlac3ZLVFhNTk1VMTIxcENhcEVsa1YyWkhjVVZ0MXd3V2ZuZitDM0wyTmw1MWQvL29rWXV2LzhSNzhVVjk4WWpiTjJ4SWtZL2JwSUZpeVBkTUd5U0Jjc2o3Ui9XU1Q5eXlMdFg5cHlURlRqeU82VzU5TEZxNXJYNWRlK3F4bFV5VTRmaTVFbi9pcDY3dnl4c2ZxZWV5d2FoMThZRzcvcDNram1MNXJXYTV4TnFvLy9WVVNXUlVSRThiclhUVHFtdVBhMktHOTVkM1BYbnV6WXZxaCs5MitqNTNVLzByRTZweW83S3dSMUpleWlCQUFBQU4wbXFBSUFBTUNzVkJ5NHBTV28wdGkvZlhTSGxTU0orbG03cVJSVzN4aFJPUCtQd01VMW0xcmEyZWxqa1owNEdPbkNsZEY0NmRubUw5OGpJcEpLWHhTV3JXM0RxNWc1MHY3bEUvcnlvWk5kcUtUOUNtczJSZkhBamtnWHI0cDAwYXBJRjY2TWRPSEtLUWRHR29mR3ZzNlNjcVc1bzBwRVJHSEYraWl1dnozcXV4NlBpSWpxVTM4WHhYVmJvckQ4MnNoSEJtUDQ0Zjh4OW16UHZDaS85aCsxNlZYTlBObngvVkY3Ym5RM2xVaVNLTjM4cG9qYXlLUmplN2I4NDhnTzc0NzZucWVqZE4zcm9tZkxlenBZNmRUbGc4ZGIybGR5eUFnQUFBQTZSVkFGQUFDQVdha3dzRG5pc1M4MjIvbklZRFNPN0k3QzhtdWovdUpaeC81Y2M4c0Y1MHZtTDRwMHlkV1JIZHZYN0t2djNScmxoU3NuN01aUlhMTng5T2loSzBpU0ZpYjA1ZVBDT2RPVm5Ub1NRMS8rVDVkUzBnUVh1M05MWWZuYTZIMzNyMS8wdXVPL25nb3JyNHRJMHBiN1BYZStQK3E3bjRwbzFDTHlMSVlmL0tPWTk2Ty9HU1BmL2xUa1owNDB4NVZmOCs1SWVxN2NIVGxHSHYxODh6aXU0c0F0a2ZZdGplejQvc2tISjBsVTd2djVxRzEvS01xM3ZqMGladWIzVTh2T1RPVjVrVGo2QndBQUFDNlpvQW9BQUFDelVtSFpRQ1R6RnJZRUFScjduaG5kQWVYZ3p0YXhBNXZPZm54U3hUV2Jvam91cU5MWXV6VmkwMzFSMzljYVZDbXNtZHA4czBsMjV2aUV2blRlZ291ZnNGR1A3TVRCUzZob1pzaE9IVzBKTDAxMmhGVGF2elRLdDcxejdDaWJrNGZpekYvOWJzdHo2ZUxWVWQ1ODMrVXZ1RXZxdXg1ckNmU1VOdDE3d1dlU25ubFJ2dlVkelhiMSsvZEg5Ykcvdk9CemVWWnZhWi8razErYlVvMTlQemY5NEZSMmRFL3pPdWxmTXUzbkFRQUFnSW5TQ3c4QkFBQ0FtU2lKNHNEbWxwN0d3VjNST0xDajVaaWVkTkdxU1B1V1Rtbkc0bG1CbHNiQm5aR1BuSW5zMk43V2RkZHN2T2lxWjZyR1dXR2NpS1RsaUpzNXBWNGJ1OXo5M1paYjU5cWRwK2UxNzQ1MDZacG1lM3hJSmRJMEt2ZitiRVI2WmY3M1F2bkltUmorOXFlYjdjTHlheWNjcFRVbGpYcms5WkVML2kreVJ1djZVM2dtcjA5K0JORUZTenJ5NHRqcldyTG1QQ01CQUFDQXFib3lQeUVCQUFCZ1RpZ09iSTdhOW9lYTdlejR2dEdneXZneDEydysrN0Z6S2x5MUlaSlNUK1MxMFY5cTV5Tm5vdmJzdzgzalRDSWkwcVZySXVtOWhKMUdacUtzSHRXbnZ0clNWVmkrTnBKNWk5cTJSUDh2Zm16YXoyVEg5OGZnWjMrcmJUV2NlNkVzR29lZmo4YStaNksrYjF0a3gvWkczOC84WGtSRTFIYyswaHlXTGx3WjZibkNDbWt4ZXUvOVNPVG5jNlVBQUNBQVNVUkJWQXgrNGQ5R05GcDMvQ2pmOXNOUldMYjJzcFhmYmRYdi8xM2tReWViN2ZMdDcrMWlOZTJUVjg5RTl2Skx6WGE2N0pwT3JOcUJOUUFBQUtDN0JGVUFBQUNZdFFwWGI0eElDODBkRnZLaDA2MDdXVVJFY2MzVWd5cVJGcU93NnNhb3YvaFVzMnY4ZFVSTTJNVmwxc3NhTWZUM2Z4TFp5Y010M2FXTjkzYW5ubzdJSXp0K0lPcjdub25Hdm0zUk9MQWo4dHJ3dVB0SlJPVFIyTDg5R29kM04zdUw2MjgvNzZ6Smd1V1JMbGdSMmZIOXJmMmxTaHRybjNrS3k2OGR1MTU1M1lTZGlhYXEvSm9manZKcmZ2aUM0MFllKzJKVW4veFNzMzB4SWFpbU5JMTA4ZXF4ZG1Ic283TEczcTBSK2RqdVRPTmY1K1Z5OW5GWlNjRkhkd0FBQUZ4NS9MUUxBQURBckpXVUsxRzRha00wOW0rUGlORWpRT292N1J5N1grcUp3cW9OMDVxek9MQzVKWnpTT0xDOTlmN0ZIR2t5SStWUjM3TTFxbzk5b2VWNGs0aUl3b3IxVWJyaDlWMnE2ekxJODhpTzdZdjZnUjNST0xBakdpODlHL253NlhPUFQ1TElhOVdvZnU4ckxYMmxHKzgrOXpQMVdneDk1YU1UUWlvUkVTT1Bmajd5Mm5EMDNQRytTM2dSTTFkeDRKWklldnNqSHg2TW5qZCtzTnZsVEV0U25oZnpmL3hmVFhxdnZ2dXBjZU42bzdCOFhkdld6YXREVWQvOXZVajZsMFU2YjFGRW9SRFp5eS9GeUNPZkh4dVVGaU9wOUxWdFRRQUFBSmdwQkZVQUFBQ1kxWW9EbTV0QmxZaUlhTlNhbDRYVk4wV2swL3ZSdDNEMmJoRFoySTRLU2JrU2haWHJMNnJPOFdyUFBScU5vM3VtL1Z6eG1sdW12S1BMT2Rlb2owUis1bVEwanJ3UStmRGdoTnRwLzdMb2ZjY3Z4K2l1SXJOYmR1cElqSHpuTTZQQmxKRXo1eDJiOWkyTndwcU5VVnl6TVFwWDN4VFp5d2Vpdm5kcjgzNXg3VzJSOWkrYjlObThYbzNoci81K05QWnZPK2Y4MVNlL0ZQbVpFMUc1KzhNdHUzWmNFZEkwU3RlOUxpS1NLK2FJbzd3NkhQVVh2dHRzajc2WHBPMWJvTlR6U29CcDVKeERDcXV1SDkweENnQUFBSzR3Vjlnbkl3QUFBTXcxeFlGYll1U1J6NTNqM3ZTUDZVbjdsMFc2Y09XRUl6Z2lYdjFsOWFYLzRyaXhmM3RydUdhS2trcmZsRi9UeGF4UldMRXVLbS83eFVqbUxaeDJiUmR5NnVPLzFQWTVMeVNkdHlnYUIzZE9IbElwbEtLNCtvWW9yTmtVeFRXYklsMTAxZGk5TEl2aGIvNVp5L0R5NXJkUHVrWis1a1FNZmVXajBUZ3lka1JRSkVsVTd2bXBxTzM0VGpRT1B0ZnNybTEvS0xKamU2UHk5bCtPdEcvSkpiMjJtYWEwOGQ1STVpM3FkaGx0VTN2Mk81SFh4MElreFhXdmJldjhTWkpHdW5RZ0d1TjJnR3FSRnFMbjl2ZTJkVTBBQUFDWUtRUlZBQUFBbU5YU3hhc2k3VjhhMmFtakUrNFZyN25sb3VZc0RteUs2aVJCbFN2bjJKOVdTVzkvbERlL0xjcTMvbEI3ZDQzb3RrSXhTaHRlSDlXbkg0aUlpSFRCOGlnT2JJN0N3T1lvcnJveG9saWE5TEhxVTErSmJOeHVOTVUxRzBkM3R6aExkbXh2blBuYi94TDU0UEZ4dlVsVTN2VFRVYnJ4N2loZWQyY01mZVcvUk9QQWp1YmR4dUhkY2VZdmZpY3FkMzg0aXV2dmFNL3JuQUhTaFN1N1hVTDdaSTJvUGYxZ3M1bjB6SXZTdWkxdFg2YXdkQ0FhaDNhMTdOb1VhU0VLVjEwZlBYZTh0eTI3TndFQUFNQk1KS2dDQUFEQXJGY1l1Q1d5clY5cjZVc1hyNDVrL3VLTG0yL041b2h4djZnZVcrY0tDS3FraFVoNjVrWFN1eUFLSzlaSFlmV05VYnIyTlJHRnlVTWJiVnYyTWdVWjhuRkhQVTJtdFBIZVNQcVdSSEZnYyt1dUtlZVF2ZnhTakR6eE4yTWRTUkk5ZC8zNGhIRzFaNzRSd3c5L0pxSmVheGxiZWVPSG9uVGozYVBOVWsvTSsrRmZpNkcvLzZPb3YvRGtXTTNEZ3pIMHdNZWp1T3Z4cU56OTRVaDYrMXZtZmpWWTB3NTViZWl5elYxY2ZWT2tTNjV1MjN3elJXM2JOeU03ZWFqWkxtMjQ2OXpmSDJteE5jQlc2cG55T2oxdi9Nbm9lZU5QUm1TTnlCdjFpTWdqS2ZYRWxYRHNGZ0FBQUp5UG9Bb0FBQUN6WHVYdUQwWGw3ZysxYmI3aXdLYm8vOFdQdFcyK2RzN1Z6VFV1eGZ3UC9QWmxtVGM3OG1Mek9pbVdKOXhQRjY2SThpMlRIOXR6dHJ4NkpvYSsrdnNSNDhJdnBadmUxQkxHeUVjR1kvZ2JuMmdKbmtSRVJMRVV2ZmY5ZkJTdmZlM0UvbmY4VW93ODh2bW9QdlhWbGx2MTU1K0l3WDNib3J6bEgwVjUwNzBSNmVqSE5DUGYrY3lVNnIwWTdadzd1ZWVucnJpZ1NqNThLa1llLyt1eGprSXhTcmUrODV6amszSWxldC8xYTVlMmFGcUlwQTFIaWdFQUFNQnNJYWdDQUFBQXRGMHlmMUgwdnZVWExubWVrY2UrR0VtbFA5SUZ5eUx0V3hKSjc4Skl5cFhJYTlXbzcvbCtWSi81K3RpYWZVc3ZmcUVzaTZIN1B4Ylp1Q09mMHY1bExidXAxSjU5T0VZZS9temt3NmRhSGsxNis2UDNuZjlyRkZhYzY2aVdKSHJ1ZW4ra1N3ZGk1SnQvRm5sOXBIa25yNTZKa1lmL1I5UzJmaTE2My9rcmtTNWVkZkd2WVpZNjlmRmY2dWp6cFExM1JlVytqMHg2Yi9nYm4yajUreTNmL09aSSs1WmNVbjBBQUFCQUswRVZBQUFBb08yU1VpV0sxNzN1a3VmSkRqMGY5WDNQVEdsc2NjM0dpMTVuNU5IUFJXUGZ0ckdPSkluS3ZUOFhTYWtuOHVGVE1YVC9IMFRqd0k0Snp4V3V2amw2Ny8xSUpQTVdYSENOMG9ZN283RHNtdEZBelBIOXJmT3NXRGVsbzRtNGZLcmZ2ei9xdTcvWGJDZVYvaWkvOXQxZHJBZ0FBQUN1VElJcUFBQUF3SXlWTHJzbVlncEJsYVF5UDhybk9hTGxRa29iNzQzNjNxM05BRW5QWFQ4ZWhhczJ2REozWDZRTGxyY0dWZEppOU56K25pamY5c01SU1RMbGRkSkZWOFg4SC9uTkdIbnNDMUY5K29HSVBJL2ltazFSZWN2UE5lZVo2Y2M0dFZ0Uzd1M3NncE1jRVZYZjlWaU1QUHpabHI3S1BSK09wTkxmcWFvQUFBQmd6aEJVQVFBQUFHYXNkTW5WRnhpUlJHSFY5Vkc1KzhPUnpGOTA4ZXNzV0I3ejN2c2JNZlMzL3puU3hhdWpmTXZiVzlhb3ZPbW5Jei96Y3RUMy9DQUtWOThVbGJzL0hPbkNsUmUzV0xFVVBhLy9pU2l1MnhMVnA3NDZHbEpKMDR1dWZiYnIrNW5mNjNZSkVVazZlcVJVZFNnaUlrbzMzaDNGZFZ1NlhCUUFBQUJjbVFSVkFBQUFnR2xKK3BkR2FjTmRIVm1yZE8yV0tQekUyb2lzSG5uV2lNanppQ3lMaUR5aVVJeTBiMWtrbGZsdFdTc3A5MGJ2dTM4OWtuU1NqMHVTSkNwdi9ZVm83TnZXdGdCRFllVjEwZnVPLzZVdGMzRnBpdXUyeEx3bFY4ZlFsLzlqSlAzTG9uTFBUM1c3SkFBQUFMaGlDYW9BQUFBQTAxSllzVDRLSzlaM1pyRmlLZEpGVjNWbXJZaElKamtXcG5tdlBNOHVHOU9VOUMyWk5XR2NkT0hLbVBmZWZ4NVJMRWFraGZiT3ZYaFZ6UC9ndjI2Mmsza0wyem8vQUFBQXpDYUNLZ0FBQUFCY0ZrbXBFc1ZyWDlQdE1xWXNtYmZnOGt5Y0ZpTmRzT0x5ekEwQUFBQ3p6Tnc5QUJrQUFJRDJTc2Y5aUpuVnUxY0hBSk5yakh0dmJ2T3VNUUFBQURCVmdpb0FBQUMwUlZMc2FWN24xWkV1VmdMQVpQTGFjUE02S1ozN21Dc0FBQUM0bkFSVkFBQUFhSXZ4di9UTWEwTmRyQVNBeVFpcUFBQUFNQk1JcWdBQUFOQWV2Zk9ibC9ucFkxMHNCSURKNUtlT2pqVXFmZDByQkFBQWdEbE5VQVVBQUlDMlNQdVhOSyt6bDEvcVlpVUFUQ1k3Y2JCNW5TNVljcDZSQUFBQWNQa0lxZ0FBQU5BV3ljS2x6ZXZzK1A0dVZnTEFaTWEvTnllQ0tnQUFBSFNKb0FvQUFBQnRrUzVaMmJ5dUg5alJ4VW9BbUV4OS8vYm1kYnJrcWk1V0FnQUF3RndtcUFJQUFFQmJwTXNHSXRJa0lpS3lZL3NqSHo3VjVZb0FlRlUrZENxeTR3ZEdHMmthNmZLcnUxc1FBQUFBYzVhZ0NnQUFBRzJSbEVxUkxsMzlTaXVQK3U2bnVsb1BBR1BxdTc4WEVYbEVSS1JMVjBWU0xIZTNJQUFBQU9Zc1FSVUFBQURhcGpCd1UvTzY5dXpEWGF3RWdQRnFPOGZlazhlL1Z3TUFBRUNuQ2FvQUFBRFFOc1ZyTjBZa296OXFOZzQ4RzltSlExMnVDSURzeEtGb0hOZzUya2pTS0s3YjJOMkNBQUFBbU5NRVZRQUFBR2licEhkK0ZGYXZmNldWeDhoalgreHFQUURFSysvRm84ZitGRmF2ajZReXY3c0ZBUUFBTUtjSnFnQUFBTkJXcFp2dmJGN1hkejBlamNPN3UxZ053TnpXT1B4QzFIYzkzbXlYYnI2cmk5VUFBQUNBb0FvQUFBQnRscTRjaUhURm1sZGFlWXc4K3JtdTFnTXdsNDA4OHJsNGRUZVZkTVZBcENzSHVsc1FBQUFBYzU2Z0NnQUFBRzJXUlBtMk56ZGJqZjNibzc3bjZTN1dBekEzMWZjOEhZMERPNXJ0OG0xdjZtSTFBQUFBTUVwUUJRQUFnTFpMVjF3VHhXdHZiclpISHZwazVNT0RYYXdJWUc3SmgwL0h5RU9mYkxhTDEyNk1kTVUxWGF3SUFBQUFSZ21xQUFBQWNGbVV0cnd0a2xJNUlpS3lVMGRpNlA3L0dwRTF1bHdWd0J5UU5XTG8vbzlGZHVwSVJFUWtwWjRvYlhscmw0c0NBQUNBVVlJcUFBQUFYQlpKYjErVTczcFhzOTA0c0NPR3YvMnBMbFlFTURjTWYvdFRyVWYrM1BXdVNIcjd1bGdSQUFBQWpCRlVBUUFBNExJcHJMMDVpdGUvdHRtdVBmT05xRzM5V3ZjS0FyakMxYlorTFdyUGZLUFpMdDd3Mmlpc3ZhbUxGUUVBQUVBclFSVUFBQUF1cS9MdGI0dDA1VFhOOXZCM1BpMnNBbkFaMUxaK0xZYS84K2xtTzExeFRaUzN2SzJMRlFFQUFNQkVnaW9BQUFCY1hvVmk5THpsL1pFc1hqSGF6cklZZnVpVE1meXRQNC9JR3QydERlQktrRFZpK0Z0L0hzTVBmVElpeXlJaUlsbThJbnJ1Zlg5RW9kamw0Z0FBQUtDVm9Bb0FBQUNYWFZMcWljcDlIeHdMcThUb01VQm52dlI3a1E4UGRyRXlnTmt0SHg2TU0xLzZ2WmJqZnBMRkswYmZjMHM5WGF3TUFBQUFKcGZVQjNmbDNTNENBQUNBdVNHdmpjVEkxejhYMmNFWG0zMXAvN0xvdWZ0RFVSelkzTVhLQUdhZitwNm5ZK1NoVDBaMjZraXpMMTF4VGZUYyszNGhGUUFBQUM2NzR2ejF5Y1U4SjZnQ0FBQkFaelhxVVgzaWdhanZlTEtsdTdENnh1aTU4LzFSV0w2MlM0VUJ6QTZOd3kvRXlDT2ZpOGFCSFMzOXhSdTJSSG5MV3gzM0F3QUFRRWNJcWdBQUFEQ3JOSFp2aStvalg0NjhOakt1TjRuaSt0dWo1NDczUmJwd3hUbWZCWmlMc2hPSFl1U3hMMFo5MStNUk1mYVJYbExxaWZKZDc0ckMycHU2Vnh3QUFBQnpqcUFLQUFBQXMwNCtkRHBxVHp3WTlSZTJublVuaWNLcURWSGE4UG9vWG50YkpKWCtydFFIMEczNTBLbW83LzVlMUhZK0hJMERPMk44UUNVaW9uanRwaWh0dVMrUzNyN3VGQWdBQU1DY0phZ0NBQURBckpVZGVqR3EzL3RHWklmMlRuSTNpWFR4cWlpdXZqSFN4YXNqWGJneWt2NmxrWlFxa1pRcWpyZ0FacjlHUGZMYThPai9UaDJON01UQnlJN3ZqL3IrN1pFZFB4Qm5oMU1pSXRJVkExRys3VTJScnJpbTgvVUNBQUJBQ0tvQUFBQndCY2dPN29uYU00OUVZLyt1aUR6cmRqa0FNMHVTUm1IMStpamRmRmVrS3dlNlhRMEFBQUJ6bktBS0FBQUFWNHg4YUREcUwyeU54cDV0a1IzZEg1SDUwUldZbzlJazBxV3JvekJ3VXhUWGJZeWtNci9iRlFFQUFFQkVDS29BQUFCd2hjcnIxY2dPNzR2czJFdVJuendXMmNsakVjT25JNjlWSTY5Vkk3Skd0MHNFdURScElaSlNPWkpTT2FMU0YrbUNKWkVzV0JMcGtxc2lYWDUxSk1WeXR5c0VBQUNBQ1FSVkFBQUFBQUFBQUFEb2lJc05xaFRiWFFnQUFBREFsZVIzL3NQL0Z3OCs5RVJFUkJTS2hmaTdULy83TGxjRUFBQUFNSHNKcWdBQUFBQ2N4NU5iZDBTZWoyNUlXNi9WdTF3TkFBQUF3T3lXZHJzQUFBQUFBQUFBQUFEbUJrRVZBQUFBQUFBQUFBQTZRbEFGQUFBQUFBQUFBSUNPRUZRQkFBQUFBQUFBQUtBakJGVUFBQUFBQUFBQUFPZ0lRUlVBQUFBQUFBQUFBRHBDVUFVQUFBQUFBQUFBZ0k0UVZBRUFBQUFBQUFBQW9DTUVWUUFBQUFBQUFBQUE2QWhCRlFBQUFBQUFBQUFBT2tKUUJRQUFBQUFBQUFDQWpoQlVBUUFBQUFBQUFBQ2dJd1JWQUFBQUFBQUFBQURvQ0VFVkFBQUFBQUFBQUFBNlFsQUZBQUFBQUFBQUFJQ09FRlFCQUFBQUFBQUFBS0FqQkZVQUFBQUFBQUFBQU9nSVFSVUFBQUFBQUFBQUFEcENVQVVBQUFBQUFBQUFnSTRRVkFFQUFBQUFBQUFBb0NNRVZRQUFBQUFBQUFBQTZBaEJGUUFBQUFBQUFBQUFPa0pRQlFBQUFBQUFBQUNBamhCVUFRQUFBQUFBQUFDZ0l3UlZBQUFBQUFBQUFBRG9DRUVWQUFBQUFBQUFBQUE2UWxBRkFBQUFBQUFBQUlDT0VGUUJBQUFBQUFBQUFLQWpCRlVBQUFBQUFBQUFBT2dJUVJVQUFBQUFBQUFBQURwQ1VBVUFBQUFBQUFBQWdJNFFWQUVBQUFBQUFBQUFvQ01FVlFBQUFBQUFBQUFBNkFoQkZRQUFBQUFBQUFBQU9rSlFCUUFBQUFBQUFBQ0FqaEJVQVFBQUFBQUFBQUNnSXdSVkFBQUFBQUFBQUFEb0NFRVZBQUFBQUFBQUFBQTZRbEFGQUFBQUFBQUFBSUNPRUZRQkFBQUFBQUFBQUtBakJGVUFBQUFBQUFBQUFPZ0lRUlVBQUFBQUFBQUFBRHBDVUFVQUFBQUFBQUFBZ0k0UVZBRUFBQUFBQUFBQW9DTUVWUUFBQUFBQUFBQUE2QWhCRlFBQUFBQUFBQUFBT2tKUUJRQUFBQUFBQUFDQWpoQlVBUUFBQUFBQUFBQ2dJd1JWQUFBQUFBQUFBQURvQ0VFVkFBQUFBQUFBQUFBNlFsQUZBQUFBQUFBQUFJQ09FRlFCQUFBQUFBQUFBS0FqQkZVQUFBQUFBQUFBQU9pSXBENjRLKzkyRWN3dC8rV1BQeDg3bjkvWDdUS0FOaHNhSG9uOUI0NTB1d3pnUEJwWkZ0VnFyZHRsQUxOSW51ZVIrNGtSSW8vV2I0UWtrb3VhSjAwdjdqbmd5bFl1bDZLUSt1OEpnZmJvcmZURTZsWEx1bDBHY0lrMnJMczZmdlVqUDlidE1nQXVxRGgvL1VWOTJGRnNkeUZ3SVR1ZjN4ZmYrOEhPYnBjQkFBQUFGK1hzNE1wVU5UTEpMMkNpb2VHUmJwY0FYRUZPbnhtS3c4ZGU3bllaQUFEbkphb1BBQUFBQUFBQUFFQkgyRkdGcnZyWkQ3NHJidHQ4WGJmTEFOcGc1L1A3NHFOLy9CZk45cTk4NUVlN1dBMHdtWDB2SFk0dmZPbGJ6ZmFQdlB1ZUxsWUR6QVpIanAySWJ6MzgvV2I3bnRmZjBzVnFvSHRPblJ5S1BTOGRqSWpSSXpvMlhIdjFsSjhkL3ozazM3M0FxODcrLytWWFg3VzhpOVVBczkxenorK0x2LzM3UnlNaTRycHJyNDVmL1htZnk4RnM5TDJubjRzLy9mU1h1MTBHUUVjSXF0QlZ0MjIrTGw2ejZmcHVsd0cwMlcyYk5zU1B2K2ZlYnBjQm5PVzdQM2kyK1lINGJaczJ4RC85aFovb2NrWEFUUGZkSHp6Yi9DWDdiWnMyeEwvK2pWL29ja1V3Kzl6M1kvKzBlZTNmdmNDcm50LzlVdk5vN0xlODRUVStId011eVhkLzhHd3pxTkkzdjlkN0NzeG1uKzUyQVFDZDRlZ2ZBQUFBQUFBQUFBQTZRbEFGQUlEL243MzdEbXlxYXNNQS9xU0REanBwUytsZzc3MzMzaWhEa1NHS2lJQ0s0Z0pGUlhFZ0Nnb2ZpQXFLQ2lxSUtFUDJrRjJnVUtBVU9paUZRc3ZvM25zM2JiNC9Ra0xiakdiY0ptM3kvUDc1YUhMSHFWL2Y5OTU3N252T0lTSWlJaUlpSWlJaUlpSWlNZ2dXcWhBUkVSRVJFUkVSRVJFUkVSRVJFUkdSUWJCUWhZaUlpSWlJaUlpSWlJaUlpSWlJaUlnTWdvVXFSRVJFUkVSRVJFUkVSRVJFUkVSRVJHUVFMRlFoSWlJaUlpSWlJaUlpSWlJaUlpSWlJb05nb1FvUkVSRVJFUkVSRVJFUkVSRVJFUkVSR1FRTFZZaUlpSWlJaUlpSWlJaUlpSWlJaUlqSUlGaW9Ra1JFUkVSRVJFUkVSRVJFUkVSRVJFUUd3VUlWSWlJaUlpSWlJaUlpSWlJaUlpSWlJaklJRnFvUUVSRVJFUkVSRVJFUkVSRVJFUkVSa1VHd1VJV0lpSWlJaUlpSWlJaUlpSWlJaUlpSURJS0ZLa1JFUkVSRVJFUkVSRVJFUkVSRVJFUmtFQ3hVSVNJaUlpSWlJaUlpSWlJaUlpSWlJaUtEWUtFS0VSRVJFUkVSRVJFUkVSRVJFUkVSRVJrRUMxV0lpSWlJaUlpSWlJaUlpSWlJaUlpSXlDQllxRUpFUkVSRVJFUkVSRVJFUkVSRVJFUkVCc0ZDRlNJaUlpSWlJaUlpSWlJaUlpSWlJaUl5Q0JhcUVCRVJFUkVSRVJFUkVSRVJFUkVSRVpGQnNGQ0ZpSWlJaUlpSWlJaUlpSWlJaUlpSWlBeUNoU3BFUkVSRVJFUkVSRVJFUkVSRVJFUkVaQkFzVkNFaUlpSWlJaUlpSWlJaUlpSWlJaUlpZzJDaENoRVJFUkVSRVJFUkVSRVJFUkVSRVJFWkJBdFZpSWlJaUlpSWlJaUlpSWlJaUlpSWlNZ2dXS2hDUkVSRVJFUkVSRVJFUkVSRVJFUkVSQWJCUWhVaUlpSWlJaUlpSWlJaUlpSWlJaUlpTWdnV3FoQVJFUkVSRVJFUkVSRVJFUkVSRVJHUlFiQlFoWWlJaUlpSWlJaUlpSWlJaUlpSWlJZ01nb1VxUkVSRVJFUkVSRVJFUkVSRVJFUkVSR1FRTEZRaElpSWlJaUlpSWlJaUlpSWlJaUlpSW9NUWlmUHZTWXpkaU5wS0lwRWdMakVWRVhjZUlEWXVHVEVKS1loUFRFTitRU0VLQ29wUldGd0VzYmpjMk0wa00yRmxaUUU3RzF2WTI5dWd2cjBkZkx6YzBjUzdJUnI3ZXFKRG0yYnc5ZktBU0NReWRqTkpSOHczaHNlWW9xb1loM1VINDVmcUN1WVZ3Mk4rTUUyTXBackZ1S0c2aGpuQjhKZ255TlF4cnhnZTh3clZCTWF5NFRHV2lRZ0FyT3EzMENuUVdhaFNSVWxKS1M0RjNjU2xvSnU0SG5ZSElrc3JkT25ZQVUyYk5FWVRYeC80K25qRDBkRUI5bloyc0xlemg1V1ZwYkdiVEdaQ0xDNURRV0VCQ2dvTGtadWJoN2o0Qk1URXhlTmhUQ3pDYmtaQVVpNUdqODV0MEw5WFIvVHYxUkgxNmxrYnU4bFVEZVliNDJKTUVjQTRyS3NZdjFTYk1hOFlGL09ENldBc0dRN2podW9DNWdUallwNGdVOFM4WWx6TUt5UVV4ckp4TVphSkNHQ2hpdDd1Uk1maThNa0FuQTBJUWR2V3JURnM4Q0QwN05ZRlB0NWV4bTRha1ViaUV4SnhMU1FNWi8wdjRFNVVGSWIyNzRvSm93ZWdUY3ZHeG00YVZjRjhVemN3cGt3YjQ5QzBNWDdKR0poWDZnYm1oOXFQc1ZUN01HN0ltSmdUNmdibUNhcExtRmZxQnVZVnFnNWp1VzVnTEJPWkJ4YXE2T2pHclh2WXR2c0VZaExTTUhuaWVJd1pNUXp1YmcyTTNTd2l2YVNtcCtQRTZiUFlmL2dvbXZxNDQ0V3BZOUM1ZlF0ak44dnNNZC9VWFl3cDA4RTRORCtNWDZwcHpDdDFGL05EN2NKWXFoc1lOMlFvekFsMUYvTUUxVmJNSzNVWDh3cFZ4Rml1dXhqTFJLYUxoU3BhaWs5TXcvcmY5aUErT1FzenAwL0Z1RkhEWVduSktiL0l0SlNWbGVIWUtUOXMzL1V2ZkR4ZDhOYThLZkR4Y2pkMnM4d084NDNwWUV6VlhZeERZdnlTMEpoWFRBZnpnM0V4bHVvbXhnM1ZGT1lFMDhFOFFiVUY4NHJwWUY0eGI0eGwwOEZZSmpJOUxGVFJVR21wR052M25NVCtZeGZ4d294cG1QYjBKRmhZV0JpN1dVUTFxcnk4SEx2M0g4UmZPM2JqNlhFRE1YUEthRmhiV3htN1dTYVArY1owTWFicURzWWhWY1g0SlgweHI1Z3U1Z2ZEWWl5WkJzWU5DWVU1d1hReFQ1Q3hNSytZTHVZVjg4SllObDJNWlNMVHdVSVZEY1FucG1IWm1qL2c3ZFVZQzkrWXorbkF5T3lrcFdkZzNZOC9JeWtwSHA4dm5nT2ZSbTdHYnBMSllyNHhENHlwMm8xeFNPb3dma2tYekN2bWdmbWg1akdXVEEvamh2VEJuR0FlbUNmSWtKaFh6QVB6aXVsakxKc0h4akpSM2Fkcm9ZcmxaMHZmV1Nad1cycWxjd0VoK0d6MWIzaDIybFM4OGNwYzJOdmJHYnRKUkFabmIyK0hrVU1Ibzd3YytQcmJUZkR5ZEVQVHhvMk0zU3lUdzN4alBoaFR0UmZqa0tyRCtDVnRNYStZRCthSG1zVllNazJNRzlJVmM0TDVZSjRnUTJGZU1SL01LNmFOc1d3K0dNdEVkZC95bGQ5L29jdCtaakdqeXE2RGZ0aDc5Q0pXZnI0VXJWdTJNSFp6aUdxRnU5SDM4UEVYSy9ETWt3TXhmZEp3WXpmSFpERGZtQy9HVk8zQk9DUnRNWDZwT3N3cjVvdjVRVmlNSmZQQXVDRk5NU2VZTCtZSnFpbk1LK2FMZWNXME1KYk5GMk9acUc3aTBqOUtsRXNrK1BYUGc3Z1NmQmRyVnk2SGh6dW5peUtxS0RVdEhlOSsvQm42ZFcrTlYxK2NCQXVSVG5tRXdIeERVb3dwNDJJY2tqNFl2NlFNOHdvQnpBOUNZQ3laSDhZTnFjT2NRQUR6QkFtTGVZVUE1aFZUd0ZnbWdMRk1WQmZwV3FoaUlYUkRhcE5mL3p5STBGdXgrSEh0S2w3UWlKVHdjSGZEVDJ0WElmUldMRGI5ZWNqWXphblRtRzhJWUV3WkcrT1E5TUg0SldXWVZ3aGdmaEFDWThuOE1HNUlIZVlFQXBnblNGak1Ld1F3cjVnQ3hqSUJqR1VpYzJMNTJkSjNsaG03RVRWaDEwRS9uTDBVanU5WHJZQ2pvNE94bTBOVWE5blkxTU93UVFQeHk5YWRLQ2twUnNlMnpZM2RwRHFIK1lZcVlrd1pCK09RaE1ENHBZcVlWNmdpNWdmZE1aYk1GK09HbEdGT29JcVlKMGdJekN0VUVmTkszY1ZZcG9vWXkwUjF5L0tWMzMraHkzNG1PYVBLK1V1aDJIdjBJdGF1WE00TEdwRUdIQjBkOE8zSzVkaHo1QUxPWHdvMWRuUHFGT1liVW9ZeFpWaU1ReElTNDVjQTVoVlNqdmxCZTR3bFl0eFFSY3dKcEF6ekJPbURlWVdVWVY2cGV4akxwQXhqbWNqMG1WeWhTbnhpR3RiOXNnc3JQMS9LcWNHSXRPRGg3b2F2bDMyQzczN1pqZmlrZEdNM3AwNWd2aUYxR0ZPR3dUaWttc0Q0TlcvTUs2UU84NFBtR0Vza3c3Z2hnRG1CMUdPZUlGMHdyNUE2ekN0MUIyT1oxR0VzRTVrMmsxcjZwN1JVakErKy9CblBUcDJLZ2YzNkdMczVSSFdPV3dOWDJOcmFZdE9mdXpGdWVCOVlXcHBjTFp0Z21HOUlFNHlwbXNVNHBKckUrRFZQekN1a0NlYUg2akdXcUNyR2pYbGpUaUJOTUUrUU5waFhTQlBNSzdVZlk1azB3VmdtcXYyNDlBK0E3WHRPd3F1Ukx5WlBlTkxZVFNHcXN5WlBISTlHalh6dzk5NVR4bTVLcmNaOFE1cGlUTlVjeGlIVk5NYXYrV0ZlSVUweFA2akhXQ0psR0RmbWl6bUJOTVU4UVpwaVhpRk5NYS9VYm94bDBoUmptY2cwbVV5aFNueGlHdllmdTRpRmI4dzNkbE9JNnJ4RmI4ekh2djh1Y0NvMUZaaHZTRnVNS2VFeERzbFFHTC9tZzNtRnRNWDhvQnhqaWRSaDNKZ2Y1Z1RTRnZNRVZZZDVoYlRGdkZJN01aWkpXNHhsSXROak1vVXE2My9iZ3hkbVRJTzdXd05qTjRXb3puTjNjOE1MejA3RCtzMy9HcnNwdFJMekRXbUxNU1U4eGlFWkN1UFhmREN2a0xhWUg1UmpMSkU2akJ2enc1eEEybUtlb09vd3I1QzJtRmRxSjhZeWFZdXhUR1I2VEtKUTVVWkVOT0tUc3pEdDZVbkdiZ3FSeVpnMmVSTGlrN053NDlZOVl6ZWxWbUcrSVYweHBvVERPQ1JEWS95YVB1WVYwaFh6UTJXTUpkSUU0OFo4TUNlUXJwZ25TQlhtRmRJVjgwcnR3bGdtWFRHV2lVeUxTUlNxYlB2M0pHWk9ud29MQzVQNGRZaHFCUXNMQzh5Y1BnVi8vWHZDMkUycFZaaHZTRmVNS2VFd0RzblFHTCttajNtRmRNWDhVQmxqaVRUQnVERWZ6QW1rSytZSlVvVjVoWFRGdkZLN01KWkpWNHhsSXROUzU2OENrVkd4aUVsSXc3aFJ3NDNkRkNLVE0zYlVDRHlJUzhXZDZGaGpONlZXWUw0aGZUR205TWM0SkdOaC9Kb3U1aFhTRi9PREZHT0p0TUc0TVgzTUNhUXY1Z21xaW5tRjlNVzhVanN3bGtsZmpHVWkwMUhuQzFXT25BckE1SW5qWVdscGFleW1FSmtjSzB0TFRKNDRIb2RQWGpKMlUyb0Y1aHZTRjJOS2Y0eERNaGJHcitsaVhpRjlNVDlJTVpaSUc0d2IwOGVjUVBwaW5xQ3FtRmRJWDh3cnRRTmptZlRGV0NZeUhYVzZVS1drcEJSbkEwSXdac1F3WXplRnlHU05HVGtNNXk2Rm9LU2sxTmhOTVNybUd4SUtZMHAzakVNeU5zYXY2V0ZlSWFHWWUzNWdMSkV1ekQxdVRCbHpBZ21GZVlKa21GZElLTXdyeHNWWUpxRXdsb2xNUTUwdVZMa1VkQk50VzdlR3Uxc0RZemVGeUdSNXVMbWhkY3RXdUh3dHd0aE5NU3JtR3hJS1kwcDNqRU15TnNhdjZXRmVJYUdZZTM1Z0xKRXV6RDF1VEJsekFnbUZlWUprbUZkSUtNd3J4c1ZZSnFFd2xvbE1RNTB2VkJrMmVKQ3htMEZrOG9ZUEdZaUFvSEJqTjhPb21HOFVsWllVRzdzSmdzbElTMFo1V1puQnpzZVkwZzNqc0c3THpjNDBkaE1Fd2ZnMUxUV1ZWL0p5c2pTNnJtU21KUXQrYmwySXhacVBRSXErM3h3SzJ3QUFJQUJKUkVGVUZZcUk0Q3VDbnZ0MjZGWEJqbWRNNXB3ZmVJMDJQRjVYcVRaalR0Q09SQ0l4ZGhPMHd1ZG5NZ2JtRmROanpINUY1aFhqWVN5YkRuRnBDY3JFWXFPMmdiRk1WUGZWMlVJVmlVU0M2MkYzMExOYkYyTTNoY3lRUkNMQmhSUDdrYUhtNWNLS1JiT3dlTllZcGQ4dG5qVUdLeGJORXJSTkQrNUdZTWV2LzhPMWk2Y0VQUzRBOU9qYUJkZkQ3dFM1emhPaDFPVjhVMTVXaHJUa2hCbzU5dHFQNTJQdHgvTng3L2FOeXVjc0w4Y1B5OTdHRDh2ZXJwSHo2cXF3SUE5SmNROFVQcy9QemNiS1JiUHcrWUpwQ3QvdDMvWVRRaTZmRTd3dDVoNVR1cWpMY1ZnWDVPVmtZZlAvbG1MamlzV0MvODJMeGFYNDY4ZVZXUDNCUEwzejBkcVBYOE9TT2VNRmFwbHVHTCttbzZieXlwMGIxN0RxZzduWXRmbGJ0ZHM5dUhNVFh5OStDV2VQN0JiMC9Ncms1MllqTWZhKzB1L09ITnFCbFl0bUlUc2pUYU5qL2Z2SDkvajkyMDhGYVpkRUlzRjNueXpBNWpWTGNTczBVSkJqR3BPNTVnZGVveFh4dXFvNWM0MGJVMmJJbk9CL2JDLzhqKzBWN0dWblRUNC9LNU9ka1lidFAzMk5UZi83dU5iRkFKK2ZxVGFwcWJ4eTZjeGhuRHJ3dDlwdDRoOUdZYzhmMytOMm1PYUYxZDh1ZlExYnZsdW1aK3NNTHpVeERuK3UveExSdDBJTmNqNWo5aXN5cnhoSFhYbHUwT1h2UWlLUjRMZTFuOHI3QVdyckFNK3lNakcrZk9kNUxKazdRV1VmZ2FhV3pKMkFOUisvS2xETGRNTllKcXI3ckl6ZEFGM0ZKYWJDd3NvYVB0NWV4bTRLMWJCL2ZsNk4rNUUzOE5heUgrRG83R3JzNWdBQVFxK2N3LzV0UHlIMHlua3MrR1F0UkNLUm9NYy92R01UY2pMVGxYNzMvT3RMRkQ0ckx5L0huajkrUUdMc1BVQUM5Qnc0U3REMitQcDRRMlJoaGZqRU5QaDZld2g2N0xxZ3R1Y2JpVVNDdkp3czVHU2xJek0xR1drcENVaEppRUZTM0FNa3hqNkFTQ1RDVjcvdXgvK1d2SXpVeERpTmp1bmg1WXNQVi8rdTh2dlllNUZJUzA2QWxYVTllUG8wcWRvZ3hFVGYxdWRYcWhGWHo1L0F3ZTAvWTlDWXAvSDByQVh5ejFNU1l3RklmK2VLTWxLVGNPM0NLVnc0c1I4aFY4NWk2dHlGY0hCMEZxUXQ1aDVUdXFqdGNWaVhsWldKc2ZYNzViaC9Sem9Db2Fpb0FPMjc5WUdOclowZ3g3ZXlzb2FWdFRVS0MvS3diZjFYZUh2WkQ3QzAwdTBXVkN3dVVaajU0V0hVTGF6LzRoMnRqN1ZtMndtZDJzRDROUjAxbFZlOG03YUVqYTA5Z2k2Y1JBT1BSaGp6akdKeGNsRkJQblpzV29QeXNqSTBhdHhNNjNPSVMwdFFXSkNQb3NKOEZPYm5veUF2Qi9sNU9jakx5VUplVGhaeXN6T1FrNW1PN0l3MFpHV2tvcmlvRUFEdzZnZGZvMDNubnBXTzFkQ3JNWEt5TXZEWGp5c1Y3bXNQNzlpRW05Y3ZxYjBua0ZuMXdWeDA3TkVmRTJhOG92SHZJUktKTUdEMEpPemRzaDc3Ly93UmJWYjEwRGsvMUFibW1oOTRqYTZNMTFYdG1HdmNtREpENW9RRDIzOEdBSFRyUHd6VzlXdzAyc2NZejgrcVdOZXp3ZjA3NGNoS1Q4WFpvN3N4ZlB4MHJZOVJVL2o4VExXSkVIbWxNRDhQUjNmOWhuN0R4OE9uV1NzQXdQbGplNUdhR0lkUlR6MFBRSHFQdmZYNzVlalVheUQ2RG5zQ0FIQTNQQmlYemh5QlY1TVdHcDhySWVZZVNrdEw1RC9mQ2cxRVZFU0kxbTEyY0hJeGFGNUlUMDFFV0tBL0VtTHVZZkhYdjhMS3lyclM5Mzl2L0Viall6bTV1cWw5TGpCMnZ5THppbkhvRzh0K1IzWWg4Tnd4Z1ZzbEpidU9KOFRjdzdZTlgySEdxNHZSdEZVSGpmZVhTQ1M0RlhJRjdwN2VLTWpMeGZvdjNrRzMvc013OXBrWEsyMTM2SjlmY2U3b3YycVB0V2JiQ1J6N2Q0dkc1M1oxYTRpK3c1L1VhTnZ3YXdISXpraEQ0K1p0NE5XNHVjYm4wTlNxRCtacXRmMndKNlpxM0habEdNdEVkVitkN1FXTXVQTUFuVHUwMS9zNHFtYThxR2pNNUZsS081Z0I2UVVvNHZvbGhBYWVSOHk5U0dSbnBLRk1YSXA2TnJad2RuV0hiL1BXR0RqNmFUUnAyVmJwT1VjOTlUekdUWDFKNC9iZUNiK09YMWM5TGxTb3JqT291S2dRWDd6NUxFcUtpOURBM1JNZmZmdW54a1VWNlNrSkNEaDlHSGR2QmlNOU9RRWx4VVd3cm1jRFIrY0dhTnlpTlNiTWVBVXViZzAxYnJ1dXdxNzZvN1NrR0xIM0l0R2hlNzhhUDU4bXV2WWRpc3QrUnhBVkVRcS93enN4WXVJTVFZOS84L29sbFIwaXlncFZ6aDNkamNUWWU3Q3lyb2RyRjAraDU2Q1JhTjJ4aDZCdDZ0S3hBMjdldVcrV0YzeWg4bzJRcytoWVdWbmp3LzlKYjZBanc0S3dlYzNTU3QrTFJDSzR1alZFbTA0OTROMjBKY1FWSHBEN2oxQS9hdkxTbVNQVm5sLzJVTkJqd0hEVTE2SHpxYWdnSDdiMjllVS9hNUtMdGZYTjc0ZGhaVjFQL25PUXZ6UmZkdXMzck5KMktmRXhBS0J3Yzk3QW94RVdyZGlJN1QrdVJIalFSVHk4ZXd2UHpYOWY0UVdmcnN3NXBuUlJrOWQ5Q3dzTDJOZDNoRytMTnVnM2ZEdzY5UnlnOTNucWtyMWJOK0QrblhCNE5XNE9KeGMzUk40SXdwYnZsdUhseFNzRWUySDh6T3kzOE9DdWRNM1k3S3gwTkhEM0ZPUzRBT0RzNm9haFQwNnRkcnU4N0N6NXJHTk9ybTU2blpQeGF4cUV5aXRWT1RpNVlQYmJuMkxEOGtVNGMzZ25lZzhaQTljcWYvTTdONjFGV2xJOEJvNmFoSFpkZWxkN3pLL2Zld21sSlVVb0tTbEdTVkVoeXN2THRXcVRkVDBiT0xrMHdMV0xweFd1WTUxNkRVUzNmc01RY3Zrc0xwMDVqQUVqSjhxL3k4bE0xL2dsWFdwaW5NcENhM1g2RFI4UC8rUDdVRlNRaitTRUdIaHI4UklBRVA0ZVl1Q29TWmc4KzAyZDl6ZkgvS0J2TE8zKy9UdGM4VHNLRzFzN0xQdHhsMFl2bTdkdFdJSFFLK2ZReUtjcEZuK3pTZWR6MXdSZVY3Vm5qbkZqeW1ycStpb1VZencvcTJMdjRJaG5YMW1NWDFjdFFYTGNRNDMzNC9Nem1Sc2g4a3BwU1RIQ3J3WGc1dlZMZUdmNUJqaTd1bGY2WGlLUjRKK2ZWK05XYUNBYXQzamNqeDk3THhJQTBGYVB2K1Y3dDI5VSsySmFHUTh2WHd3ZlB4MHBDYkZZL2VFOG5jOWZIZG43aFhaZGVxTlptNDU0Y09jbXp2KzNSNkcvKzNyQUdZMlA2ZUhscTdaUVJlaCtSVjB3cnhpZXZyR2NsNU9sOGZPcHJoSmlvcEdXRkk5TnF6L0cvSTlXbzNIek5ocnRKM3ZuSnJLd1FEMWJXN2g3ZXVQa3ZyK1FtWmFNNlMrL0J3dUx5b3RiVEptak9HTlFXT0FGM0wxNUhRQ3FuZTJwb21adE9tcGM3SEhGN3lnQW9KOGV4U0hxYVB2L1QzNWVqdDduWkN3VDFXMTF0bEFsTmk0WlRaczBGdXg0anM2dXFHZWpmSVNUdllPajhqYmN2NE5kbTliS3A4Z1NpVVN3cSsrSStvN09LTWpMUVhKQ0RKSVRZdURXMEx0U29VcEZsODRjd2Fpbm5xLzBNS2lPdGplMUlaZlBvcVM0Q0lCMERkbW9pQkMwN3RpOTJ2MzhqKy9ENFIyYlVDWVdReVFTd2RIWkZYYjFIWkNmbTRQMGxBU2tweVNnNzdBbkRGS29NdXpKcVhnWWZSc3QyZ2s3SlZ6Yy9idTRHWHdKclR0MFI0dDJuYlhhVnlRU1ljYXI3K04vUzE3QmliM2IwTG5YSUlYUkpFS1FQU2dVNXVmaDh3VlQwZEJMOFc4Ky9rRVVqdTNaQ2llWEJwajMzbGY0YWNWNytPZm4xVmowMVU5d2RHNGdXRnVhTlBaRlhIeUtZTWVyUzRUS041bHFsb3JTVnNWUkRhMDZkTVhRSjZiQTFkMFRicDdlK0czTkozQnY1S055Uk5lVU9lcEhTRmJYMFZaWWtJZHJGMDlESkJKaHlMZ3BXcmY5WVZRRU5xMytHRTlPbjRjQm82UXZ3OXdhZWl0c2w1V2Vnckl5TVJwNE5JSklwSHlsdW96VVJFZ2tFcVg3Vjl3bkp2bzJFbUx1d2J0SkN6UnJYYmthUHU3QlhRQ28xQkVoMDhEZEV3cytXWXY5Zi82SVMyZU80UFNoSFdqZHFZY2dzeWlaYzB6cG9pYXYrMkp4Q1hJeTAzRTc5Q3B1aDE1RjMrRlBZdHJjaFlLZHE2YnBlajJUU0NUWXUrVUhYUEU3Q2tkblY4eDlkemtjbkZ6d3k2b2x1SHN6R0Z1Ky93SXZ2UEZ4dFNQQVZ5eWFwVlYrVzZsQjBaNnJ1eWVXcnR1bTBmRmMzQnBpNG5Pdm9yQWdEd2YvK2hsanA3eW9jSCtTRlA4UXY2LzVCQURRdkcwbnZQaVdmc3VXTUg1Tmd4QjVSZDJvUWdkbkZ6ZzVOOEIvdS85UStLNGdQeGNpa1FpNU9abEtqMkZqYTErcDR5bzlSYm9NZ1hVOUc5alZkNFNOalMxczdPckQxdDRlZHZZT3NLL3ZDSHNIUjlnN09LRytveE1jbkZ6ZzRPZ0NSMmRYT0RpN3d0Yk9YdTN2TWZINVYzRXI1QXF5MGxNMS9kV3JkZkhrQVZ3NGVVQ2piZk55c21CamE0ZHRHNzdTYVB1Szl6Z1Y3OEdMQ3ZLUm01MEpld2RIblRxOEFjRFJSYi83WjNQTUQvckdVcStCbzNERjd5aUtpd3B4S3lRUVhmb01WcnQ5Y1ZFaElvSXZTL2NkTFB6TFdsM3h1cW83YzR3YlV5YjBmYnZRRFBuOHJFMUJTZENGa3dpNmNMTGE3Yjc1L1RDZm44bnNDSkZYbkZ6ZE1IUEJSL2psbXcreGQ4c0d6Rm0wck5MM0I3Zi9qTkRBOCtnOVpLeDh3R3A1ZVRtaWJvWENxM0VMcFhHanJROVcvWWFHM3ByOUhoWHpoNVcxdFNEOXptbEo4WkJJSkdxUE5XTENER3o1N25QazVXUXAvVjZUR2FTcXkzMDEwYStvQytZVnc5TTNsaWMrOXlvbVBxZCtxWm55OG5KOC92cFVsSldKc2V6SFhhaG5ZNnZWT1hvTkdvMjg3Q3djM3JFSm0xWi9qRGMrV1F0UG42YlY3aWN2VkJHSllHVmxqWmNXTHNOdjMzNkswQ3ZuTVh6Q3MvRDByanh6VVA4UkV4U09rWmFjSUM5VXFUcEEvVWJRQld6OWZqbW16VjFZYlZHS3VsbE4wcExpQVFDbkQrM0EyZjgwZTllNGNQbVBHczhPcVc1Z3ZVUWlRY0RwUXppeVl6Tktpb3ZRcGZkZzlCazZUcVBqcXNOWUpxcmI2bXloU2t4Q0NrYU5FRzdHaUtkZWVGMWhsSUE2NGRjQzhOZUdGUkNMUytIaDVZdFJUejJQRHQzNndhNitBd0JwMGsxTGlzZU5vQXV3cTYrODBNWEcxZzc1dWRtNGR2RzBmRHBCZFpMaUh5THlSaENzNjlsb3ZNWmQ0TG5qQUtRdmdkTlRFaEI0L25pMWhTcWhnZWR4NEsrTkVJbEVHUDMwVEF3Yzg3Ujh1azZKUklMRTJQdTQ2bjlDNCtJYWZZMmRNcnRHanZ2ZFoyOEFnTUpOZ3FaYzNCcGk3SlRaT0xqOVoremR1aDd6bDZ6Q2x1K1dJVGxCT3Jva096TU5nT29iZyt6TXRFcmZxYnZKdngwYWlQTHljblN0OGplYWw1T0ZyZDkvZ2ZLeU1reDcrVjM0Tkd1RnliUGZ4STVmL29jLzFuMk8rVXRXQ3piRmRCTmZINXc1ZTFPUVk5VTFRdVdiNm1aQUtpekl3NmZ6bjlGbzI0cXNyT3RoNHZQejlXcWJOaTZkUGl5OW1ld3pHSTE4bTJtMWIwNVdCcmIrOENXS0Nnc1FlU01JL1VkT2dFZ2t3a2RydHlocysvVjdMeUU5SlFHTHZ2b0pkdllPU28vMzJldFRVWkNYbzNUL2lpNmVQQWdBR0RUbWFZWHZZaDZOam1uU3NwM1NmUzB0clRCbHpqdG8ycm9ET25Ucks5aFNYK1ljVTdxbzZldCtmbTQyanYyN0ZaZk9ITVlWdjZObzNyb2plZzBlTGRqNWFwSXUxN095TWpIKytYazFRaTZmaFkydEhWNWF1RXcrNDhPODk3N0V4cFh2NDFiSUZXeFl2aEJ6M2wydTBVaHRvUW8yZFIwZEUzTDVMSzc2bjhDTm9BdVlQUHN0OUJ3NEVnQndPK3dxL3Rxd0FrV0ZCUmc0K2lsTW1qa2ZscGI2M1FJemZrMkRFSG1sdWxHRjJSbHBpTDEvUitYM1lZSCtTaiszZDNCU0dHSGw3T3FPVDMvUWZGUlZkUUpPSDZvMEEwcVBBU05nWVdFaG4ySlkzeEZXK2JrNVdzVnpZWDZlVHVlcGVBOTlmTytmT0xudkw0eVlNQVBEeGsvVDZYajZNc2Y4b0c4c05XdlRFUTNjUFpHUmxvemdTMzdWRnFyY3VIb0JwU1hGc0xDd1FJOEJJM1ErcjVCNFhlVjFsUjRUK3I1ZGFJWitmaGFKUkhCdjVDUGc4U3o0L0V4bVI2aTgwcXBETjd6dzVsSzA2YVI0ckFHakpzTFMwZ3BQUHZ0NDVwSjd0MjhnUHpjYmprNHUyUFBIOTBxUDJheE5KM2cwOHNVL3Y2eXE5SGxHYXBLODM3ZFR6NEY2dGJ1QlJ5T2RsaGVyYXNtYzhSQ0xTOVVlcTMyM1B2aGcxVytDNXEycWFxSmZVUmZNSzRabmlIdUVoM2NqVUZpUWgrNERSbWhkcENJemJQdzBaS1FtSWVEMElmeTYraU84dCtJWGxZUFpLNnI0dDJocFpZWFpiMytHaElmUlN2dnJydm9yOXYycm0xMU5kay92MWFSbHRlM1E1UDQvSXpXcDJtMWt5c3ZMTk41V2xmU1VST3phL0MyaWI0V2l2cU16cHIvOEhycjFHNnIzY1FIR01sRmRWMmNMVmVJVDArRHJvMzhsc3k1aW9pT3hiY05YS0JPTDBYUGdLRXgvK1YyRktYeEZJaEU4dkh6VkxnbmoyN3dOb20rRnd2LzRQbzBLVmM0L3FuRDBidElDRDZOdVZidDlja0lNSGtaRndNTFNFcU9lZWc0N042M0ZqYXNYVURnN1QrVkRLd0Q0SGQ0SkFCZzQraW1GSWhHUlNBVHZKaTN3MU16WHFqMi9PUmcwK2lsRUJGK1dMOStVa1pxa2NDT2c2c2Fndkt4TTQwN0RtOEdYQUtEU3hidW9JQitiMXl4RlJsb3l4azZaamZaZCt3Q1FWdjNHUDRpQy8vRjkyTHhtS2VhK3UxenQvOSthOHZYeFJueGltdDdIcVl1TW1XOXFtNUxpSXB6N2J3OEFZUFRUTTdYYXQ2aXdBSnYvOXpGeU10UGg2ZE1VejcrK1JMQk9xK3BFM1pLdUJYejY0RC93TzdLcjBuZnB5ZEpSNm4rdS83TGE5cHcrK0UrbG4vWHBLRERubU5KRlRjZGhmVWRuVEpuek5sSVNZaEI5T3d5WC9ZN1VtVUlWYldXbHArQ3ZuNzdHZ3pzM1llL2dpSmNYcjZ3MDg1dWR2UU1XTEYyTFA5ZC9pVHMzcnVIN3o5N0VsRGx2bzB0djlTOE9oZWc0QXhSSFh5a2JqU1g3ck9JSThmNGpKc0RaMVFPN05xL0ZQeit2d3Uyd3EvQnQxaHBIZG15Q3BaVTFubnZ0QS9RY09FcVFOakorVFlNUWVVV2J3dExhSnZEY01jVGR2NnZ5KzdaZGVzbi9yUzRPVlJuempPcmxVMnVLYkhTWXBpTlZhNEk1NWdkOVkwa2tFcUhId0pFNGRlQnYzQW9OUkZGaGdkcFpnSzRIbkFZQXRPN1lRKzhsWjRUQTY2cit6REZ1VEZsTjNMZW5weVRBMWIyUndyVDVxdVJtWjhMUjJWWFFOdWpLMHRKS3NIZzJGRDQvVTIwalJGNDU5TSt2OG4vSFJOOEdJQjJ3VXZXN0l6czNvM0h6dHVqV2J5aENyNXdGSUIwOG1oU3YvQVZ5V1ZrWlhCcTRLL1R4bG9uRk5iNUVpVkNPN3ZvZG9WZk9xL3hlVlhIYkgrcyt4ODNybC9EUjJpMGF6emhUbS9vVm1WY016eEI5N0RldlM5K2o5T2cvWEsvalBEMXJBWkxqSDZKSnkzYXdkM0RVZUphMGxJUllwZHRXblZGcDU2OXJxajNXa1oyL3lmOGRHWFlWQUJCODJRODNnaTdJUDIvUnJyUDh2WkNNc240S2lVU0NsZSsraU15MFpMeng2YmRvM3FaVDliK01BQ1FTQ1M2ZVBJQ2p1MzVIU1hFUnV2WVpnc2t2dlNVZkdDOEV4akpSM1ZabkMxWHlDd3JoNktqL3kzZHRsWmVYWStlbU5TZ1RpOUdtVXcvTW1QKyt6amRFN2J2MXdiM2JZVWlLZTRBNzRkZVZWblBMNUdabjR2cEY2WWpOamozNmExU29jdlhSYkNwdE8vVkVqNEVqY2VpZlRTakl5MEZ3Z0ovYWFmR1NZaDhBQUh5YnQ5Yml0eEZPZVZrWkxDd3RqWEp1YlZsWVd1SzFqMWJMZjM1M3hjL3lmOHVtYkZaMlk3QjQxaGlOcDE4dUt4UGpkbGdRZkpxMmdrY2o2YWk2dkp3c2JGNnpGSEgzNzZMWG9ORUtOL2FUWnI2R2dyeGNYTHQ0Q3V1L2VBZXozbHdLcjhZdGRQMDFBUUJPam83SXp5L1U2eGgxbGJIeVRVMVJOUXBFRTJlUDdFWitiamFzckt5MStwc3FMU25HSCtzK1IwTE1QVGk1dW1IZWUxOEtOdHVQUmlUUy8wbFBTVlM1aWV6bGxxR1ljMHpwd2xCeDJMbjNJRVRmRHBNdjYyZHF3b011WXVmbXRTak16NE9UcXh0ZS9lQnJwU09ZYk8zczhmSjdYMkhQMXZXNDRuY1VmLzd3SlRwMDc0dG5acjlsa0dYL0twS05saS9JejhYdDBLdVZQcXZ2NUZKcDJ3N2QrK0s5bFQvajc0MnJFUnh3QnNFQlorUTV4NmRwSzhIYXhQZzFEYlh0K3A0VS94Q2xKY1VhcjRHdHI0WExmNngybTZMQ0FuZzNyWDdFRmdBYy9tZVRSdHRsWjZaaDc1YjFlT3FGMTlIQW81SEM5Mkp4S2JhdFg0R0czbzN4NVBTNVdqMXJ5YTdsTmJFa3A2Yk1NVDhJRVVzOUI0M0NxUU4vUTF4YWd2Q2dpeXFMUlhPek14QVZJWDJCV2hzS1NubGRGWVk1eG8wcEUvcjZLcEZJOE12WEg2S2twQml2TDEyamRoYkI4ckl5L0w3dU05eTdmUU1mcmQwaXlITEkrancvVjZWdUtuNTFQTDJiNEtXRnl3UnJSN1g0L0V5MWpCQjU1ZHhSMVV0Y1ZQMnUxK0RSYU5PcEI0SXVuRUxqRm0zeHpoZnJLMzIvY2NWaVJOOE93MmMvL0NNdm1xM1kvN3Q0MXBoS1MrVElYamF2L25BZWFpTUxDd3RZV0ZZdUJDd3FLRUJ1ZG9iYWUzR0pSS0wxdVdwVHZ5THppdUVKZFk5UXNiaXNxdUJMZmdDQU8rSFhFWFVydE5wak9UaTVZUGo0NlFxZlcxaGFZdDdpcitTenNtanlqSm1XRkErUmhRWGNHbm9wZkdkbGJWM3BaMlh2akE3OTgydWxmQ1FiVUY2Ui83RzlsWDR1THk5VEtGUlI1bmJZVldTbUpjUFRwNmxlUlNwVmkzQlNFK1BrbjdYdTJCM3psenllWFNvOUpRRTdONjNGdmRzMzRPRGtnaG56MzYrMldGOFhqR1dpdXEzT0Zxb1VGQlREM3M2QUx6a2ZpUWkrak9UNGh4Q0pSSGhtOWx0NlZlMjZ1alZFeHg3OUVYNHRBUDdIOXFvdFZMbDQ4Z0RFNGxLMDZkUkQ2WVd1cXZLeU1seTdlQXFBdE5QUDB0SUszZnNOdzhWVEIzSGwzSDlxQzFWczdPd2h6czNHdmRzMzBHdVE5cDEvMGJmRGNNWHZLQjdjdVltYzdFeEFJb0dyaHlmYWR1NkZwMmN0a0c4bnU0Qzk4TWJIOFBScGl2M2Jmc0tEdXpkUkpoWXIzTnpMdHF1NFRFUEZ6enYyNkErL3c3c1FmTmtQNlNtSnNMRzFRNU1XN1RCOHduUzA2dEN0VXZ1cVhrei8rbkVsL3ZweHBmeG5vVWJHNm5LenJrejByVEFVRmVTais2TXE0Tmg3a2RqNnc1ZklTazlCbjZGak1XM2V1d3I3aUVRaXpKai9QdXpxTytEQ2lmMzQ3ck0zTVdUY0ZBd2ZQdzMyRGs0NnRjUGV6ZzRGaFpvdE9XVnFqSlZ2TkxYbmorOFYxc1d1ZUpNSVZQNjdWcmVHdGpyWkdXazRlM1MzMXZzVkZ4WGk5N1dmSXZwMkdPbzdPbVAra2xWS1gwelZKRlZMSlJ6NGF5UDhqKy9EK0dmbllmaUVadzNhSm5PT0tWMFlLZzVsUy9pSnhhVUszNVdKeGJoNDZpQ3VCNXhHU2tJc0FNQ2prUys2RHhpT1FXT2VocFdWdGNMMjF5NmVSbGpnZWNRL2pFWkJYZzZzYld6ZzI2dzFoajR4QmUyNzlWWFpEazJ1cGRwY3o3SXowM0I0eDJZRVAxcW1wRldIYnBpNTRDTzFJMDB0TEMweGJlNUNORy9URWZ1My9ZU0k0Q3U0ZXpNRS9VYU14NUN4aytWTEdyejU2VHFVbFpmaGwyOCt4TjJid1NxUHA0azEyMDdnNDNYYllHbnh1R0QxK2RlWEFKRE8vaUI3b1NiN0RKQjIrS3NicVphVG1ZNTFueXlvOUprbTYycXJ3L2cxRFVMbGxSTjd0eUUzTzZQYTdSeWRHNmlkWVdUcjkxOGdOVEZPNWIxb2RtYWF4cU80cWpQaHVWY3c3RW5GcFhGeXN6T1JucElJMythdFlXVmxqZlpkKzJqVTZRVUFIYnIxZzYxOWZiWGI1R1puNE9ldlAwQnFZaHhzN2V6eDNHc2ZLbXlUblpHS3hKaG8zTHdlZ1BpSFVaajF4bEo1YnE1T2FyTDBwZGx2YXovVjZqbk4yZFc5VXZHNVBzd3hQd2dSU3g2TmZOR2taVnZFUkVjaStKS2Z5aUtVa0V0blVWNWVEbHM3ZTNUcU9VRCt1YXBuUnZsK2w4L0tyNUhLWWt6YmF6eXZxN3l1a21wQzM3ZmZqd3hIUmxveUhKMWQ0ZUdwZmlrS0MwdEwyTmphbzZTNENDZjNiY2N6TDcybHNJMmhucCtWMFhWMkJXc0RMYjB0dytkbnFtMkV5Q3NWNHpvL054dS9yRnFDaElmUkFLUi84MDR1YnBYdUgwL3UzNDdTa21LSVN4WDdCbkt5TW1CaFlRRUhMV2R1Nmoxa3JOTGxROFFsSlJCWldGU2FzVjFWWWMydnF6OUNabHB5dGVkeWRmZkVxeDk4clZHN3hrMTlTVDVidU15bTFSOGo4a1lHQm95YXBISy94OHVCYUhiZlhkdjZGWmxYREUrb2V3UjFoV2N5L3NmM2FYUXNEeTlmcFlVcUFDb3RIYVRKdmU2eU42YkR3dEpTbzIzTHk1UXNwNlBrZmRMUUo2ZGk0bk92eXZjUldWakljNVUyL1FPWEg5M1A2THZFYjhXQ25kVEVPRmhhV2NualVWYUFMNXRGNWNqTzMxQmFVb3h1L1laaThvdHZvcjZBczZoVXhGZ21xdHZxYktGS1lYRVI3TlZNQjF4VFFnT2wwK0MxYk45Vjc3VWFKUkpneUxncENMOFdnTnRoVjVHYUZDZWZNYU9pMHBKaStZUHhrSEZUVUZTWVgrMnhJMEt1SURjN0U3WjI5dWpZb3o4QW9PZWcwYmg0NmlEaUgwUWhJZVlldkpzb3IxcnUyS01mQXM4ZFIrQzVZM0IwZHNYb3lTOG9kTXdwSXhhWDR0L2Z2ME9RLzBrQTBtSUpSNWNHOGlWdVVoUGpLaFdxeU9SbVpXRHYxZzBvTGl5QWc3TUw4ckt6cWoxWFJjV0ZCZmpwcS9jUWUvOE83QjBjNGVEa2dwek1kRVRlQ01LZDhHdVlQUHROREJqNXVEQkhOaFZoZW9wMHVsSkhaMWZVczlIOEJ1bm9ydDhyVGE4R3FMcFJFYVpRNWNaVjZibTY5QjJDaU9ETDJQcjljcFNWaVRGOHdyTnFSNW1LUkNJOFBXc0JHcmRvZzcxYjFzUHY4RTQ0T0xsZzZCTlRkR3FIbmIwZENvck1zekxWV1BsR1U2MDc5VUM5UjZNSTR1N2ZSZlN0VU5nN09LTDNrTEZLdDYrdUdFdlZUZTcrYlQraHBMaElxN2JsWkdYZzkyOC9SZHo5dTNCMGRzVXJIM3l0ZGdTY0lVa2tFbmxPYjkrOW44SFBiODR4cFF0RHhhRnNaR0RWVG8rS00xa0IwaGZPNWVWbGlIOFloZmlIVVFnUHVvajVTMWJCdXA2TmZKL3RQMzJOc0t2K0FBQWJXenM0dWpSQWJwWjBKSGhVUkFpbXYvd3UrZ3dkVitrODJseExOYm1laVV0TGNQYm92emh6YUFkS2lvc2dFb2t3Y3RKekdEdGx0c1l2Y1hzTkdvMVc3YnRpeDY5ckVCVVJBdjlqZTNIeDVBSDBIandHMCtZdGduTURkd0RTQjFKbEkwelNrdUloa1VqZzZPeGE3VXRzQUdqdzZFVmRWWGZDcjh2L25aZWJqWHIxYkNwMUdnd2VPN25TOWtFWFRxSXdQMC9oYzAwN0s5UmgvSm9Hb2ZKSzhHVS9qVjQ4ZVhqNVZpcFVxVHJTc2pvV2xwWWFGYXhyb3I2REV5S0NMMlBQbGg4dysrM1A1Y3VVM0xzZGhtMGJWdWkwcEVkMXkrMWtwaVhqbDI4K1JGcHlBdHAyN29WcEx5c1dXd1BTM1BiMjhnM1lzdTV6NlRJcHk5N0MzRVhMcXoxK1hrNFdpZ3FrejBuYWp2S3VtTHYxWlk3NVFhaFk2amx3RkdLaUkzRTNJaGg1dWRsS3A0TysvcWd3cEV1ZklZTDkvNmJOTlo3WFZWNVhxWHBDMzdjSG5qc0dBT2plZjdoR3MrK09lV1lXd2dMUDQvTFpveGp5eEJTNGUxWmVZc0JRejgvVkhldGhWQVN5TTlNVlJoWkxKQkpjT2ZzZmp1MytBM201MldqV3BpT2VldUYxamM5UlUvajhUTVlrWkY3SlNFM0M1alZMa1pPWkRqdDdCeFFXNUdIOUZ3dlIwTHN4WGxqd0Vld2RuS1FGRlkrV3ZjcE1TNnEwdjBRaVFXWmFNbHpkUFRWZWpreG0rUGpwU3U5cGxUMFhkT2pXRjliMWJCVzJUVTlPbFBjQnFGTmVWcTVWMnlvS3UrcVB5QnRCYU9qZEdCTm12S3o2SE9YU2MyaDZEMVRiK2hXWlZ3eFB5Rml1R2pPeVltdGwxMjFWMzFXOWhrc0x0SUpVbnFNNjlXeHNVVmlRcDlHMkg3ejBoTWJIcmJoUHhjSVZaVlROM2laYnV1LzhzYjBJT0gxSTYzTmJXbGhpOFRlYkt2MzNXRHhyREJwNE5LcjBXWHBLSW5iOCtqL2Nqd3lIbzdNclpyNitCSjE2RGRUNmZOcGdMQlBWYlhXMlVNVllZaCt0WWRtaVhXY0JqaVpCaTNhZDRkdThOZUx1MzRYLzhYMTRacmJpYUkrZ0N5ZVJuNXNOVCs4bWFOdWxGMEt2bkt2MnlJSG4vZ01BZE9reldONkIxNlJsVzNoNCtTSTFNUTZCNTQ0cExSb0JnQ2VtelVYMHJUQ2tweVRpOU1GL0VIekpEMk9lbVlVZUEwYXF2UUgvOTdmdkVIVGhKQ3dzTFRINnFaa1lPUG9wZVpWNFZub3FMcDQ2cUhTL2M4ZjJ3THRKQzd6d3hzZHdjSEtScncrcXFXTjcvb1N0dlQzZS9IUWRtclhwQ0VENjBtN0hyMnR3UHpJY0I3WnRSTXYyWGVVM3NiSjFOV1UzSWsrOThMclNVWGVxNUdTbGEvUXlRbEl1MFd2R0hSbEhGMmwxZnNnbFB3eDlZaXBhZCt5T1BzUEdvVXZ2d1ZpejVCVTBhT2lGdWU4dVY5aVFZTktnQUFBZ0FFbEVRVlN2NG5jdDIzVkZ5Sld6T2hlcFVPM1dwZmRnZWVmV3RnMHJBQUQxSFowVmJscmYvV3FqL0NGU25SV2JEaWpFZWxpZ1AyNEVYWUNUU3dQa1pGVS9hbHptaDJWdkl5czlCVzROdmZIcWh5czFYclBXRU81RjNrQk9aam84R3ZtaWtVOVRZemVIYW9IaW9rSmM5WmMrdEhidU5VaitlWGw1T2JaK3Z4eHg5Ky9DdDNscnpIajFmZm0wL3ZjancvSG4rcS93NEc0RS90djlCeWJOZkUyK1gybHBDUWFNbW9nQkl5Zkt0eS9JeThIV0g3NUU5SzFRSE5uNUczb09IRlZwMUpRMjExSk5ybWNGZWJrNGUzUTNTb3FMNE5XNE9UcjNIb1RnUzM3eVRtWnRUWm56TnM3OXR3ZHBTZkZvNkZXNWcrM1pWOTZyOUhOeFVTSCsvZjA3cENiR29XWDdycGl6NkF2WXF1bVFVTmZaSmhhWDR2YWo5WGdCNE51bHI2RlYrNjZWUm9CWDdjQy9IWFlWaGZsNUNwOEw4VUtOU0JsMUw3S0VtQW5GeWFXQlhqTVdWSFh2OWcxa1o2UWhKdnFXdkZCRk5zVy91NmUzWG0xZS9QV3ZsWlkvaVg4WWhkL1hmb2JzekRSMDdERUFzOTVhcXJZUTNzcktHcTk5dEJwLy83d0tZWUgrV1AvRk81ajl6bWNLTXlWV0pDdE9hZFdobThhem84UkVSK0tIWlcvQnZyN2l5Rll5dkc3OWh1SGc5bDlRVmlaRzJKWHpDck9BcGlYRkkvYitIUUJBNzhIQ3pDNms3VFdlMTFWZVY4bXdDZ3Z5NVBIVmU0aG1jZS9wM1FUZCtnMUQ4Q1UvSE4vN0oyWlcrTHNHRFBQOFhCMXhhUWwyYjE2SHBQaUhhTjYyRXliUGVnUGVUVnNpS2lJRUIvNzZHWW14OStEaTFsRGxMRkhHd09kbk1nVjNiMTdIOWgrL2hsaGNpcGNYcjVBdTMxZVFoMDQ5QitEQ2lmMVk5K2tibUxQb0MxdzRzUS9GUllXd3ErK0F3dnc4WktXbndzWE5BNEQwZmxrc0xsVzRiZ3V0WmZ1dWFyK3ZxV2VQN013MC9Qdjc5N0N4dGNPTGIzK210akJZWEZvaS9ZY0cvZCttMks5SXBzZkZ6VU5lS0s3TExHZzJ0bmJJemtqVGFOdHA4eFlwZkJZYWVCNTNibHpUK3J3VlZkZHVUV1prVWtiVGU1MnI1NC9qZm1RNEFPbU1yVnUrLzBLai9UNzU3aStETDRsS1JMVkRuUzFVc2JPeFJVRmhBWndjaGVsVXJEcGRma1VWYi95eUhsMW9uRjNkQlRrdkFBd2ROd1hiTjM2RElQK1RlR0xxbkVwVFcwc2tFcHovVDdydTNPQnh6MmhVK0pDYm5ZSGJZZExLejZvaklYc09ISVZqLzI3QjlZRFRtUERjSzBvN2lCMmRYZkhXc2gvdzcyL3JFSDR0QUJtcFNkanh5Lzl3YXY5MmpIM21SWFIvdEg1MVJWRVJJUWk2SUIzOS9meHJIeW84U0x1NGVXRDhzOHJYNFN3dUtzVHN0eitULzk3YVRnRldXbHFNaFVzMnlFZWVBZEtSbVBQZS9STGZ2RDhIZVRsWnVIamlnTklwWDNVeDQ5WDNNZVBWOXdHb254YTV2THhja0VLVlVaT2VSL2kxQUp6WXV3M2QrZy9IeSsrdmtIK1hGUDhRWmVWS3BvbXI4cDJMbTRmUzZkMjFVVmhRQ0hzOTEvNnNxNFRPTnpXbHJFeGNxZXE3cExoSVBpcnk2dm5qOGxHaTJwZzgrMDNrWktaano1WWZBQURQdlBRMnRueTNUT1A5czlKVDBMSjlWOHg2Y3lrY3FxeDVML1AxZXkrcDNCY0ExbjJ5QUNLUjhwdmh3dnhjdGNkNGQ4VkdsV3ZXaGx3NkN3QklUWXJUNmlIK3BZWExLazAxcnl0emppbGQxSFFjcGliRllkZm1iNUdWbmdwM1QyOE1uL0I0MnMvUXkyZHgvMDQ0SEowYllQNkhxeXBkcDV1MzdZVEpMNzZCUDlkL2ljdCtSL0hrcy9QazE5Wm5YM2xQNGUvZTNzRUprNTZmajNXZkxrQitiamJpSDBhaFNjdDJBUFM3bHFyaTVPcUdDVE5lUVVGZURvWTlPUTNoMXdKMG5uSWNBRHIxSElDK1E1L0E5WUF6NktIa2ZrRG1SdEFGSFA1bnMvd2xXWDBISjVWVGxtZWxwK0RnOWw4UWR0VWY0NmEraEZGUFBhK3d6YTJRS3hDWGxNQzVnVHV5TTlMUXZtc2ZYRG43WDdXZGR6V0Y4V3NhNnNyMVhiYWNwSVdLYTZHdUdyZG9Bd3NMaTByM0IybVBSbGsxOUdxaWNrci84OGYyd05MU0NnTkhQNlh5MkJYdjU4T3UrbVBITC85RFNYRVJlZzBlamQ2RHgyREQ4b1dZOWVZbkttZUkrZkhMUmJDeHRjTUxieXlGazRzYkxwellqMDJyUDhiMFY5NUR6NEVqbGU0alcvWkgyUXlWcWhUazVRQ0EwaW5ZZFdXTytVR29XS3J2Nkl5MlhYb2hJdmd5Z2kvNUtSU3F5R1pUYWVEUlNENUFRVi9hWHVONVhhMFo1aGczcGt6STYydVEvMG1VbGhTamFhc084R3FzZkZaZ1pVWk9lZzRobDg4aTVKSWZSazZjVWFsNFVxYW1ucDgxWVdWZEQrOHMzd0MvSTd0dzV0Qk9yUHRVT2h0dVRIUWtyT3ZaWU13enN6QjgvSFNsTDRqNS9Fem1TTis4VWxwU2pPTjcvc1M1Ly82Rms0c2JYdjN3RzNnM2JTbi8vdWxaQytEcDB4VDd0cTdIaHVVTDhlVDB1ZkJxM0FJOUI0N0U0UjJiOERBcUFpNXVRd0VBY1krS1puMmF0YXIydlBtNTJRZ1B1b2p5TWpFQTRNUytQMkZucjN4Snk3enNMT3o1NDN1Rnp6djFHb2kyblh0cC9UdnJva3dzeGw4L3JrUkJYZzdtTEZ4V2JWRmFhWW0wVU1XaW12N3ZtdTVYMUJYeml1SFY5bWZ3aXNValZhOTFxbVlxa1Ztd2RDM3M2enVpckV5TTBwSmlsVVZlNDZmUHd4TlRYNEtWa252NTNvUEhWRmhTU3pmS2l0aFdmemdQS1FteGVQbjlGV2pYcGJkZXg2OU9mVWRuZWJGUFZub3FTa3VLRlpZTHNxNW5JeS8razIyanpZb0hWVEdXaWVxMk9sdW9ZbTl2ZzRMQ1FzRXVhcG91LzFJbWxxNUxhV1ZkL1ZJNG11cmFkeWdPNzl5TTdJdzBYRDU3dE5LYWVMZENyaUExS1E3MUhaM1JhNUJtMDI4SCtaOUVlVmtaWE53YW9rVzdMcFcrNnpWb0ZJN3YyWXFDdkZ5RUJ3V2dXNytoU28vaDRPaU1seFl1dzUzdzZ6ajI3eGJFUk45R1duSUN0bS84QmxmTy9ZZm5YLzhJVGk0TjVOdGY5anNLQUdqWnJvdldvejI2OVIycThicnp5dlFhTkxwU2tZcU1yWDE5OUJnd0F1ZVA3VVhVclJDZGo2K3BOVXRlUVZMOFE0WFBWVDNBWjZZbEszeW43RWJDd3RJU2s1NmZqNSsvL2dCbkR2NkRxWE1YQ3ROZ0xSVVVGc0xlVHJocDBlc1NvZk5OVGJrZEVvaml3Z0lBUUdGZUx0WisvQnI2anhpUFllT25JZkpHRUVJdVZ6OGJVMVdUWjcrSmdOT0hrSitiamU0RFJsVGJ3WlFjL3hCN3Q2eVgvenoweWFrWS8rekxhcXV1cTV1eU5DTTFTZTMzNm82aDZ1YSt1S2dRSVZmT1FpUVNvWjZOTFVRaVViWFRFSVlIWFVSUllRR3M2d216UHJnNXg1UXVoSTdEQTM5dHhIKzd0d0FBU2t1SzVDTjZPblR2aDJuekZsYnFQTHAyOFRRQW9QL0k4VXF2VjIwNjlRQWc3ZHlPZnhDRnBxM2FBNERLVHBTS24yZG5QaDVwb2MrMVZKMks2ODkyNlROWTVjaXJqMStlaEpMaW9tcW5Od2VBWG9OSEszd21GcGZpUnFBL0xwdzhnSWRSdCtEaTFoQXZMMTZCOEdzWGNkbnZLRXJXRldIdWUxL0s4MEZ4VVNITy83Y0hadzd2UkdsSk1XenQ3Q0V1TFlHNHRFVGhnVDN3N0RHMGJOOFZHWSttWFo3dzNDdTRlUzBBQi83YUtCL0ZkZWlmWHl2dEk1dWhyZXJuUW1EOG1nYWg4OHErclJzRU9VNVZra2VqdVMyc2hIMTBzNjVuQTArZnBvaDdVTEZRSlI2T3pxNndxKytndERDdUlDOEhmb2Qzb2wyWFB0VVd6cFdWaVhING4wM3kyUlpHUHowVFk2Zk14aFcvbzRpN2Z4ZW5ELzZONlMrL3A3RGZyZEJBSk1iZWgzc2pIemczY01mVHN4YkF2cjRqVHV6YmhoMi9yRVo5QnllMDY2cll1U1lyRmxDMlZJb3ErYkpDRlFGblZESEgvQ0JrTFBVY09CSVJ3WmZ4NE83TlNxT1hBZUI2Z1BSNjNHdlFhRUVHQkFDNlhlTjVYZVYxbGRRVEtpZElKQkpjUEhrQUFCUUsxNnJUeUxjWk92Ym9qL0JyQVRpMlp5dGVldWR6aFcxcTZ2bTVLcEdLWjJIcmVqWVlNM2tXdXZjZmp0Mi9yY085MnpjQUFDOHMrQWdkMVR4MzgvbVp6SkcrZVNVcUlnUm5qKzVHcXc3ZE1IUEJSM0IwZGxYWXB2K0k4WEIyZGNmNVkvK2kzNGp4NkRWNERCSmo3Z0VBb20rRm9XdGZhUi82dlVocHJNcWUrNnRLakwwUFFEcnp5aGR2UG92eThuSjVEbE9YVndvTDhuRHB6QkdGejEzZFBRMVNxQ0tSU0xCajB4cjVUQWoxYk8zZ2YzeWZ3cEovRmNtVzNWUlZIQ2RUMC8yS3VtSmVNVHhEOUxFTE1adXBNdFVWcDVlWGxjSGV3UWtBa0orYlUrazVSdWJDaWYzSXk4blM2SHpqcHI1VTZXZlpQYnE2bVVtVmVSZ1ZnWlNFV0RpNXVxRk5wNTVhN2F1THdXTW5ZL0RZeVNnVGk3SHN6ZW53OUdtQ2hjdC9CQ0F0U3ZscTRVeDA2alZRUHVQZGhpOFg0Y0dkbXlvTFpUWEJXQ2FxMitwc29VcDllenZrNXVhaFVVTmhwb1BTZFBrWFc3djZLQ3pJUTM1dWppRG5CYVNGQ0lQR1BJMGpPemJqNHNtREdQckVWUG5OMTdtai93S1EzaXdycTdKVUp2RGNjUUJBandFakZEcndaTVVyMGJkQ0VYaittTXBDRlprMm5YcWdUYWNlaUx3UmhHTzd0eUQyL2gxRVJZVGl4eThYNFowdjFzc3Z2Zy91M2dRQXRPL1dWL05mL0JIdnB0VlhvS3ZqVTZFQ3ZxcEd2czBCU0MrQ05hMUJReS81RENibFplVklUMG1BbFpVMVhEMFUxd1JQVFl5RGhhV2x5bEdrVmJYcTBBM3VqWHdRZXVVOHBzeDVwOUwvcjBKMTBsWW5KemNYOWV1YloyV3EwUG1tcGdTZVA0RW1MZHZoWWRTdFJ5K3pKRGl5Y3pQY1BiM3h3aHRMOGNJYlN4WDJXYkZvRmpMVGt0VjJvUGNjTkFxaFY4NWo2cHgzVkc1VFZKQ1Awd2Yvd2ZsamUxSDJhS1FJQUxWclpzcW9PdmVYYnorUDdNdzBmUFBIRVpVMzRaKzlQaFVGZVRrYXZRQ282T0xKQXlqTXowUG5Yb1BnNU9xR2dGTUhNZnJwbVNxbkVFMTRHSTFyRjA3QjFkMFRyVHQwMStwY3FwaHpUT2xDNkRqTXpjNEVrRm5wc3dHakptTHlpMjhxNUZYWmlLbExwdy9qMm9YVEdoeTM0cjUzRVJGeUdZa3g5NUdla29EMGxFUVVWMWczdFV6OE9GNzB1WllhUzBGZURpTERnaEFaZmcwUndaZFJrSmNMVy92NkdEZjFKUXdaOXd3eTAxTndLelFRZ0hUSmdGUDd0MlA0aE9tNGVQSWcvSTdzUW41dU51bzdPbVBFeEJrWU5Qb3BwUzhKa3hOaWNEdnNLcWJPZVFkbi81UGVGOW5aTytDSmFYTVEvekFhWVZmOWtaZVRKYjlucWtyVjUvcGcvSm9Hb2ZPS3FtVXU5Vlg2cUVQSzJ2cHh4MHQxbzdsVXFicDBrRS9UVnJoKzZRekt4R0pZV2xraE5URWVuajZxMTN4UGlwTVdaYmZyV24xbnVVaGtnY3owRkZqWHM4SDBlWXZrc3pMMkdqd0dKdy84amF2blQ2RC95SWxvM0x5TmZCK0pSSUtqTzZWdEhQMzBUSGsrSHZQTUxGaGFXZUZoVklTOGNLQ3F0RWN6cXJoNytsVGJOcG5ITTZvNGFieFBkY3d4UHdnWlN4MTc5SWV0ZlgwVUZlUWo1UEpaREJzdm5SVXlKam9TYWNrSkVJbEU2S25oQUE1TjZIT05yd204cnBJcEVDb25SQVJmUmxweUFod2NuZEcxN3hDdDl4OHhjUWJDcndYZzVyVUFKTVRjZzNlVHlqT3kxTlR6czR4WU50RHQwYk9zMm11MzVQRS9EKzNZaE1NN055dmR6TXUzT1orZnlTenBtMWZhZCt1TCtVdFdvVldIYmhDSlJJaUp2bzJ0M3kvSHlLZWV3NENSand2aE9uVHZpdzdkcGMvalZsYldhTktxSFd4czdYQWo2Q0ltejViMkZkd09DWVNscFJXYXQrMHMzKy8rblhBRW5EcUVxSWdRK2YxQ2VWa1pmSnUzUnZmK0k1RCthTmJDVDcvL1crbGd5OFd6eHNERHkxZlFaVDYxSVpGSXNHL3JCZ1EvbXIwT0FJN3MzSXk0KzNjUmV5OFMwMTkrVitsN2lhd01hWCs3aGFYNklwS2E3bGZVRmZPSzRSbWlqMzNNNUZrS24xMDRlVUQrN0tlcml0ZE8yU3o3VmErbmppN1NJcmpjN0F5bGhTcVh6eHhST3RCWm1hcUZLa1dQaW12VkxmMnB6Tlh6MGpiMkhEaXFSZ3ErVkxrVmNnV0YrWG55NVJZQnlBZkplRGR1THYrc3VMQVFGcGFXbFpaRjF4WmptYWh1cTdPRktqNWU3b2lMVDBEcmxwcFAvU2tFOTBZK2lMMFhpZGg3a1lJZXQ5L3dKM0Z5MzEvSVNrL0JqYXYrNk5wM0tPTHUzMFgwN1RCWVdsbGg0T2hKR2gzbi9wMXdwQ1pKcXp2UEhOcUJNNGQycU56MmJ2aDFoVkZxcXJUdDNBdHRPdlhFMmFPN2NXVEhacVNuSk9Mb3J0L2xzM3ZJYnNJZEs4eXlvaWx0TDY1VnFWc3JVM2FqWEY2bTM1UnBtcGo3N25MNXY2TnZoMkhqaXNWbzA3bG5wYzlsRnM4YUEyZFhkNjBlUUpxMTdvQWcvNVBJemtpRGk1dUh2TlBEMGxLNDJYM1VpWXRQZ0krWGNFdGUxU1hHeWpmYXlFaE53cTJReXhnLzR4VThqTG9GRzFzN3pIN25jNnhmOWpiKy9ua1YzdnI4TzYybVNxN0lvNUV2Rm55eVJtbGxjMkYrSHM0ZjN3di80L3RRVkpBUEN3c0w5QnYrcEh4bUNIMFVGZWJEMHNwSzYwcng2cFNXRk9QOE1lbVNhc01uVEllTnJSMENUaDNFeWYzYjVjdDZWU1NSU0hEdzcxOGdrVWd3YXRKenNMQzBGS1FkNWh4VHVoQTZEbVhydlJjWEZlTEcxUXZZOStjR0JKdzZoTktTRWp6N1N1VVIvZ1VGZVFDVUY3ZFVKUnZoSUM0dHdkOC9yMEpZb0Q4QTZiWEszZE1IclRwMGg3dW5GODc5dDBkaFgzMnVwY2FTbDVPTm5adS9oYmkwQk82TmZERHFxWm5vTTNRY2JPM3NjVHYwS3Y3K2VSV0tDd3N3L2VYM2NQYm9McHc2c0IyWHpoeVcvNjROdlJ0ajBaYy9xYjJXbnpyd055d3RyZENsenhENUN6VUE2UHRvUlB2ZGlHRGs1V1FwZEJDbzZqZ1FZblFONDljMENKMVhhbXFkZU5sb2J4dTd4OWRoZlpZYXFjalR0eW5LeThxUW5CQ0RCaDZOa0p1ZElTOWsvM3ZqTi9LbFZxcmE4OGNQMlBQSEQwcS9rLzEzc0xDd3dNelhseUE5SmJIU2tndVdWbGFZTU9ObC9QWGpTdXphOUMzZVdiNWVmcTIvZVBJQUVtUHZvVW5MZHVneG9QSVNQeU1uUFlmeThuS1ZuV3RwU1krVy92SFNvVkJGd0JsVnpERS9DQmxMVnRiMTBLWDNZQVNlTzRiZ1MzN3lRaFhaYkNyTlduZlV1TmhmRTdwYzQyc1NyNnRrQ29US0NYNkhkd0lBQm81K1NxZG53aVl0MjZGNTIwNjRIeG1PRTN2L3hFc0xsOG0vcThublo1blNrbUlBUUQxYjZYSkNtbDY3WmRjelpkU05OdWJ6TTVreWZmTktla29DYm9kZHhlMndxd0NBOEtBQVpHZW1JU2JxTnRKVEVoVzJseFZIV0ZwYW9XM25YZ2k3Nm84NzRkZGdZMnVQakxSa3RPbmNzMUovZHZ5REtBUmY4b05JSkVLek5oM3g0TTVOZUhqNXltY1IyTDd4R3dEUzJiOXJvLzkyLzRHQTA0ZlF2bHRmcENiR0lpMDVBYTk5OUQ5cytXNFpyZ2VjUVhwS0V1WXNXbFpwbjZ6MEZIbWUrK1diSlhEMzlLNlVaeXN5VnI5aWRaaFhETThRZmV4am5sRXNWQW0rN0tkM29Zb21uRjJsZjAvWm1lbG9yT1Q3eGQ5c1V2anMwRCsvNHR6UmY2c3RJcFV0MCt2azZxWlZtK0lmUkFHUTNsZko3cTIwb1cxeHE4eUZrd2NnRW9uUXBjL2pZdVBiandydVc3UjdYT2hYVWx5bzEyd3FBR09acUs2cnM0VXFUYndiSWlaTzljTmJUV25Wb1J0aTcwWGlWbWdnaWdvTDlDNnlrTEd6ZDBEdklXTng4ZVFCK0IvZmg2NTloK0xDaWYwQWdPNzloOFBSV2JPWFZvRm5qMmw4VG9sRWdxdm5qMlAwNUJjMDJsNGtFbUg0K09sSWpuK0lJUCtUQ0ErNktDOVVzYkt5UnBsWWpLTENmSTNQWC9HNCtwQklKQ3EveTMyMGxFTjlSMmU5enFHdG05Y0NBRWlYYnhDS3JBTmQrdC9ZQTRYNTBrNVZtMGVkSGpVdEppNGVUYnhyOTR3aU5jVlkrVVliZm9kM1FTU3lRSThCSTNEbzcxOEFBSTE4bXVMWlZ4WmovN1lmWVdHcFg3cFhsWU4rWC9lWmZGclF0cDE3WWVMenI2S2hWMk85SHlpTGl3cFJYRlFvdjhFWDB1VXpSNUNYazRVVzdUcWpTY3QyQUlEZVE4WWc4Tnh4OU9nL0FtMDZWNTRHOGNMeGZZaUtDRUd6TmgzUlo5Z1RnclhEbkdOS0Z6VVZoemEyZHVnMWVEUmMzRHp3NjZvbHVIcitPSnEzNllRK1E4Yyszc2JHRG9VRmVYajJsZmZRZThoWU5VZDc3TC9kZnlBczBCOE9UaTZZTWY5OXRPblVVLzV5VlNLUktDMVUwZWRhcW9tTTFDUnMrdC9IS3IrWGRUSlZOMU5EeFNMTGh0Nk5NZXZOcFhCMGRwWEhVMEZlTG5adVdvdXI1NC9EenQ0Qjg5NzdFcTA3OWNDZDhDQ2tKTVJDWEZxS3liUGZ4TjJid1FnUHVvamJZVmZSdWRjZ3BlZUt2WDhISVpmODBHUEFTTDJXQ1JRYTQ5YzAxSVhyT3dEa1BWcHVvNzVENWZ0WlYzZFBMRjIzVGFOanlFYUFWeVVySUVtT2V5QmY0dFNyd3VnbVFMb2tDQUNFWHd2QWd6czNWZjRjZk1sUDNna21ZMTNQcGxLUmlreTNmc053OWZ3SlJONEl3djQvZjhUVXVRdVJHSHNmaDNkc2hxV1ZGYVpXbVVGUVJ0MElNTmt5UHF2ZTEzNjJHWHNINFFwVnpERS9DQjFMUFFlTlF1QzVZNGgvR0lYVXhEaTRlWG9qOUlwMHFueGxTK1JVVlA1b3FheXF5bFFNWE5EbEdpL0Q2NnB3ekRGdVRKa1FPZUh1eldBOHVCc0I2M28yR2cvY1VtYjQrR2R4UHpJY042OWZxalNyU2swL1B3T1BpeUVkSEtYTGZsYjNvbWZ4ckRHd2QzREM4bzJWWnkwcUt4Tmo1YUlYa1oyWmhsWWR1aW5kbDgvUFpPcjB6U3RaNmFsS1p3UUx1bkJTNmZZVlovSG9QV1FNd3E3NjQreVIzYWp2S0oyRnI4ZWptUUpsbXJYdWlHbnpGcUZqai81d2NISlJLT0xNejhtQ2RUMGJ2Vi9HMWhSYk8zczBiZFVCczk1Y2luV2ZMcEIvOXZMN0s3QnQvUXFrSmNYSmx3Q1VpYm9WQ2tCNmY1NFU5NkRTTENqS0dMcGZVUlBNSzRaWFY1N0JkU1VycUpmTm9xVEt5bmRmaEZ0RGI4eGY4bzNHeDc1L1J4b24zazFVcnk2Z2pLdTdKNHFLQ3JUYUp5czlWZjRzbzRuaW9rSmNPZnNmSkJJSmhqNHhCV0dCL29pS0NFSFBnYVBnN2ltZGZhMnNUSXliMXkvQjNzRVJqVnUways5YlZGaWdkMjVrTEJQVmJYVzJVS1d4cnllQ3dtSU5mdDQrUThiaTdKRmRLQ3JJeDZuOTIrVWRzMElZTW00eUFrNGR4SU83RVhod053S2hnZWNmZlQ1Rm8vMkxpd3JsK3p6MXd1dHExNURjdnZFYkJBZWN3VlgvRXhoVllWcHRUYlJzM3hWQi9pZFJWR0hwQWsrZkpvaUpqc1M5VzJFWU9FcjNUZ1JkS090MGw1R3Q4ZXZUVExzTHVENEs4bkp4OWZ3SldGaFl5TmN2RlVMOHcyZ0Fqd3RXTWxLbEZmL09EYXFmRVVjSU1iRng2TlZGV1MydzZUTld2dEZVYW1JY0FzOGRRNmRlQXhYVzJlM1NaekJhZCtvT08zc0hIUGhybzhLK3NzNHpaZCsxNmR3VDdidjJVWHZ1YVhNWDRmQ09UUmc1YVFhYXR1b0FRTE1aakhLek0vRFRpc1hvMW04WXhqN3pvc0wzS1luUy85NE5HamFxOWxqYXlFcFB4ZkY5MnlBU2lTcDFQRHd4YlM1dWhRUmkyNFlWZVBPemRmRDBhUXBBT2szaG9YOStoWjI5QTJhOHNsalFwYmJNT2FaMFVkTngyS3BETnd4OWNocjhEdS9Fd2UwYjBhWlREL21NWXg1ZVBvaUpqa1JTM0FPTmp4ZDh5UThBTUh6OGRMVHIwcnZTZHpsWjZVcjNxZWxycWJpMFZLT1JuTnJPMU5DeFIzOEEwdEhvNS8vYmc0RFRoMUJjVkloMlhYdGoycnhGY0hSdWdKMmIxc2pYNDdhMnNjSEFVWlBRc1hzL1JJWUZZZC9XRFdqY3ZLM1NHZDV5TXFYL3JZWlBtSzVWbTJvYTQ5YzAxUGJydTR6c1h0ZTVnWFlqcHpUaDhXaVpuT1NFR0pSTHBDLzR2YW9zalREc1NlbU1GcG1weVhodzU2YktueE1lUmlzVXFxano3S3VMOGUzSDgzSFo3eWhzN093UmV1VWN4S1VsbURUek5YaXJXZHBURmZlRzNxaG5vMTBCZDA1bU9vcUxDZ1dkVWNVYzg0UFFzZFNpYldlNHVuc2lNeTBad1pmODBLeDFCK1JtWjhLNm5vM0s1eXNiV3pzVUZ4WEtCeXBVcGFxeldKZHJ2QXl2cThJeHg3Z3haVUxraEdQL2JnVUE5QjMyaEY3THM3WHYxZ2Nlalh5Um1oU0gwd2YreHF5M1BqSFk4N05zQ1dwTlpqRldKK1R5T1dSbnBzR3V2Z05HVG54TzZUWjhmaVpUcDI5ZWFkbStLOVpzTzRHQ3ZGeXMrbUF1bkZ3YVlOR1hQMVdhOFNjMUtRNXJscnlLWnEwN1ZOcTNiWmZlY1BmMHh0MmJ3UkNKUkhCd2NrRzNLdmNqdnMxYnc3ZDVhNVhuejB4TGtlY0NWVE9ScFNiR0tYelh2bHRmekh2dlM2WGJDekdqbVV5UEFTTXdZT1JFaFh0cEt5dHJ6SDc3VTVTVmlXRmR6d2ErelZ1amdiczB6NFErdWc5cDNyWXpvaDhWcmNoVTNLNDZOZFd2cUFubUZjTXp4RFA0aWIyS2d6bnljL1diVFNVN0l3MlJONExRWitnNHRkczE5SkwrUFNVbnFGN2VwN1NrR0JtcFNXamVwbE9sejQvcy9FMytiMWUzaGhnd2FpS216SGtiM2sxYVFpS1I0SnEvdExEdTlNRi9NRzNlSXRqWTJzbS9WK2ZGdHo5ViszMVY1NC90eGFHL2Y0R1ZsYlhDak5QS1pHZWs0YXQzWnFLd0lBL2RCNHhBWG00MkRtemZDQ3ZyZW5oaTJoejVkamV1WGtSdWRpWUdqWG02MGdDVTRzSUNPRHE1YU5YR3FoakxSSFZiblMxVTZkQ21HZjdZb2R1MFUvcnc4UExGZ0pFVGNmSFVRWno3NzErNGVuZ0s5akxKcmFFM092Ym9qL0JyQWRqeHkycVVsaFNqVllkdUN1dm9xaEp5K1N4S2lvdGdZV0VobjdKYmxWNkRSaUU0NEF3eVVwTVFGUkdDMWgwZnJ4bWJraENMaHQ2cUU3dXNFNitobDYvOHM2NTloaUltT2hJM3JsMUVUSFFrbXJSc3ExR2JoUkI0N2hnR2o1MnNNTDF4L01Nb1JONElrclpQU1llbXBhVVZ5c3JFS0N3UWR1VDZ2ajgzb0xBZ1R6NUNYeDk3dDY1SFNrSXM4bk56a0JoN0QxNk5XOGluZDR1OUoxMVB2ZEdqRG9HYUZuWXpBck9uYXI4dXRDa3dWcjdSMU9FZG0xQldKc2JJaVRPVWZtOW5MeDB0Nlg5OG44cGpLUHZPeHRhdTJrS1ZodDZObFM1dlZaMzgzQnlrSnNiaGl0OVJwUStVc29kYzMyYXFIL1Ixc1d2eldoUVY1S1BQMEhGbzNPSnhubkowZHNYTUJSL2oxOVZMc0hIbCs1ajc3bkxrWm1WZzI0OHJJUkpaWU5aYm44QzlrZVpMQ1dqQ25HTktGNGFJdzdIUHpNS05xLzVJUzA3QTd0L1c0WlVQVmdJQTJuWHRnNWpvU0FSZE9JVVJFMmVvbktWTExDNlZUN1V0ZXdoV052T2FiSDNZcW5TOWxtcDZQV3ZvM1ZqdFNNNlBYNTZFa3VJaXJhYjFsQzJkRkhybEhPNkVYMGRabVJpTmZKdGh6T1JaNk5Kbk1BcnljckhsdTJXSUNMNk1abTA2d3RMU0N0RzNRaCt0MTlzUVQweWJnNFBiZjhiUDMzeUFOejVacXpES3FsM1gzaGo2eEZTbE16SlVwYXFqVHNnT1BCbkdyMmtRT3EvVXhOOGFBQ1RHM2djQWVIbzNFZnpZRFR3YVlkaVQwOUN4UjMvY0NMb0lDMHRMZUdrUWIwSndjdmsvZS9jZEZ0VzF0UUg4bldIb1hVQzZpb3FpSWlwMkxDajJGbXRNWW9xYW1NUWtSdE1UMDB6UGwzWlRUY3hOTTlIRW10ZzFGaFFMTmxBRUZaQW12ZmRlcG54L3dNeGxZSUNaWVJqYSszdWUrMXc1NTh5WmpYR3RmY3JhZS9mQTZoZmV4WmFQWDFXTWNCMDdkUzRtejE2aTFmbWVldU56alQvejA2ZXY0ODdOVUpqcWNFYVY3cGdmZEIxTEFvRUF2bjRCQ0R5NEF6ZERMNkF3di9abDd4RGY4VTNPYUdydjZJcTBwRGhFUjRUQWYrNHlwWDAxMVZWTmpwaldwbytYWTcrcU85MHhicnF5MXVhRW02RVhrQlFYQ1pHaFVhdUxxZ1FDQVNiTlhveC90bjZMaUpEenlFNVB3WkZkUCt2bC9qbTdya2l0dGZlUjUvNnRuWWx4MmowUE5Ea1RFdStmcWF2VDFiWEc0WjMvUlZsSkVlNTVjSzFTa1lwRUlzYk9IeitIVkNyQm5PWEtNNkVKaFVMTVdQd3dkbXo1QkRLWkRBRUw3b2ZJMEVqdDd4U0xhNUNYazZFMGdNWE13ckxabWR3cXlrcHg5V3p6czZZNzFIc3VyNHF0dmFQYWJiU3hhM29tQXFHQmdlTHZTcjZVVVU1bXFtSVpwVkVUcHpjcVZKRWZkeTM0RkZ4NzkyLzJ1cU90bml1cWczbEYvL1R4Yk8vRVB2Vm1IVlZYZVdrSmZ2cDBJM3IxSDlSeW9ZcHJMeGdZaUpDV0dLLzArZVNFYUF3WTRndWhnUUdLNmdySEc3NnZxcjhzVDY5K1h2Q2J2Z0RqQStZREFJS083a0ZtV2hMNkRCaUM4Q3Rua1hvM0JvK3NmMXV4dnpreW1ReEJSM2JEWjh6a1pwZFFsVXFsT0xEOUJ3U2ZQQUJ6UzJ1c2Z1NGQ5Qmt3Uk9XeGliR1JDRHE2QndCUVhWVUpXM3RIekY2MkVzUEhUY0V2WDd5Sm92eGNMRmp4cE9MZG1GUXF4Y245MjNoQWltSUFBQ0FBU1VSQlZDRVFDREF1WUo3aVBPS2Fhb2pGTlRBMmJkMnlhSXhsb3M2dDB4YXF1RGs3UUNxdVFWcDZCbHhkZExkR3RUb1dySGdDbWFtSmlJK093TDdmdjhPZGlGQk1tWHN2K25nT1ZseTRTY1JpcENiRzRzYmxJRmpiMml2VzFtNkovNXhsdUhYdG9tTE5PZjg1NnMybUFnQlh6eDRIQVBRYk5MekZwWUk4aC9qQ3l0WU94UVY1dUhydXVGS2h5bi9lV0l2UmsyZGh4UGlwNk4xL0VBeEV0ZjlNcWlvckVIcitoR0pKSXI5NkJUcCsweGZnY3RCUjVHU2s0cWRQTjJMQmlpY3hZdndVUmZGSVZub3l6aDdkaStWclhsRDc5MUZYWG5ZR2Z2bmlMZHo3MlBPS3pqYjJkaGgyL3ZnWnBGSXBuTjM3WXZpNEtZMCsxOFBCQ1RtWnFiaDI0U1I4L1FKZ2JHS0swdUpDV0doWndTbVZTSEJnK3c4SXUzUUdWalk5TUwvZWFCTnQyZHIxeE1WVGh3QUE3aDREY044VEx5bjJSWVpkQm9BbUx4aDBLVFV0SFRLcHVOdXU5ZGVlK1VZZDFyYjI4Qmt6cWNYUng2b2Vrc3VYQXRCMnZVbHR5VWVIcTdvWmxrcWxpaHZ5Z1Q2amRQYWRsODhjUmN5dDY3Q3d0TWJjNVkybllPOC9lQmdlZkhvai92eitZM3ovNFV1UVNzUVFDZzJ3Y3NNbURQRDIxVms3QU1hVU52UVJoeUpESXl4NzlEbHMrZmdWM0xrWmlpdEJ4ekIyeWh6NFRiOEh3U2NQb3F5a0NGcytmaFZMVnoyTDNwNkRJUkFJSUpQSmtKSVFnd3NuOXNGajRGQ01yN3Zoc25keVJWWmFFczc5K3c4R0RCMEpXM3RIU0NSaVhEMzdyOG9waHdIdCsxSmQ5MmVhcUttdXd2NXRtMUZWV1lIK2c0ZGpmTUI4REIwOUVRS0JBTkhoSWRqOTh4Y29Mc3lIejVoSldMSDJWUnpidXhYeFVlSEl6VXFIcFhVUFRKNjlCSm1wZDNIMTdIRjgrODRHUExEMlZYZ00vTitvRWdNREVlYmR2MGF0dGpSOE1SbHk3ampLUzBzYWJXL3E3MTlkak4rdVE5ZDVwYm5pOWVCVEI3VStiM3hVQkFDZ3J3NlhsSlFUR2hnb1pvZ01QTFFUbGxhMkNEbC9Fa214a1RyL3JvWWtZakVTN3R4U1dzYXpNRGNiQmJsWkdqMVlidzM1eUhoZHphalNYZk5EVy9UUkl5ZE1SK0RCSGNoTVRWUVVZamEzN005ZzMzRklTNHBEN08wd25ENjBFLzV6bDhIQVFJU1NvbnpzL3ZsTGxCUVZxUHljTm4xOFcySy9TbDFCYTNOQ1hsWUdSQ0pEakpzNlZ5ZEwyWXllTkJPQkIzYkFlNlFmVE16TTlYYi9uSkp3QndEZzFydS9kZzFIN1NqbGd0d3MyTmc1WU9LTWhTcVA0ZjB6ZFFlNnVOYVF5V1N3c3JHRHNZa3Bkdjc0S1c2R1hzRFVlZmZDM1dNZ2R2NzRHWkxpSXVFL1oybWpHVlVBSUQ3cWh1TFBXZW5KR24xdmVsSThwQktKMGtCVWMwdHJwVm1LR3NyTlNtK3hVS1grMG9INmRtRGJENURKWkxDeGM0Q3YzelRzK3VrTGxjZUZuRHVCSFpHZjRvTWY5OEhFckhVdm9odHE3cm1pT3BoWDJvYytudTJwNnFNL2VlVlJqV2M1QkdxdnpYLzY3SFZrcGlWaC9QUUZMUjR2RWhuQ3BWZGZwQ1hGb2JLOERDWm01aWpJeThMUG43MkJleDVjaThtemx5RDFidTNnNDRpUWN4ZzhZbXl6N1piSlpEaDdkQytPN1BvWmJoNmVXTHZ4VThUZURzT2YzMytNYjk1Wmo2V3IxMlAwcE9hTHlFUE9uY0NSWGIvZzZPNWZNWFQwUkV5WnU3elJ3TGpxcWtwczMvd2hJc091d01IWkRXdGUrZ0IyUFYwYW5hdW9JQmRidjNwWGNZM1QwOFVkMCs1NUFDUEdUVVZOVFRXMmZmc0JrdVB2WVBTa21VcnZOWU5QN0VkV1doS0dqL05YR25SZFVWNEtBREJ0Ulg1Z0xCTjFmcDIyVUVVZ0VNRFhad0N1M1lqUVNhZDJZUHNQT0xabmE1UDdOMzd4djMwaVF5T3NlZmxESE5qK0E2NEVIVU5rMkdWRWhsMkdTR1FJQzJzYlNLVlNsQlVYS2RabW5MbjRZYlhiNFRIUUcrNTlCeUlsNFE0Y25OM2cxY0pzQm5KWjZjbElpcXQ5b0R4aS9OUVdqeGNLYTlmaURUcXlCemRETHFCaVphbGkxSWhZWElOTHB3L2owdW5ETURBUUtWNTBGUmZtUVNhVFFTQVF3SC9PVW95dHQ5YXNvWkV4MXJ6MElYNzU0azFrcDZkZzk4OWY0Ty9mdm9hbGpTMnFxNm9VRDRIYm9sREZmKzR5WEFvOGpJOWZYQWxyVzN0VVYxZWlvcXkyazdPeGM4REtEVy9EUU1YNnd1T256Y2ZCUDdjZ01UWVNtNTYrRnhaVzFpZ3V6TWVuVzQrcDliMVhnbzRwTG5DeTBwSlFWbEtNeTBGSFlXWmhoY2RlK2dBV1RZekcwOFNVZWNzeGZ0b0NpRVFpcFdwOStVdzRwdVlXNk9zMXROWGYwNUxyNFJIdzlSbWcwMmxiT3hOZDV4dGRHejl0bmlKK080UjYvMDZrVXFuU2RINXk4dEhoRGs2TlI0Q2NPdkFuc3ROVFlOZlRHUU84UnpiYXI0MzRxSERzMy9ZOUJBSUI3bC83U3BNdjhLMXNlcUNIZ3hOeU0ydlhTN1YzY29XNXBlNUdXY3QxOTVqU2hyN2lzUC9nNFJqalB3dFh6eDdIb2I5K3hNQ2hvMkJqNTRCSDFyK0YzNzdjaEl5VUJIejMvdk13TVRXRHFia2x5a3FLVUYxVkNRQks2N1BQV1BRZ3RtLytDRm5weWZqb2hVZGczY01CNWFYRnFLbXV3bjFQdklTZFAzN1c2THUxN1V0YjI1KzFob1dWRFZZOTl3N3NIVjBWSXlXeTBwSndjdjkyM0xoOEZvWkd4cmpud2JXWU5Hc3hCQUlCaElMYWZGQlZiL25BcGFzM29LcWlkdm5DN3o5OEVSTm1MTVRVZWN0aDNhUDJKbFBkT0duNG9DOHk3RExLUzBzYWJXL3RDelhHYjllaDY3eXllT1c2SnZlcEtsVHhuN3VzeFlLeTBwSWlKRVJId01ISkRjN3VIcTF1bzV4TUpzT2RtNkhJVEUxRVprb2kwcFBqa1ptV0JLbEVncjkvK3hvaWtTRzhSMDNRMmZmVkp4R0xjUzA0RUlFSGR5QXZPeDBHQmlKTXUrY0JSSVZmeFoyYm9mamtsY2N3ZnRwOCtNOWUydXJaQ1Z0U1hsWUNvSFpVcXk1MDEvelFGbjEwVHhkM3VIc01RTXJkR0JUbVpjUEtwa2V6MTRYK3M1ZmlldkJwNUdXbjQranVYM0hxd0Y4d3M3QkVjVUVlekMydE1YUHhRMHJUYWN0WldGcHIzTWUzSmZhcjFCVzBOaWRNbVhjdmZNWk0wbmc1dDZZWUdobmo5Zi84b1JpRXBhLzc1NWhiMXdEVUxvdWhMZXNlOW5qOVA5dVFtNW5XNUF3T3ZIK203a0FYMXhvQ2dRQ3psNjNDeEZtTEVYaHdCeTZkT29SYm9jR0tnWnplSS8wdzc3N0d4WnluRCszRTFiUEhZV3hpQ2dDNGN1WW9ldGc3WXRvOXFwZmlhaWptMW5VQVFCOVAzUXcwZkdEdEs2aXBydFRKdWJSeDV2QXV4V3dxaXg1K1JwRmJWU2t2SzRISTBFanpJcFZXUGxkVUIvTksrK2pvejlqbGFxcXJBTlF1Z1ZlWWw0UDVEenl1Y21CS1JzcGRaS1VsSVNQbExxcXJxN0R3d2JYdzlQWkZ5dDBZUk4yNGdoRitBU2dyTGdJQXhiVjRmRlE0QkFJQlFzK2ZoTE9iNm50OG1VeUdPeEdoT1A3UEgwaEp1QU9YWG4zeDZBdnZReVF5eEtCaFk3RGgzVy94eStkdll0ZC9QMGRhWWx6dExGRXE0Z1NvWGRhd3JLUVE1LzdkaDRpcjV4Rng5VHo2ZWZsZzZ2ejc0RFZzTklvTDgvSExGMjhpTFRFTy9RY1B3OHIxbTVxY3djM1N1Z2VLOG5QZzZOb2IweGV1d1BCeFV5QVFDSkNibFk3ZnZ0eUVyTFFrZUE3eHhiSkhuMVA2T3pxeSsxY1ltNWcyeXJGbHBiWDM0NjBwWkdNc0UzVituYlpRQlFER2p4cUN3NEVYY00vY3BxZktVMWZ0Q0N2Vm82eFVNVFF5eHJKSG44T0VHUXR4OWR4eHhFZUZJeThySFVYNXVSQVpHc0c2aHoyYzNIckRjNGd2ZlAwQ05Hckw1TmxMOE9mM0gyUHk3Q1ZxSjlpUXV0bFVSQ0pEK0l5ZXFOWm5SazJhaWFBamV5Q3VxVWJZeFRQd3E2c0tYZlB5aDdnWkdveTB4RmprWldlZ3BDZ2Zoa2JHY0hUcGhUNERobURzbERsS1UzN0syZlYweHZQdmY0L0xaNDRpNHVwNVpLWW1vcmdnRDJibWxoZzRkQlI4SjB4VDgyOUFNMjU5UExIK25XOXdiTTl2aUl1OEFYRk5EUnljM1RCMDFFUk1uYis4eVFjUWsyWXRCZ0JjT24wWStkbVpLQ3NwUmk4VnY1Y3E0VmZQWWUrdlg2R0h2U1BLU291eDdkc1BzUGIxei9EWUMrL0Qzc2tWUFJ5YVg0ZHpmTUE4dGRaWkZnZ0VLcWUzUHY3Mzc1QktwUmpqUDF0bEVZNnVuVGtYakh0bTZPZmhiRWVseTN5amE4N3U2aTBQcGk5Q29SQ0dSc2FvcWE1QzFJMHJHT0k3WG1sL1JWa3ByZ1VIQWtDamwyNFhUdXpIeVgzYkFhRFppMnhOcE55TndhLy9lUnZpbW1vRUxMaGZhYnBWb0xZNDcyYklCVndNUElTN2QyNEJxSjErVVNLdXdhMXJGL0h0dTg5aDROQlJtREJqSVFZTkg2T1RDMS9HbEhiMEZZY0xIbmdTVVRldW9xU29BTHQvK1ErZWVPVmo5UFB5d1VzZi9SZEJSL2NnT2lJRWhYazVLQ25NaDVWTkQ3Z1BINHRSazJZb1RmVTlmTndVR0JvYTRmVGgzVWhQamtkcGNTSGNQRHd4ZmVFS2VQbU1WbG1vQW1qWGw3YW1QOU9GL29PSEF3Q1M0Nk54N3QrL0VYN2xIR1F5R1R3R2VtUDVtaGVVSGh6bFpOVSt4RGFwTjYybmdZRUlENjE3QTQ3N2UrUGt2dTI0Y0dJL0xnWWV3dlI3Vm1EbUV2V0xmZldGOGR1MXRHZi8zdkJscjFRaWJYVE01ZE5ISUpHSU1XR0dicFlhbFJNSUJOaXg1Vk9VbGRRK05MTzFkOFRRa1JQUXE1OFhlbnNPaHB1SEozWTNNVEpTVzFscFNRaTljQXFoNTA4b1pyZm9QM2c0RmozOGRPM1NKa3NleHRtamV4RjRjQWZPLy9zUGdrL3N4OENob3pCOC9GUU1HalpHWjhVazlaWFhQUmpUMVl3cTNUay90RVVzalp3NEhTbDFJdzU5L2FZMWUxMW9ZbWFPZFc5L2lSUC9iRVBramNzb0tTcEFUWFUxUm93UHdKeDdWeU14OW5hVG45VzBqMjlyN0ZlcEsyaHRUbWpwbVFvQXhlQ3dXczNmbzlWL2thcVArK2Y0cUhBVTV1WEF0WGQvdFlvdXBkTGFhd0JWOTVvbXBtWnc4MUM5cEEvdm42azcwZFcxaGtYZGJDYUdoa1k0Zldnbml1dVc0Y2hJU2NUbG9LTVlQV21tWWxiVDA0ZDI0dWp1WHlFVUN2SHd1amRSVTFPRlA3NTVIOGYyL0liS2luTE1YZjVvaS8vR0k2NmVnOGpRQ1AwRzZXWjJSRlV6dnFoREloWTN5SnVhdTNCaVA0N3VycDNKWmNLTWhmQWU2YWZZVjMrV1JMbVN3bnpZYWpIalNXdWVLNnFMZWFYOWRPUm43SEpSTjY0cS9qeDcyU3FNbkRBTndhY09JaWNqRmRrWktTaklxWjNSNTR2WG4xUWNKNStsWk5qWXlUaDlhQ2N1QngzRENMOEFGT2JuQWdEc0hKeFJVMTJGc010QjhKdTJBR1dseFRpMDQ3K3d0TFp0OVAwWFR4M0V2ajgyUTJoZ2dNbXpsMkQyc2xWS0Jid09UbTVZOS9aWCtPWHpOM0huWmlqS3kwcWFIRFJ0WW1xR3FmUHZ3NlRaU3hCeTdnVE9ITnFKK09nSXhFZEh3Tm05THlyS1MxQ1lsNFBSazJkaDJhTWJtbjNYSkJRSzhlVEdUOUhUMlYwcDk1MC92ZzlaYVVrWTR6OGJTMWV2VjV5anVDQVB2M3p4RnNRMTFWajQwSVpHTTZmbVoyY0ErRjhSanpZWXkwU2RYNmN2VlBsaXl5N2s1dVhEM3E3NXBXNmEwdHJsTHB6ZFBiRHd3YlU2L2M0UjQ2YzJPeXZLOEhGVEdpMWxNLytCeHhYVGRxdkx5YlczeXJaNCtZeHVkQ09xTGtNalkweWF0Vmp4MHF3NTZ2N2RxM09jbzJ0dnJIcnVIYlhPSnljUUNEQjU5aEpNbnIxRW84L0YzTHlHdjM3NFB4Z2FHZVBSbHo1QTdLM3JPTEQ5QjN6eCtscE11K2QrMkRrNlF5SVdOMXRSdm5UMUJnQzF5d1ZKSkdLSXhUVVExOVRBM01KS2FZMVVWVzVmdTRocndZRXdNVFhEbExucUxTblZHamw1ZVlpTmo4UDRqZHF0OTlsVnRDYmY3UDc1UHkxTzJkbVF1bXUvcXhNZldlbkp1SGhTOVpJRDhoa2E5djMrWFpPZmIyNkVlRk84ZkVialp1Z0ZiUDNxSGRqYTlZU0JvV0h0RGhsUW1KK0RtdW9xaUF5Tk1HeHM3ZnFSVlpVVjJQL0hab1Njci8xOVppMWQyZWhHVkJ0aWNRMSsrOC9icUtxc3dMQXhrekY3MlNyRjk4VkYza0RFMVhPNGZmMFNLaXZLQVFCOXZZWmkxdEtWNkZlM3ZFTE16V3M0dE9NbjNMa1ppanMzUTJGaFpZTWh2dU14Y09nbzlQRWNEQ3RiTzQzYnhKalNucjc2ZlZOekMyejZibGVqN1RaMkRsajA4Tk5xZjllUWtYNFlVdS9CamJydDBLUXZCVnJ1eis3RzNNTHVuLy9UNG5ua0kwWStlYVh4MU42cXZQcnByeWdweWtmd3lZTUl1eFNFdk96YVpRdGRlL2ZIOUVVcjREbkVWNm5ZTWlyOEtpTERMa05vWU5Eb1laSkFJTURNeFE5ajROQ1JPUGpuajhqT1NNSElpZFBWYW9jNnY1ZEVJb0dSc1FteU0xSUFBQWJDNXZ2YXBqQit1eDVkNUpXV2lHdXFBVUF4ODRGY2VXa0pwRElwek13c2tKWWNqNEs4TEtWaWpJcXlVcHc5dGhmV3R2WktNeG5LRmVSbXFYMjlvTXFpaDU2Q2lia0YzUHNPYk5WTWdPS2FhZ2lFUWhRWDVpbHRsMG9rU0k2UFJsVDRWZHkrZGhHWmFVa0FhdU45d05DUkNKaC9uK0tGUEZEN2NqMWd3ZjBZNHo4Ylo0L3V4YVV6UnhBVmZoVlI0VmNoRUFqZzJxYy9QQVo0dzgxakFIejlBbEJja0lmM042elF1dDMxYlh4TWVScm5EZTk5QjNlUEFScWRvN3ZuaDdhSXBZa3pGMkhpekVWcUgyOXBiWXVscTlkaktkWTMyamZjcnZFOWRIMmE5UEhzVjltdlVzdDBuUk1rRWpHeTA1TmhabUVGRTFOenlLUlNYS2wzajYycjJWY0EzZHcvbnpyd0Z3QmdqTC9xbDNCWjZja3dOREtHaGFVMVJDSkRSSVNjQndDMSsyUGVQMU4zcEl1OFVsNWFqTEJMWjNEKytEN2tacVhEd3RJYWM1WS9pdVNFT3dnOWR3TC9iUDBXY1pFM3NPS3AxN0R2OSs5d0plZ1loQVlHV0xIMk5YZ05xMzFXdm5qbE92eXo5VnVjT2J3THFYZGpjTythRjJCcFpRTnhUUTFNek13VnkzWWFHaHJoN3AxYlNFOU9nTS9vU1lyaUZ3REl5VWh0MVhWOHk3OW43WDJHaWFrWlJDSkRTQ1VTWERpeEh6S1pUS3VaQzhwTFMzRHdyeTBJUFg4U0FERENMd0FMSDNwS3NkL1N1Z2NLY3JPUWxoUUgxOTc5SVpHSUVYYnBERXFLQ3RDcjN5Q3RmZ2RObnl0cWdubWxmZW5xR3FHcE9Hb3V0dFNOTy9uU05sUG5MY2YwaFN1UWxaYWsxUGRiMmZTQW8yc2ZPTHIyZ3FOckwvUjBkb2VqV3g4QXRkZnVmYjJHSWo0cUhPRlh6eUU5T1I0Q2dRQU96bTQ0ZlhnWEtzdkw0RDFxQXZwNkRZV2hrVEZDenRVT1FOL3p5NWNZT0hRVTdKMWM0VE5tTXFSU0tieEgrcWxjRmxjcWtjRFF5QmdQcjM4TFpTVkZxQ2d0Z2JHeGlWS2VhVWdrTXNUNGdIa1k2ejhiMXkrZVJ1REJIY2hJU1FCUSt4eXlULzlCUU9ONnMwWWNYWG8xMnJid3diWHdHT0NONGVQOEZkdnljN1B3NDhldm9qQXZHMk9uek1Id2NmN0lTa3VDbGEwZGpJMU5VVkpjZ05PSGRnSUEzRDIwRzJ6SFdDYnFHanAxb1lxUmtTR20rQTNIaWROQldIR3Zac1VHUk5xNkVuUU1FckVZeTllOEFDZlgzbkJ5N1kyS3NsS2MzTDhkKzdkOWovM2J2Z2RRKzNCUWFHQUFBd05SM2Y5cUg5Nkp4VFVRaThXUWlHdVVxczBOall6eDNnOTdteTFVU1lxTHdsOWJQZ0ZRT3dwWFZjV3RycDBJRElMLytPRXdOT3pVNmFMVldwTnZyR3g2d01GWnU2a29kYUVnTjB2bGtnUDFOYmRmbTBLVnBZOXVnRkFveEoyYm9jaXZXemRXenNCQUJQZStBekh2dnNkZ2ErK0ltNkVYc1ArUDcxRlVrQXVoZ1FFVzNQODRKbWxZUU5ZVWtjZ1EweGMraUtnYlY3RGk2ZGNBQUg5ODh6NXVoMTJDUkN4V0hEUENMd0FUWjl5RDN2MlZSNllNR0RvU0wzajdJdnpLT1p3NXZBdHBTWEc0RW5RTVY0S09vZCtnWVhqaTFZODFudFdJTWFVOTl2dmFxYXFzMEdndFhrMk9GUW9OY1A3NFB0UlVWMkhROExFWUh6QVBnNGFQUlVsaFB0NThZaEZFaGtZd01qWkJUWFdWNG9YZDJLbHpGZE1tTjlTNy8yQTh1K2xyRk9abGE3M1dkRVBKOGRINDRhT1hsYmE1YWZnQ1dvN3gyL1cwVlY0NTlOZVB5RXBQaHBHeGlXSzBWWStleWxNYng5NitqbTNmZmFpMHpXUEEvNVlIT0xyN0YxU1VsV0xSdzgrb2ZPQWtORENBWFUvMXBrdk95ODZBVkNKUjJqWkN3MWtmWGZ2MGg4L29TWXFmclh2WXc2VlhYL3orOVh1SUNxOGRjVmIvQmRTMWk0SFk5ZC9QRlQ5YjJmU0FyOTgwakoweXA5bnJJZ3NyRzh5N2Z3MW1MSDRJWVpmTzRGcndLZHk5Y3d1cGQyT1JlamNXRTJjdXdzZ0owMkJrYktMeHpKWHFNbGRqNXNPR3VudCs2RTU5TlB0VjlxdlVNbDNuQktIUUFOKzhzMEh4Nzc2KzN2MEhOUmtEMm1qdC9iUEh3S0dJdlIwR0N5c2JqSnFrK29YWW1jTzdGQzk4NjFObm1USGVQMU4zMVpxOEVuczdES2NQN1VSQzlFMUlKR0lZR1p0ZzZ2ejdNSFhlY3BoWldHTHNsRGtJbUg4ZlR1N2JqdEgrcy9ETk8rdVJuaFFQWXhOVFBQajBSZ3dlTVU1eExyOXBDMkJzWW9yZFAvOEhzYmZEc1ArUDd6Qno4U1A0NnUxbmxMN1RZK0JRbkQxV3V6emUrR256bFBiVmZ1ZmNKdHRiV1Y2S1M2ZVBhUFE3MW5malNoRCsyZm90QUNobVdwTFAzRFRBMjFmdDgxU1dseUg0MUVHYysvY2ZsSlVVUVNBUVlObzlEMkRXMHBWS3N5bU1tamdkWjQ3c3hwZHZLaGY5Q2dRQ2xRWDM2dERrdWFLbW1GZmFsNjZ1RWN3c0xERjZjdXRtWldscUNjczV5eCtGbGEyZG9taStwMHN2TEZuNUxKemMrc0RKclUrTHMzMHVmbVFkdm5sblBiYlgzZTg3dWZXQnNZa3BycDAvQ1d0YmUvVHo4b0hRd0FEM1BmNGlmUDBDRUhod0IwTE9IY2VWSU9VbHZBLyt1UVZDQXdNSUJFSkFKb05NSm9OVUttazBnNUdoa1RIZTJieGJyZDlaYUdDQVVaTm13SGZDTkZ5L0dJaFRCLzVDYm1ZYTl2ejZGVTdzMzQ2QUJmZXJYT2FvcFhQV0wxS0p2UjJHUHpkL2hOS1NJdmlNbVlTbHE5YWpJQzhibjczV2VLQzl2YU1MaG1xNTdEQmptYWhyNlBRUlBIK0dIOTcrN0hmY3QyU2hvaENBcUMzNXoxMEdBNUVJSXlmOGIwVGF6Q1VQdzJmc1pJU2VPNEhVeEJpVWw1WkFMSzZCUkZ3N1c0cDg1aFNaVkFhQlVBZ2pZMlBBMkFRQ2dhQjJnbHFCQUlOSGpHdTI2aFdvblpiZHpXTUFIRjE3WWV6VXBtOW81TWRhMjJvL2JSb0FpQ1VTN0R0MEJPKy9zcXBWNStrcXRNMDNzNWV0VW94RWFnOWVQcU5iUFh0VWZmMjhmSnFkTVFpb0hRbjI4TE52cW5VK0UxTXpGQmZtd2E2bkN4NTQ4bVgwR2FDYmRYdmwvS1l2d05ncGN4UVB4UHltTDhEdDY1ZmdNZEFidzhkTndZaHhVNXBkaWtzZ0VHRDRPSDhNSCtlUCtPZ0lYQTM2RituSjhWaTFZWlBHRDlrWVU2M0hmbDl6dXM0QjlabGJXbVBsK3JmaDZOWmJxYyt4c3JXRHVhVTF5a3FLRkxOSldGcjNnUGZJOFpoM2Y4c3p3T25pWlZxdnZsNndzdTRCOTc0RDBkUEZIVEtaRENLUklkejdEc0I4TmRyUUVPTzM2MnFMdkdKaVpvSFlXMkdRU2lVUUNnM2cwcnNmNXR5N1d1a1lsMTc5ME5QRkhWS3BGQVlHSXJqMDZxdTBITkRFbVlzZ0VBZ3hVc1dTWHc3T2JyQzJ0Y2ZhalorcTFaNHRINytDb29MY1Z2MU9ZL3huWTR6L2JNWFBBUXZ1UjhDQyszSDE3TC9JejhtRXlNZ0lBUXZ1Vit3ZlBXa200bTdmZ0ltWk9YeEdUMFJmTHgrTnB2ODNNamJCMkNsek1IYktISlFVNVNQcXhsV2tKTVJnL3YyMTYxcWJtbHRneFZPdnRlcDMwaFhtaDFyZHBZOW12OHArbGRTank1d2dFQWpnMnJzZkVtTWpGZHRFSWtQMEd6UU1TeC9kME5xbUttbHRqSmVYbHNEZTBRWFRGcTVvc29DbVZ6OHZwQ1RFMUw1c2trcGhiR0tHZm9OOE1HdnB5aGJQei90bjZzNjB6U3RXTmowUUYza0Q3bjBIWXVTRWFSZzVjVWFqcGRidGVqcmovaWRmaGtRc2hybUZOUnhkZXVHaGRXK29YRnBtNUlUcGNIQnl3OTVmdjhLU2xjL0MxTndTTHIzN1FTb1dReWdTb1kvbllNeGQvaWp5Y3pKUlhWMEZ6eUgvS3c0eHM3Q0NnNU1yNXQzM1dKUHR6Yy9KUlBqVjgxck5mZ0lBem00ZWl1dHVlWUdLa2JFSlBJZjRZc25LWjlVK2oxUXFSZWo1a3lncktZSkw3MzVZc3ZKWmxVc1B6YjN2TWJqMjZZK2srR2hVVlpSRElCREF6TndTUTN6SHE4eFJ1bjZ1cUFubWxZNUJGOWNJNW5YTGVMVkdVNFVxUXFGUWFaWmpnVUFBditrTFZCNnJpck83QjlhOC9DSDIvdklWS3NwS01LL3VIbmJzMUxrd01UTlhHcWpzT1dRRVBJZU1RR2x4SWU3RzNFSmhiallLQzNKUlZsS0Vxb29LaUd1cUlaR0k2d3BVQUlFQUVBaUVFQWlGaXNIUjduMEhhbHkwS3hRS01XcmlEUGo2VGNPMUN5ZHhjdDkyNU9kbUlUY3JYYVB6cUZKYVhJaXkwbUtNblRvWFMxYytDNkdCQVhvNE9LRlh2NEdvckNpSHVLWUdSa2JHY09zN0FIUHVYZDFpUGxDRnNVelVkUWpFWlFscVRPalVzYjN5M2hZRVRKMkJlYk4wTTVVdGRRN3lxZG9lZXViMVpxZHhiZ3ZpbW1xSURJMzArcDF5VW9rRUFxRlFKK3Y4dHVUSThaTTRFM1FLbjd5bDJmSldYVmxueURleHQ2L0R5TmlrMGVpbWp1ek96VkQwSFRpMHhXS3RobEx2eGtJaUVhTjNmODJtRXEyc0tHLzBVRUlmR0ZPNjBSbmlrR3JKWkRKSUpaSzZFU0J0MzIrMUpjWnYxOWFhdkNLVlNnR1pyTVhsR3p1Ym11b3FpTVUxTURXemFPK21kSGpNRC8vRFBycHRzVitsenFZdGNvSlVJb0ZVSm9WSVpLaVQ4N1hGL1hOeFFaNVd5OXlvaS9mUDFKMXBtMWZLUzR1YkxiS3FyN0tpSEFZR0JpM0dtRXdtYTdFL2x2ZmJuVVZTWENTcXF5b1Z4VFhaNlNuSVRrL0drSkYrbmY3YUEyQmU2VWhhYzQxd04rWVdqSXhNNE5xbmY2dmFrSEkzQm9aR3huQnk3ZDJxODZpcnJLUUlKcWJtV2hWbXREV0pSSXhyRjA1aCtMZ3BPbGxTTVMweHJ0WC9mWnJEV0NicWVFVG1mYlc2VUJDMmZFakg5L0M5TS9IbjdyMktDbUdpdHRaZVJTb0E5UFpRVWlxVjRzL2RmK1BoWmEyYlFxK3I2UXo1eG5PSWI2Y3FVZ0dBZ1VOSGFmeVFEUURjUER3MWZzZ0dvRjBlc2pHbWRLY3p4Q0hWRWdnRU1CQ0pPdjBETGNadjE5ZWF2Q0lVQ2p2VncyZDFHUm9aczBoRkRjd1B5dGhIdHkzMnE5VFp0RVZPRUJvWTZLeElCV2liKytlMkxGSUJlUDlNM1p1MmVVWGRJaFdnOXQrOE9qR21Ubi9jMmU0VGV2Y2ZyRFFEVEU4WGQzaVBtdERwcnowQTVwV09walhYQ0I0RHZIVlNCT0h1TVVCdlJTcEE3U3d3SGJGSUJhaGRVbXVNLzJ5ZEZLa0FhTk1pRmNZeVVkZlNKUXBWaGc3cUMxZEhHK3paMy93YXNrU2t2ajM3RHNMVjBRYmVneHBQY2RtZE1kK1F0aGhUdXNNNEpIMWovSFo5ekN1a0xlWUhaWXdsVWdmanB2dGdUaUJ0TVU5UVU1aFhTRnZNS3gwTFk1bTB4VmdtNmxxNlJLRUtBRHo3MkZKczM3a0h1WG41N2QwVTBwUFB0NTNBNTl0TzZIM1puKzRnTnk4UDIzZnR3Yk5ybHJWM1V6b2s1aHZTRkdOSzl4aUhwQytNMys2RGVZVTB4ZnlnR21PSm1zTzQ2WDZZRTBoVHpCUFVFdVlWMGhUelNzZkVXQ1pOTVphSnVwNHVVNmppNm15UFJiTW40TXZOVzlxN0tVU2QzcGViZjhUaU9SUGg2dFMyMDlWMlZzdzNwQ25HbE80eERrbGZHTC9kQi9NS2FZcjVRVFhHRWpXSGNkUDlNQ2VRcHBnbnFDWE1LNlFwNXBXT2liRk1tbUlzRTNVOVhhWlFCUUFlWERvRG1abHAySGY0YUhzM2hhalQybmZvQ0RJejA3Qml5ZlQyYmtxSHhueEQ2bUpNdFIzR0liVTF4bS8zdzd4QzZtSithQjVqaVZSaDNIUmZ6QW1rTHVZSlVoZnpDcW1MZWFWall5eVR1aGpMUkYxVGx5cFVNVFFVWWROTHE3SDFqejhSRzUvUTNzMGg2blJpNHhPd2RkdGYyUFRTYWhnYWl0cTdPUjBhOHcycGd6SFZ0aGlIMUpZWXY5MFQ4d3FwZy9taFpZd2xhb2h4MDcweEo1QTZtQ2RJRTh3cnBBN21sWTZQc1V6cVlDd1RkVjBHYjcreDRaMzJib1F1V1ZtWXdkblJEdi8zOWMrWU9ta2l6TTNNMnJ0SlJKMUNUbTRlbnQvNEZ0YXZXWUtoZ3p6YXV6bWRBdk1OTlljeHBSK01RMm9Mak4vdWpYbUZtc1A4b0Q3R0Vza3hiZ2hnVHFEbU1VK1FOcGhYcURuTUs1MEhZNW1hdzFnbTZoemUrK2pyZDdYNVhKY3JWQUdBM3U1T2tFb2wyUHp6WDVnK3hSL0d4a2J0M1NTaURxMmtwQlRyWDMwREMyZU53OXpwNDlxN09aMEs4dzJwd3BqU0w4WWg2UkxqbHdEbUZWS04rVUZ6akNWaTNGQjl6QW1rQ3ZNRXRRYnpDcW5Ddk5MNU1KWkp3azZnTXdBQUlBQkpSRUZVRmNZeVVlZWhiYUZLbDFyNnA3N2w5MHpGMkJHZWVQR05UU2dwS1czdjVoQjFXQ1VscFhqeGpVMFlQMklBbHQ4enRiMmIweWt4MzFCOWpLbjJ3VGdrWFdEOFVuM01LMVFmODRQMkdFdmRGK09HVkdGT29QcVlKMGdYbUZlb1B1YVZ6b3V4VFBVeGxvbTZoeTVicUFJQVR6eHlENFlQNm9Xblgzd1ZPYmw1N2QwY29nNG5KemNQVDcvNEtvWVA2b1hISDFuUTNzM3AxSmh2Q0dCTXRUZkdJYlVHNDVkVVlWNGhnUGxCRnhoTDNRL2pocHJEbkVBQTh3VHBGdk1LQWN3clhRRmptUURHTWxGMzBpV1gvcEVUQ0FRWU5Yd2dxcXVyOE5tM3YyREVzS0d3NjJIYjNzMGk2aEJpNHhQdy9NYTNzR2pXZUR4eTN5d0lCSUwyYmxLbnhueERqS24yeHpna2JURitxU25NSzhUOG9CdU1wZTZGY1VNdFlVNGc1Z25TTmVZVllsN3BHaGpMeEZnbTZweTBYZnFuU3hlcXlBMFo2QUZIZXh1OCs4bTNNREV4d2FDQkE5cTdTVVR0NnArRFIvRHBsOTlnL1pvbFhOdFB4NWh2dWlmR1ZNZkNPQ1JOTUg1Skhjd3IzUlB6Zys0eGxybyt4ZzFwZ2ptaGUyS2VvTGJFdk5JOU1hOTBQWXpsN29teFROUjVhVnVvSWhDWEpjaDAzWmlPS2kwakYrOStzUlZPVHE1NC9wa25ZVzluMTk1Tkl0S3IzTHc4ZkxuNVIyUm1wbUhUUzZ2aDZzUVlhQ3ZNTjkwRFk2cGpZeHhTY3hpL3BBM21sZTZCK2FIdE1aYTZIc1lOdFFaelF2ZkFQRUg2eEx6U1BUQ3ZkSDJNNWU2QnNVelUrWW5NKzJvMS9WRzNLbFFCZ0pvYU1mNzY1eFQySGJ1QWgrNjdGL2N1dmdkQ29iQzltMFhVcHFSU0tmYnNPNGp0dS9aZzhaeUpXTEZrT2d3TlJlM2RyQzZQK2FicllreDFIb3hEYW9qeFM2M0Z2TkoxTVQvb0YyT3BhMkRja0s0d0ozUmR6QlBVWHBoWHVpN21sZTZGc2R4MU1aYUp1ZzRXcW1nb0xTTVgzLzd5TjlLeUN2SGc4cVdZTlQwQUlnT0Q5bTRXa1U2SkpSSWNQM1VhZis3K0c2Nk9ObmgyelRKV283WUQ1cHV1Z3pIVmVURU9pZkZMdXNhODBuVXdQN1F2eGxMbnhMaWh0c0tjMEhVd1QxQkh3YnpTZFRDdmRHK001YTZEc1V6VTliQlFSVXMzb3hLd2ZlOEpKS1hsWXRIOHVaZzViUW9jT0gwWWRYSTVlWGs0RVJpRWZZZU93TU85Sng1YU9oUGVnenphdTFuZEh2Tk41OFdZNmpvWWg5MFA0NWZhR3ZOSzU4WDgwTEV3bGpvSHhnM3BDM05DNThVOFFSMFY4MHJueGJ4QzlUR1dPeS9HTWxIWHhVS1ZWb3FKVDhIaGs1ZHc5dElOZVBicmo2bVRKOEIzbUEvY1hGM2F1MmxFYWtsTlM4ZjE4QWljT1JlTTJQZzQrSThmanZrenhtTkFQL2YyYmhvMXdIelRPVENtdWpiR1lkZkcrS1gyd0x6U09UQS9kSHlNcFk2SGNVUHRpVG1oYzJDZW9NNkVlYVZ6WUY2aGxqQ1dPd2ZHTWxIM3dFSVZIYW11cnNIbGE1RzRHSG9MMXlOaUlCQ0s0RE5rTUhxNXU2R1hteXZjWEYxZ1pXa0pNMU5UbUpxWndsREU5ZEpJUDJyRVlsU1VWNkM4b2dMRkpTVklUVXRIY21vYWtsTlNFWEU3RWpLcEdMNCtBK0EzeWh2alJnNkdrWkZoZXplWldzQjgwNzRZVXdRd0Rqc3J4aTkxWk13cjdZdjVvZXRnTE9rUDQ0WTZBK2FFOXNVOFFWMFI4MHI3WWw0aFhXRXN0eS9HTWhFQkxGUnBFektaREdrWnViZ2RjeGVwYWRsSVRzOUdXa1l1eXNvcVVGNVJoZkxLQ29qRjB2WnVKblVUSXBFUVppYW1NRE0xaHJtNUtWeWQ3ZEhMcFNmY1hIdGl5QUFQdURyYlF5RFFLZzlRQjhCOG8zK01LV3FJY2RoNU1INnBzMkJlMFQvbWg2NkpzZFMyR0RmVTJUQW42Qi96QkhWMXpDdjZ4N3hDYllHeHJIK01aU0lDV0toQ1JFUkVSRVJFUkVSRVJFUkVSRVJFUkhxaWJhR0tVTmNONlF3Q2xtekFRMDkvMk43TklLSnVZUHF5Ri9ESmR6dmF1eGxFM1ZyQWt1Znc3T3ZmdEhjemlLZ0w0ZjBFa1c2d2p5YWkrcGdUaUVqWGVOMU8xRFVFTE5tQXVTdGVhKzltRUJHUmpuWExRaFVaZ0tLUzB2WnVCaEYxQXhLcEJKblplZTNkREtKdVRRWVpjdk1MMjdzWlJOU0Y4SDZDU0RmWVJ4TlJmY3dKUktScnZHNG42aHBrQUtwcnF0dTdHVVJFcEdQZHNsQ0ZpSWlJaUlpSWlJaUlpSWlJaUlpSWlQU1BoU3BFUkVSRVJFUkVSRVJFUkVSRVJFUkVwQmNzVkNFaUlpSWlJaUlpSWlJaUlpSWlJaUlpdldDaENoRVJFUkVSRVJFUkVSRVJFUkVSRVJIcEJRdFZpSWlJaUlpSWlJaUlpSWlJaUlpSWlFZ3ZXS2hDUkVSRVJFUkVSRVJFUkVSRVJFUkVSSHJCUWhVaUlpSWlJaUlpSWlJaUlpSWlJaUlpMGdzV3FoQVJFUkVSRVJFUkVSRVJFUkVSRVJHUlhyQlFoWWlJaUlpSWlJaUlpSWlJaUlpSWlJajBnb1VxUkVSRVJFUkVSRVJFUkVSRVJFUkVSS1FYTEZRaElpSWlJaUlpSWlJaUlpSWlJaUlpSXIxZ29Rb1JFUkVSRVJFUkVSRVJFUkVSRVJFUjZRVUxWWWlJaUlpSWlJaUlpSWlJaUlpSWlJaElMMWlvUWtSRVJFUkVSRVJFUkVSRVJFUkVSRVI2d1VJVklpSWlJaUlpSWlJaUlpSWlJaUlpSXRJTEZxb1FFUkVSRVJFUkVSRVJFUkVSRVJFUmtWNndVSVdJaUlpSWlJaUlpSWlJaUlpSWlJaUk5SUtGS2tSRVJFUkVSRVJFUkVSRVJFUkVSRVNrRnl4VUlTSWlJaUlpSWlJaUlpSWlJaUlpSWlLOVlLRUtFUkVSRVJFUkVSRVJFUkVSRVJFUkVla0ZDMVdJaUlpSWlJaUlpSWlJaUlpSWlJaUlTQzlZcUVKRVJFUkVSRVJFUkVSRVJFUkVSRVJFZXNGQ0ZTSWlJaUlpSWlJaUlpSWlJaUlpSWlMU0N4YXFFQkVSRVJFUkVSRVJFUkVSRVJFUkVaRmVzRkNGaUlpSWlJaUlpSWlJaUlpSWlJaUlpUFNDaFNwRVJFUkVSRVJFUkVSRVJFUkVSRVJFcEJjc1ZDRWlJaUlpSWlJaUlpSWlJaUlpSWlJaXZXQ2hDaEVSRVJFUkVSRVJFUkVSRVJFUkVSSHBCUXRWaUlpSWlJaUlpSWlJaUlpSWlJaUlpRWd2V0toQ1JFUkVSRVJFUkVSRVJFUkVSRVJFUkhyQlFoVWlJaUlpSWlJaUlpSWlJaUlpSWlJaTBnc1dxaEFSRVJFUkVSRVJFUkVSRVJFUkVSR1JYckJRaFlpSWlJaUlpSWlJaUlpSWlJaUlpSWowZ29VcVJFUkVSRVJFUkVSRVJFUkVSRVJFUktRWExGUWhJaUlpSWlJaUlpSWlJaUlpSWlJaUlyMWdvUW9SRVJFUkVSRVJFUkVSRVJFUkVSRVI2UVVMVllpSWlJaUlpSWlJaUlpSWlJaUlpSWhJTDFpb1FrUkVSRVJFUkVSRVJFUkVSRVJFUkVSNndVSVZJaUlpSWlJaUlpSWlJaUlpSWlJaUl0SUxGcW9RRVJFUkVSRVJFUkVSRVJFUkVSRVJrVjZ3VUlXSWlJaUlpSWlJaUlpSWlJaUlpSWlJOUlLRktrUkVSRVJFUkVSRVJFUkVSRVJFUkVTa0Z5eFVJU0lpSWlJaUlpSWlJaUlpSWlJaUlpSzlZS0VLRVJFUkVSRVJFUkVSRVJFUkVSRVJFZWtGQzFVSVNRa0pPTFI3dDg3T2R5c3NETHUzYm0yMHZiQ2dBUC85OGt2a1ptVTEyaGQ2OFNLMmJ0Nk0vTnhjamI2cnFLQUF3YWRQYTl6RzhySXl0WTY3ZHZreTl1L1lvZkg1aVlpSUNNakp5a0ptZWpvcUt5cGFmUzZaVElZTGdZRTRmK3FVMXVjb0tTNUdkVlZWcTl0U1gxSjhQR0tqb2lDUlNGVHVqNHVPeHJrVEozVDZuVVJFMUwyeGYyWC9TcVJLUlhrNXpodzdCcWxVMnQ1TjZaRFNrcElnazhuYXV4bEVSRVI2VlYxVkJZbFkzT1Qrbk14TWlKdlpYMTlSUVFHU0V4SjAxVFMxbFpXVXFQMU9yeVdSNGVFb0tpelV5Ym5xTzNub0VBN3YyYVA0dWJpd1VHZHRibTlGaFlXSWlvaEFUVTFOZXplRnVpQlJlemVBMmw5QmJpNHVCQWFpdjVjWEJ2bjRxRHhHTEJham9xd01wU1VsS016UFIyNTJOakxUMHREVHlRbitzMllwSFp1V25JeHJseTVoK2FwVlN0dE5URTFSa0p1TFAzLzZDZXMyYm9TQmdRRUFvREEvSDRkMjc0YVp1VGxNVEUwMWF2dXUzMzVEL0owN01ERXp3OGh4NDlUNnpOa1RKeEFjR0lqSE5teUFvNHRMczhmR1JrWWk3TW9WTEhyZ0FZM2FSVVMxWG4zeVNRREErOTk4QXlOajQzWnVqZmE2eXU5QnBFOWhWNjVnNTYrL0FnRFd2dlFTUER3OVczVys2cW9xWER4ekJnVjVlWER0MVF0OUJ3elErQndmdlB3eXBzK2ZqeGtMRmdDb2ZWaWRuWm1wOXVkSGpCM2JhTnZwWThjUWMvczIzdnowVTVoYldqYmFmeXNzREplQ2dqQjU1a3lOMjB2VVdWUlhWZUd0OWVzQkFKLzgrR003dDRhb2EyUC9Xb3Y5SytuYnAyKytDVHNIQnp5MllZUEduNVZLcGNqSnlrSkdTZ3JLU2tzeElTQUFWeTljVU91elRpNHU2TlczcjFySDNnb0x3Ny83OTZPcXFncXpGeTNTdUoxZFdWNU9Ecjc5K0dNTUh6TUc5ei82cUdKN1FWNGVTb3FLV3Z4OFUvOE5VaE1Uc1d2clZreWNOZzFqSjAxcTh2T3ZQdmtrUm93ZHEvVGRSRVJFYlNFeFBoN3VmZm9vM3IrOXRYNDlBdWJPeGF5RkN3RUE4ZEhSNk5PL1B3eEVJcFNWbE9EelRac3d5czhQOTY1YzJlSzVMNTg3aDlOSGp5cnUrOHRLUzVHandYVy9qWjBkYkd4dE5mNmRUaDA1Z2t0QlFYajV2ZmRnMTdPbnhwK1hpNCtPeHUvZmZ3OFBUMDg4K2VLTEVBZ0VXcCtyb1pEZ1lKUVVGV0grdmZjQ0FIYjg4Z3VLQ2d1eCtwbG40T0RrcExQdjBVWjZTZ3JTVTFMVVBuNlVuNS9TejJlUEg4ZmxjK2V3OGVPUFlXaG9xTFF2TWp3Y3BTVWx6WjdQMGRrWnZmdjFVOXAyOHRBaG5EcDh1TWxuU09LYUdsUlhWNk82dWhvMVZWVW9LeTFGYVVrSnlrcExVVlpTQXZ1ZVBlRXphcFRhdnhOMVhDeFUwVFA1eTg2bTFBOUttVXlHVzJGaHVIYnBFbEtUa2xCZVdnb0FNTE93Z0xPcksrWXRXd1luVjlkRzUwaE5URVRROGVOSWlJMUZSVmtaakUxTTRPN2hnVlZQUHcwRFVlMS84dnFqblFaNmU4UFMyaHJSdDI2aDM4Q0JpdTFDb1JBSnNiSDQ5WnR2bWh4eFlHdG4xNmhRcFNrbUppYTRiL1ZxYlB2eFIrVG41TURCeVFsU3FSUTdmdmtGa01td2F0MDZtSm1icTNVdXVRWExsK09iRHovRWtiMTdNZGpIQjZabVppMStwcWVURThwS1MvSERaNTloOWJQUG9yZWFOL3hFbmNXK1AvL0U1WFBuNEROeUpCNTg0Z21WeCtUbjV1S1ROOTRBQUt4LzR3MjQ5dXJWNkpqeXNqSzg5K0tMa01sa2VPWDk5MXQxRVVqVVhhbnE5MFdHaHJDMXM4T2dvVU14WmRZc2xTOWZPb3FhNm1yY3VYMGIzaU5HYVBTNWhKZ1k3UDNqRDVoYldLQ21wZ2E3ZnZzTjYxNTdEUlpXVmxxM3hkakVCQ3ZXck1FUG4zMkd1N0d4V3IxSWErajZsU3U0RUJpbzl2RU5YNlRWVkZjakxqb2Fub01INit5L1kwdlhpaTNoQS9DdVQvNXZwSWU5UFY3WXRBbUdSa1lxaitzS3hTTk5GWXBxZTU5RUJOUU9kcmgrK2JKYStmSkdTQWgyL1B3ekhGMWM4TUttVFhwcVlkUFl2MnFQL1N1MVZsNU9Eb1JDOVNhbXprcFB4NFhBUUJRVkZpSS9Kd2Y1dWJtSzJZSHNldmJFaElBQS9MMXRtMXJubWpodG10cUZLcVA4L0hBcEtBaUpjWEdRU0NTS0YxU2FrRXFsK0hqalJoUVhGbUtvcnk4ZWFpRjJHc2FXUUNDQWlha3BISjJkNFRONk5NWk5ucXpVRGxXeEtMOU9hVTJjdnYzRkZ6QzNzR2h5LzhVelp3QUEvZzJLMnk0RUJxcVZyNXE2bGdvUERVVjJSZ2FNNjEybnhFZEhJeU10RGNQSGpJRkZCNzdYSS8xS1NraEE2TVdMdUJzYmk4SzhQRWdrRWhpYm1LQ0h2VDA4UEQyeFlQbnk5bTRpRVRYUUdlOGJNbEpUc2VXenp6Qmk3RmpjdDNwMW8vMUpDUW40NWR0djhkQVRUMkR3c0dGSVRVNEdBUFN0OTE1UUUzRlJVZmpyNTUvVlBuN213b1dZTm5ldVJ0OGhsVW9SRVJvS0QwL1BWcitmNk9mbEJkOXg0M0Q5OG1WY09YOGU0eVpQYnRYNTZoT0pSRXJ2VWUrNTd6NzgvTlZYK09HenovRG8rdlZ3NjkxYjZmaWR2LzZLc0N0WFd2MjlqNjVmRDlkZXZYRGo2bFdWKzAzTnpaR2JsWVhUUjQrcWZjNzZoU29seGNVSUNRNkdwNWNYS3N2TFVWbGVEcUQyM2JESTBCQ25qaHhCV2xKU3MrZWJPbWRPbzBLVnBoemVzd2NYQWdPYmZDZHRZbUlDNng0OTRPem1ocUVqUitxMDJJamFCd3RWMm9ubm9FRVFOSE9EVzExVmhXMWJ0aUFtTWhKQ29SQk9ycTV3Y25GQlZXVWxzak16RVJNWmlWSHA2WTBld0Y0S0NzTEJYYnNnbFVwaDE3TW5uRnhkVVZsZWp2ZzdkMnB2VXVzS1ZUN2V1TEhSdEZPWHo1N0Y1Yk5uRlQ4UEhqWU00L3o5SVpQSjREOXpKaHljbkdCaWFnb3pNek9ZbXB2RHRPNy9XM0wxd29WR04rQ2ZxK2lzLy9QT080by9QL25paTJvOUlITjJjOE9ZaVJOUm1KK1A4ckl5dFFwVkJ2bjRZTlc2ZGRpNmVUTisvdW9yckhybUdhVUNIYUxPYnFDM055NmZPNGU0NkdqSVpES1ZuWFZVUklUaXozRlJVU29MVlJKaVlpQ1R5V0RuNE1BaUZhSldVdlQ3TWhuS3k4cVFrWnFLY3lkUEl1enFWVHo5eWl2b1lXL2YzazFzcEthNkd1KysrQ0pxcXFzMWVzbWRFQk9EMzc3N0RnS0JBQ3VmZmhwVmxaWDQ3YnZ2OFBQWFgrUHg1NTl2OWdHeXVnK25UeHc4aUJNSER6YTVYOTJYU1F1V0w4ZUM1Y3RSWGxhR2hKaVlSZ1U1dWRuWitQTy8vMFZXZXJwaVJFUjkwYmR1UVZ4VGd4Rmp4alE1S2pZN0l3TUFtdHh2YVdYVmFFWTdDeXNyakprNHNkR3hrVGR1SURNOUhRRk4zTlJyY3ROSm5WOStiaTVPSERxRWVVdVh0bmRUOUVyYit5UWl1UkZqeHVENjVjdUlEQStIdUtZR29nWWp3dXFUUCt6elZYUDJ6cmJFL2xVWisxZnF5Q3l0clpHWGt3TnJXMXNZR0JnZ0p5c0xENnhaZy81ZVhrcUZDNU5uek1DOFpjdWFQSStxMlAzODdiZVJvMkpKN1laZWYvcnBadmMvKy9ycmpWNllBTFV6Q3hmWFRZY2ZHUkdCOHJJeXRRYVZ5ZTkzSkJJSml2THprUmdmajhUNGVOeTRlaFdQUC9lY291QjB3SkFoa0VtbGlJMktVdndzTjNuR0RLVnpYanh6QmdZaVVaTXpsY2hrTWx3S0NvSk1KbXMwdXJlK2l2SnloQVFIWTVTZkg1emQzQ0NWU2xGVldhbjBESEhOYzgrcC9PemxzMmR4S3l5c3llKy9lZjA2VEV4Tk1hUmVucnNhSEl3YlY2L0NjOUFnRnFvUUtpc3E4UGYyN1lnSURRVUFtSm1idzluZEhZWkdSaWd0S2tKR2FpclNrcE5acUVMVUFYWEcrd1puTnpjRXpKbUR3S05INGVEa2hJQTVjeFQ3Q3ZMeThNZjMzMlBna0NFWVBHd1lBQ0FwTGc1Q29SQmU5ZnBqYlR6NTRvdXd0Yk5yOXBqL2UvMTFwWi92eHNZaU1qeGNhZHZnWWNQZzRlbUp5K2ZPS2JibDVlU2d0S1FFL2IyOGxMYkw5ZW5YVCtuKy8reng0ODNPOENFUUNDQVNpWkNXbElRamUvYzJlVnh6MTJpcWlBd05JWlBKSUpWS0lSUUs0ZXptaGlkZWVBRS9mZm1sWW5DTkt0UG56MWU1UFRZcUNrbng4WmcwZlRxTVRVeWEvTHk5ZzROaTFRcFZIQndkTVhUa1NBREF4ei84b05qKzcvNzlPSHY4dU5LMmt3Y1A0dlN4WTBxZlAzSGdBS3FycWhCOTZ4YWliOTFTYkpkZlM2NnYrKzk2OHRBaEJCNDVnbysrLzE1UjNDMlR5ZkRhMnJXd3RyRnBzdjBOaWNWaXlHUXl6RnUyREtabVpqQXpONGVadVRsTXpjMWhiV09qMWp0ZzZseFlxTkpPSG5ucXFXYVhqL2gzM3o3RVJFYWl2NWNYN2x1OUdsYjFBbGtta3lFdU9ycFJRTVpFUnVMQXpwMndzcmJHL1k4OXBsVG9VVmxacVRUYThvVk5tNUNabmc2Z2RvYVIrcTVmdm94QlBqNndzckZCU21JaUFNQjMvSGc0dGJCTVRrdld2L0VHak9xMTRmTk5tekJqd1FJTXF6YzlVM1ptSnY2b2x4ZzFHVTBSL2VhYnplN3YwNjhmbm5ybEZRQzFOOUNQUFBVVXR2LzRvMkpkdGFCLy8yMzBtYXk2dnlOVis2eHRiVlZPVVV6VTN2cDdlY0ZBSkVKNVdSblNrNVBocXVMaFUxUkVCSVJDSWFSMUQ0aFV6WXdVRngwTlFQbkJFUkZwcDJHL1gxSlVoRzFidGlBcElRRkgvLzY3eFpHSzdVRW1rNkdtdWxxano5d0lDY0dlMzMrSEFNREtaNTVSVk12ZnUzSWxkbS9kaWkyZmY0N1Y2OVkxVzVqajVPS0N3Y09IYTkzdWhpK1RHcTZkSzE5UFYyUm9DQmQzZHdCQWVFZ0lEdXpjQ2EraFE3SDR3UWRoYldPRDhKQVEvTDE5TzR4TlRQRGtpeStxclB3UENRNkd1WVVGaG80Y2lUZWVlYWJaZGpVMWFyWlB2MzZOWHFSWldsa3BwbVN0cnlBdkQ1bnA2U3IzQVh5UjFwM0lSeXRmT0hVS3cwZVBWbGx3MmxWcGM1OUVWRi8vUVlOZ1lXV0YwdUppUk4rNjFlU3NZZVZsWllpSmpJUkFJTUNJTVdQMDNFcGw3RitieHY2Vk9pSXpjM004OGNJTEFJQ2IxNjhqTWp3YzdyMTc2N1Jvb2FtWEd1cXlzclpXdVQzMDRrVUFnR3V2WGtoTFRrYlkxYXVZTUhWcWkrZHJlTCtUbnBLQ2JWdTJJRGtoQVlGSGoyTE80c1VBZ01mV3IxZWE5ZTJ4dXY4SEdyOFF1blQyTE13dExKcDhVUlJ4N1JyT256cUZjZjcrelQ1akRUNTlHZ0F3cTI0NXBLdm56K1B3bmoxWS9OQkRpbU04QncxUytkbm9temViUEc5c1ZCUUs4dkl3Y2RvMFJhR00vQm1MbllORGk4dU5VOWRYVVY2T0g3LzRBaG1wcVhCMmM4UGNwVXRyaTdycURTZ3JMeXREV0JPajRJbW9mWFhHK3dZQW1ISFBQYWlzck1SUVgxK2w3UktKQkk2dXJsajJ5Q09LYlpFUkViQzB0c2J0QmdVamNrTjlmVkZlVm9ZN2RRVUtxWFV6WjhobktwTVh5MXZiMkxSWXFOSlFXbkl5enAwOHFmaGNRVjRlckcxdDRlSHBpWDEvL3RubytCc2hJYmdSRXRKbys0TGx5NVVLVlVLQ2c5VXE2bTFwR2NaNXk1WTFXOGpTVUZsZGNjeVJ2WHVWWnVFYlBHd1lZcU9pRUJzVmhhbHo1alFxQUpZdm45cFEvSjA3Y0hGM1YxbllyNHA4a09IeEF3ZVVsbWVTYndPZzFDNTVUNlEwWTJDREFjOEpNVEVJQ1E3RzRoVXJGSk1hYk4yOEdRVjVlWTNlRjJlbHA4UGExbGJwZkZXVmxRQ2dlRDlWVlZtSmd2eDhBRkFVRThuZlV3TlFPbWZEQW1icXVsaW8wa0dGMTFWWkwzMzRZYVdIcjBEdGcrbUdOMUJTcVJRSGR1eUFnWUVCSHR1d29kSE5rRW1EaWp0TGEydjg5ZlBQcUs2cXdqT3Z2YVpJSG5kalkvSHYvdjFJU2tqQXFoWWVDRFg4L3FLQ0FnQzFsZUpBYmNkU240T2pJeExqNDlHN2IxOUZCYUNGbFJVY25KeHc4L3AxMkRrNE5Pck1KazZiMXVpN2JseTlpdEtTRW95YlBMblpLdGFHR2o2MEd6aGtDRjc5NEFQRk5Nbkg5dTFyOHJPcTl2WHAxNCtGS3RRaEdSa2JvNitucCtJQ3FHR2hTblZWRlJKaVkySG40SURpb2lMY2pZdFRXUldlY09jT0FHREE0TUY2YXp0UmQyRnBiWTFGSzFiZzZ3OCtVQlNGZFdZU3NSaEgvdjRid2FkUHc4emNIQ3VmZVFaOTZyMTQ4aDAzRGlLUkNEdC8rdzNmZnZRUmxxOWExZWpsa1p5enUzdVRMNHJVMGZCbDB1WlBQbEg2T1NRNEdDSEJ3YkMyc2NIcmRmdkdUNW1DSHZiMjJQWGJiL2p5M1hmUmIrQkEzQW9MUTk4QkEvRGc0NCtyWEZLaHFMQVFzWkdSbURSakJrUWlVWk96enV6ZnNRT1hnb0k2N2RJcjFESEpaREpNbmpFRHh3OGN3Ti9idG1IZHhvMXFMMGZRMldsNm4wVFVrRkFveFBEUm8zRWhNQkRob2FGTlBuQytkZjA2SkdJeCtubDV3VnFMZGRSMWdmMHIrMWRxSDhsMzc4SzlUNThXcHhMUHk4NXV0OWxIbTNxcDBScmxaV1dJREErSHFaa1pBdWJPeGJZdFd4QWFIS3hXb1VwREx1N3VXUGpBQS9qdDIyOFJFUnFxS0ZSUmwwd21nN2ltUmpFemRFTlNxUlFuRGg2RXlOQ3cyU1VFeWtwS2NQN2tTVXlmUHgrV1ZsYW9ycXJDcWNPSElUSTB4TUFoUTVCZXQrU0JOaTRGQlFFQS9PcjkvY1JHUmFHc3BBVDJQWHMyV2xJb096T3owVFl2YjIvWU96cHEzUWJxMlBiKzhRY3lVbFBoT1dnUVZqNzl0TW9sTzgzTXpiV0tNU0pxZTUzcHZrRk92cFNNZTU4K1NFMU1SR3JkUVBUTXREU2szTDJMMFg1K2lMbDlHNE44ZkZCV1VvS00xRlFBVFJkLzkrcmJGem1abVRpd2M2ZlNkdm5QSzlhc0FRRGNqWXREYms2T1ZtMSs3YU9QQURRZXRMNWcrWEtWN3dmcmEyNmd1eTd1RTg2ZFBLbnhaNXBiVW5EYzVNbE56bFNYbHBTRWpMUTBBTFhYT1VueDhmRDI5VlVVRVRmazdPcXFjb0J5YzNJeU14Vi9McTlid2tkcFc3MlpYOHBLUzdIcnQ5OHcwTnNiNC96OUFkVCtickZSVVZqMzJtdEs3NUtLQ2dvUWZlc1dmT3BtYnBFcnlNdURVQ2lFYTkxQWhvU1lHR3pkdkZucG1DL2ZmVmZ4Wjk3YmRVOHNWT21nNU1VZTZvcTVmUnU1MmRrWU4zbXkyaFg3OCsrOUY5OSs5QkV1bkRxRnlUTm5RaUlXWTkrZmY4TGN3Z0tMVnF6UTZQdkxTa3NiVGQwbC8zbnB3dzhEQUtReUdRN3MzSW4rWGw1WVhPLzhwU1VsK0h2Yk5yaDdlRFM2Y1ZVMTdXSDhuVHNvTFNuQi9PWExtNTNhVXhXeFdJd0xnWUVZNys4UFl4TVRwUWRqcXBLZ2ZKMDRKa2pxYkFaNmV5TTJLZ294VVZHWU1udTIwcjZZeUVoSXhHTDA3dGNQdVZsWlNJeVB4OTI0T0tVWE82WEZ4Y2pLeUlDQmdRSDZlM2twZlQ0N0l3T25qaHhCWEhRMHFpb3FZR3R2RDk5eDQrQS9ZMGFURDVFQUlERStIb0ZIamlBcFBoNVNpUVFPVGs0WU8ya1N4azZlM09nQm9Qd2k4LzF2dmtGNmFxcmljeEtKQkQyZG5EQm00a1NNOC9kdjlMbUN2RHdFbno2Tk83ZHZJejgzRndMVVBwU2ZPbnUyWWtyRGhrcUxpM0gyeEFsRVJVU2dJRDhmQW9FQVRpNHVtTDE0Y2FQZnZUNTVCWEgwelp0dzY5TUhUNzd3UXJPanVJZ2FzdW5SQXdCUXJXTFdFazNpckMzKzNUZTgwYXYvYzhNK01TVXhFWHQrL3gxWjZlbHdjWGZIdzJ2WHFoelI3VE5xRk13dExMRDl2Ly9GMXMyYk1YTDhlTXhkdWxScFpHbkEzTGx3Y1hkSG9KWWpsNTFkWFJYbmtIdm0xVmNCQUxmQ3duRDJ4QW1NbmpBQll5Wk9oTWpRVURITnN0eUVhZE53K3NnUjNBb0xnNjJkSFVhTUhhczByV1g5TlZvdkJBWkNLcFZpWUwxWnArcVBBcENycUZ0cVVkVStjd3NMV0twNFNVZWtEcitwVTNIeituV2tKU2ZqUW1DZ3hxTk5jckt5Y1BiNGNjUkZSNk80cUFqR3hzWnc2OTBiRTZaTmc1ZTN0OHJQWktXbkkvRG9VY1RmdVlQSzhuTFk5T2lCMFJNbUtCNWFORVhiYXdkVk5MMVBJbEpseE5peHVCQVlpS2lJQ0ZSWFZhbThocE9QMXZPdE56aWgvalZxdzgvVW55RkExZjJqcG5IQS9wWDlLN1dQdEtRa2JQNi8vOFBvQ1JPVVJodzNkUGI0Y1J6YnR3K1BQLzk4bytXa005UFRGUS85NWJNUDNibDlHNVoxTDRQa0k1elBuVHlwMVF1UStqU1ppUmdBUkNJUlBtendna0F1UENRRVlyRVlJOGFPeGVCaHcyQnVZWUgwbEJURmJCQ2E2dVhoQWFDMkFFMVRWWldWa01sa3lNM0tRbUYrdnVMZVNlN2FwVXZJeWN6RTVCa3pHaFd1MW5kNDcxN1kyTmtwWG5RRi9mc3ZTb3FMc2ZqQkIxczF3MDFlZHJaaVNXVTdCd2ZGZHZuTHBLVDRlQ1RGeHl0OUppMHBDV2wxSTlIbExLMnNXS2pTUlNYR3grTldXQmpNTFN6dzRCTlBxQ3hTYVlxbTkvajFyMDhTNCtOeCt1aFJwQ1ltUWlBVXdyMVBIOHhhdEFpOSsvWlZITDl0eXhiY0NndkQ5UG56VlJhOWhWMjVncDIvL29xK0F3Ymd5UmRmMUtwTjZTa3BPSHY4T0JKaVkxRmFYQXdqWTJNNHViaGc1c0tGalhJbVVVZldHZTRiNnR2NTY2OHF0MGVHaHlzdHMvUDhwazBJRFE0R0FMejc5ZGRLQTkwL2V2VlZXTnJZNE5tTkd3SFVyc2p3L2pmZkFBQk9IVG1DczhlUEszNlc5NFY3ZnYrOTJYWjFKTmtaR2Fpb3FGREtpMEJ0Y1loQUlGQjYzNkRKZThITXREUjgrZDU3OEI0eEFnK3ZYYXR4dXlLdVhVUFE4ZVBLMjBKREZVdkhOVFJsMWl5TkMxVSszN1JKclcwQWNPWDhlUlFYRnFJd1A3L1I5ZWJYSDN3QUFIanAzWGRoWkdLQzM3NzdEaEt4R0pPbVQ4Zlo0OGRSa0o4UGN3c0xSRVZFd05uZFhmSHZ0ay8vL25qcTVaY0JBSUZIamlBbU1sTHhNM1ZmTEZUcG9IcjE3WXVFbUJqcy8rc3ZySGo4Y1ppWW1qWjcvTzBiTndBQVEwYU1RRzVXRmk2ZFBZdThuQnhZV0ZyQ2U4UUllQTBkcWppMklDOFA0cG9hR0JrWllkaW9VYkN4czBOT1ppYXVCZ2NqS3lNRGkxZXNRRTFWbFZJbFhVdE16Y3dVeXhZYkRnb3pBQUFnQUVsRVFWU0VoNFRnNXZYcmlwOHI2aXJ6aEFJQmxxeFlnWisvL2hwVDZpMHpjbkRYTG9oRUlpeGZ0UW9sUlVWcWZaOUFJTkM0U0FXbzdUai8zYmNQbDgrZXhmMlBQb28rL2Z0cmZBNml6c0RMMnh1SDkreEJVbHdjYW1wcWxPSkZQblh0UUc5djJOclpJVEUrSHJHUmtVcUZLdkYxczZuMDd0ZFA2V0k2SmpJU2Yzei9QV3BxYXVEbzdBeEhaMmVrSmlYaCtQNzlTSXFMdzZwMTYxU09PcnNaRm9hOXYvOE9DeXNydVBYdWplTENRcVNucEdEZlgzOGhKVEVSOTY1Y3FmTDNhUFM1b2lLa3A2UmcvNDRkU0V0T2J2VGc4S2N2djBSZVRnNXNiRzNSeThNREpVVkZTRTVJd0I4Ly9JQ1ZUei9kYUlScGFtSWlmdjMyVzVTVmxzTEV4QVR1ZmZwQVhGT0Q5TlJVM0kyTmJiWlE1Y2pldllpK2VSTjJEZzVZdlc0ZGkxUklZNGx4Y1FDZ05EMGxvSG1jdGNXLysrYldqcGNyS1M3R2lRTUhFRkozWXpzaElBQnpseTZGcUptYjVuNWVYbmp1cmJldzg5ZGZjZTNTSmR3S0M4UEVnQUQ0QlFUQXd0SlNNZEpiMHdmdWNpUEdqc1g5ano2cXRLMVgzWTNuMlJNbkFOUXUzU2ZmRm5qMEtFN1VUWC9aVUVGZVhxTVJKZklYYWVWbFpiaDg5aXdBS1AyM3FEOEtvQ0ZWK3laT202YXlLRGNqTmJYWnZ3TnQvMzZvYXhFS2hWajJ5Q1A0N3VPUGNlTGdRWGlQR05Ic3NoLzFSWWFINDgrZmZvSzRwZ2JXdHJibzA2OGZpZ3NMRVJNWmlaaklTTXhZc0tEUmtnSlJFUkhZL3VPUEVJdkZzTEN5UXErK2ZWRldVb0pqKy9ZaExTV2x5ZS9TOXRxaEtacmVKeEdwNHRhN054d2NIWkdUbFlXb2lBZ01HejFhYVg5eFlTRVNZbUpnYUdUVWFGU1lOalNKQS9hdjdGK3BmVjI3ZEFrQWxKNmpxVEp3NkZBYzI3Y1BSLy8rRytzMmJsVDZOeHQyK1hLakZ3MzFSeUxMWDNvTUdEd1lRNXZKTVUyTmJxNVBQdUJMSXBGQUlCUkMyS0JQbFVna0NBa09Wc3g2N09IcDJlUzVRdXFLTEVhTUhRdWhVQWlmVWFOd0tTZ0lvUmN2cW95cGxzaWZCMnF6SkY5NVhUR2FUQ1pEU0hCd281ZnBwdzRmVm56SHNYLytBVkNiaCtyUGJwS2RrWUhybHk5REtCVGl6WFhySVAxLzl1NDdMS296YlFQNFBURDBMaUJGQkpTdUtGZ1FlKzg5OXNRWUU5Tk1OYnViWkpOdHlTYlpsQytiVGRac1lySWFOeWF4UkdPTENob1ZVVUVFNmRJRVFWQjZsNkhEekh4L01ITXl3OHpBZ0lvbDkrKzZjbDF5NXB5WkE1bHp6bHVlOTNsa01zamxjZ3owOUVUb3BFbHE3M2Z4M0RtdDU2RmMyZHpaeWFOSElaZkwxYmJWVmxjakxURVJnM3g4c1BIVlY5VmUrK096ejJxOWw5S0RLMEZ4UFkyYk9yWEgxMEJQKy9qQ1o4YkU0UENlUGVqdjRvS0Jnd2FoNlBwMTVGNjVndi8rNjE5NDZVOS9Fa29xQkk4Wmc3U2tKS1FsSm1vTlZFbE5TQUFBakJvM3JsZm5sSkdTZ2grKy9ocFNxUlFPVGs0WTVPdUwrcm82Rk9UbDRjYTFhd3hVb2Z2S3ZkeHYwRVkxc0tMNHhnMzg3ei8vUVYxdExTYk5uSW1SWThjS2dlZE5qWTFDY0dWcmM3TVFxQ0tUeVNDcHE4TkFSYkFwMERIMm9CejNOalEwQkFDTmNmQ1gzbndUZGlyakVmVVNDV0lpSXhFY0VnSkhaMmNBSFVFMHFzR2QrdEkyVDJsbFk2UFhXRUJGYVNscXFxdUZqUEZ5dVJ4ZmZQUVJuRnhjOEx3aThGNHA4ZUpGaEI4OGlDV3JWMlA0Nk5FOVBrL2wrU2pMM2ZTV1BzRXh2ZTIzdktTU2JPRENtVE5JaUlsUjIzYng3Rm1oSHpwdDdsdzR1YmpndXkxYjhPd2YvZ0JqWTJOOC9zRUhXTDV1SFFaNWUrT2ZiNzJGakpRVW5EbCtIRTJOalZpOFpnMWMzTnlRZGZteWtIV3VuNE1ESG43eVNlSDl6Y3pOaFRuWnNwSVNBT0FjTFRGUTVWNjFjTVVLZlBYSko3aVNubzZQLy9ZM3pKZy9YMWlkcEkxeXRWSlRRd00rMjdJRmJTcXJzeTlGUjJQTXhJbENacFB2di81YUxZSy9jMTIzZzd0MkNmL2VvSWpzVEkyUFI3Nk9GUXIyam83d0NRZ1FWb1FVS3dhcWxUK3IxbnJ6OHZmSDc5OStXNjNFejVJMWE5QWdrY0RLMmxxdlFCVWpJNk5lVHdnUEd6a1NUMjdhaEYxYnQrTHJUejdCekVXTHVrd1JTblMvY25SMlJqOEhCMVJYVnVKYVRvNWFZeXpyOG1VWUdCakFkOGdRMlBicmg1TkhqZ2lUMFVwWEZZRXFxaXNaNjJwcnNXdnJWa2lsVWp6eTlOTUlValRZR3VycnNmWFRUNUdWbG9ia3VEaXRKYkVPN2RxRmhTdFhZdnkwYVVKaldqbEpGbi9oQW9ZR0IydGRnWEZvMXk0c1hyMWFMWHRLWm1vcWZ2anZmM0VwT2hwRGc0UFZPc091QXdkaTlSTlBxTlc2UC9iVFR6aDM4aVFpVDV4UTI3ZXBzUkU3dG14QlEzMDl4azJkaWdYTGx3c3JYT29sRWxTVmwrdjgrOFpGUmVIOHFWT3dzTExDa3krL2ZGdHJqZE52UTJGQkFRNHBucmVxd1p1OXVjN3V4UGUrcTlyeFFFY210KysrK2dwdHJhMXdjSEtDcDVjWFhBY09STEtldGJWSGpoMExlMGRIWEU1TXhPbXdNTnlzclZVTFdGUHRsTW5sY2tTRWhlSGtrU01JSERFQ0R6LzFsTkF4VmlXWHkzVm1XbWhwYmtaMlJnYUFqbFd0NFFjT1lONnlaVm8vTC9MNGNZUWZQS2gxbStyUHJTMHRXajhyT0NRRWsxUXlXNXc5Y1FLcENRbHFIVDhBK0Z5UjJsUWJLMnRyak5PUy92bHlRZ0pLQ2dzeFcwZnBCbDJUZ3ZUZ0d1RHVqb2t6WitMY0w3L2c0SzVkR3RlcU5qVlZWZGo5elRlUXRyZGo2Y01QcXoxanM5TFM4TU5YWCtIVTBhUHc4dk1USnJOdTF0Wml6emZmb0wyOUhYT1dMTUhVdVhPRlVrUFpHUm5ZcVdNZzVWYmFEcnIwdEo5RXBNdUkwRkQ4OHZQUFNJbVAxeGh3VG9tUGgxd3V4OURnNEZzT1J1N0pkY0RuSzUrdmRIZTF0N1VoS1M0TzVoWVdDT2dtVU1YWjFSWERSbzFDYW53ODBwS1NoREV3QUpqNzBFT1lzM1FwZ0k3dlpQR05HM2oxblhmVUptZEdoSWJDZjlnd0JIZTYvNmpLeTg2R1d6Y3JaWlVaVkEvODhBTXF5c3F3WnNNR29lekE1Y1JFaEI4OGlKcXFLamk1dUdEKzh1VTZBM0JLaTRwUVZGQUFHMXRiRFBiMTdUakhNV01RRXhtSnBMZzR6RisrWE9zOW9pdktsZHArV29MZXU2TWNIeFNKUklnOWR3N1Q1czFUQzlpcnJhNEdBR0V5QmVpWVRGUU5WSEZ3Y3NMMCtmUGg1dUVCZTBkSDdOdXhBOFUzYm1EWm80OXFUUElkM0xsVDczTXJLeTdXZWwrT0NBK0hUQ2JEcEprejlYNHZlbkJkVXl4TTBiYm9venM5NmVPck9uSDRNRGE4OUpMd21ZME5EZmp2di82RmtzSkNSQjQvTGdSS0JRd2ZEbE16TTVRV0Y2T3lyRXd0cTA5emN6T3kwOU5oYkdLaU51bmVrM002OXROUGtFcWxXTGwrdlZyV3RMcmFXdFJMSkQzK2V4RGRiZmRpdjZFN0NURXhPTGhyRndKSGpFQlNiQ3dTWW1Kd0lUSVNpMWV0d3RncFUzRHl5QkVob0xTNnFrcklUbFpiWFEyWlROYmpnQkl6YzNOWVdGb0tQMHZxNmhBVEdRbWZnQUI0S3Jick0xNmhqYmFNSDh2WHJjT1lpUk83UGZZYlJlWVhaWGtoa1VnRTkwR0RjRFVyQzgxTlRXckJMbGV6c2xCZlZ3ZnJYcFp2VWdZbEt2K3V2WFU1TWJGWHh6VW95dllvNTRhVlA2dTJuMVRibGNvTWxHcmJiR3lFZjR0RUl2UlhCQm5aT3pvSzMyOGJPenNoK01qTjB4TVdWbFpZdkhvMWdzZU1BUUJNbXpjUEF6dzhZTmV2bjdCZlo4VTNidUJtVFEyQWptZEd5SVFKNk8vaW9yYlB5U05IOVBxOTcwUTVUT3BiREZTNVMvNnE1YWFzbW01dmdJY0hYbnpqRGV6YnNRTTM4dk54ZU04ZW5BNEx3NVJac3pCKytuU04xVlRLbFJISDl1L0hySVVMRVRKeElnd05EWEU1TVJHSGR1MUNYRlFVQnZ2NllrUm9LRjd1TkpBams4bHcrdGd4K0EwZEtxeUFVcnFTbmc2Z0l3MlRMa0dqUit0VkMxN2I3M3h3NTg0ZWRRYUJqdHFkTGMzTmVrY04vdVhqajlYUy92b0VCT0RsUC84Wk83NzhVaTJsR2RHRHhpOHdFREdSa2NqSnpCUUNWWXF1WDRla3JnNkRmWDFoYW1hR2daNmVNTGV3UUVsaElSb2tFbGdvQWk2VUdWVlVPOVJSRVJGb2FtekUxRGx6aElZeTBKRmFlOTVERDJINzU1OGo4ZUpGclkzbDBFbVRNR0g2ZExWdFE0S0NNR1gyYkp3K2RneXg1ODlyRFZRSm5UUUo0NlpPVmRzV01IdzRwczJkaTVOSGppRDIvSG0xenZEYVo1N1JHSENhT0hNbXpwMDhLZFRrVkxwdzVnenFhbXZoTjNRb2xqNzhzTnBybGxaV09vTlBsS3U0all5TjhjU0xMOTYxbXVSMGYvbHV5eGFJREF3QXVSeDF0YlVvTFM2R21iazVWanoybU5yZ1QyK3VzNzc0M25jMjJOY1h6cTZ1Q0FvSndaaUpFL0czVFp0MDFrelZaY0h5NVhqOTNYZHg1dmh4ekZpd1FPcytoZm41T0xKdkh3cHljeUdYeTJGdGF5dE1qcXNxS3luQndaMDdJWk5Lc2ZHMTF6VDJTYmwwQ1VaR1JtaHRhWUZFVWZiSVQwZHBrKzVVS0dyTEQvTHh3YldjSEkzWGxSbWdsTXd0TFdGb2FOanRKRVBuOTlBV1NGdFJXb3FTd2tLZFFiYWNTUHR0bXIxNE1kSVNFNUdkbm82azJOaHVCNjJpVHA5R2Ewc0xRaVpNMEhqRytnY0dZcXJpR2F2OG5nTWQ5NDdtNW1ZRWpSNk42WjIrZjc1RGhtREJ5cFZhVjMzZlN0dEJsNTcyazRoMFVRNDRYMGxMUTdQS0trSUF3Z1RreUxGamIvbHplbklkOFBuSzV5dmRYU2tKQ1doc2FNQ2ttVFAxS2swM1kvNThYRTVJd0M4Ly80eWh3Y0hDTmFKTUcxOWJVeU1zNWpJUWlZVFhyNlNsQ2ZjRFpjcDhiWUo2c0pvM2NPUkk3TjYyRForOSt5NW1MMTZNNUxnNDVPZm13c3JhR3NzZWZSUWhFeVpvdmM2VmxQZWE0YU5IQzMwTER5OHZZUUZNWm1vcUFrZU02UFk4MnR2YlVWbGVqa3RSVVlpT2lJQzVoVVd2SmhCcUZJRW9vOGVQUi95RkM0aVBqbFlyTmFnYTlIWWpQeC8vK2VBRGpTd05CZ1lHUWthcDFQaDRGQllVWVBiaXhXcGx6TFM5bjZvamUvY2k2dlJwNFdlNVhJNERPM2RDSkJKaDRLQkJRbWtueWMyYnVCUVZCZGVCQTNXV1g2WGZsbHJGV0wyK0dROVY5YVNQcjJyNnZIbHE0M2ptRmhhWXZYZ3hkbno1SmE1bFp3dmJ4V0l4aG8wY2lVdlIwYmljbUlocDgrWUpyMlVrSjZPOXZSMmpRa0xVSnQxN2NrN0tlWXJPOHdYV3RyWmRsdW9pdWxmZGkvMEdYVzdXMXVMblBYdVFucHlNbVFzWFlzYUNCVWlLamNYWXlaTmhhbWFHdzN2Mm9QakdEZFJXVjJQazJMRkl2SGdSUlFVRjhGUUVvWlVveWhSMnp2N2NtVnd1Ri9ZRk9zcUJXcWlNS2RZcHl2N2xabVZwQkc1WVdsbDFtN211czRmV3JzWFl5Wk1COUN5YmlQK3dZWWlKakVSaGZqN2NQRDBCZExSdnNqTXljQzBuUjVoWGtNdmx1SnFaQ1hNTEM2RjBvZEt4bjM3cTluUGNQRDBSTkhvMGpJeU5leFNRcHkwN3pnODlLRGVrNmgxRnFiYk9QdzhKQ3VyMi8yZDNidGJVL0xyUXNhNU91TTliMjlqZ0QyKy9qZEtpSXJ6OXU5OWh3MHN2d2RQYkc5LzgrOStZUG4rKzBBN3JUSm5CRU9nb041ZWFrSUFYMzN4VGJSNVhtVDJ2T3d4VXVmOXhGTzh1OFFrSTZKaXdVdUhRYWJMVHlkVVZMN3p4Qmk0bkppSWlMQXdsaFlVNHRuOC9McDQ3aDBlZWVrcTRzUUsvcHBNYUVScUtLU29yczBlUEg0L0crbm9jMjc4Zk1XZlBhbjJJeWFSU25EcDZGR2JtNWhxQktrcS9lK3N0SVQzZ0g1OTl0c3ViVEdmOVhWd1FPbmt5eGsrZDJ1M3FpM3FKQkVseGNiQldpZHpyVEdSZ0FCczdPNHhRUk9qcGtoUVhoNXMxTlREVGtnTE16dDRlTC8vNXowSW52YnVIbTY3WGZZY083WFVrS05HZDVxOE1WTW5JQUpZdkIvRHJJSmkvWWdCWkpCTEJKeUFBS2ZIeHVKcVZoYUNRRU5UVzFLQ3F2QnlXMXRacWRhaVZKWU5DSmt6UStDemxBTEd1MVAvYWpnRTZCdDVPSHp1R3drNTFtcnM3YnRqSWtUaDU1SWhHWjFqWnVKTzJ0Nk82c2hLVjVlV29LQ3NEMERGZzF0YmFLalNxbEhVNWxiV3E5VkZaWG83dnYvb0tjcmtjano3ekRBYXEzSWVKdXRJNWE1RzlveU9lL2NNZmhOV09TcjI1enU3MDkxNGJzWkVSWGxUVXFnV0FQMzM0b2RiOTNuL2pEZUYzN2N6TTNCekdKaVpZdUhLbDJuYTVYSTRyYVdtNGVPNGNzaTVmaG9PVEV6YSs5aG9TWW1JUUhSRUJzWkVSNWl0V2F6YzJOT0Qwc1dPNGNPWU14RVpHbURGL3ZrWUticmxjanFpSUNDRjErZERnWUpoYldPRFE3dDNDeXRjVWxleHl5bzYydG0wQUVCTVpDWE5MUzh4YXVCRC8vZlRUYnY5VzdXMXRlazEwQUIycDJRSHRIVlVpWFl5TWpMQjgzVHBzL2ZSVEhObTNEMzZCZ1RDM3NOQzVmNDRpKzRIcTZrWlZ3MGVOd3NralI0UlZvRUJIRmlVQUdtbnlsWFN0NnJ5VnRrTlhldEpQSXRLbG40TURQQVlQUmtGZUh0S1RrekZLTWJoY1ZWNk93b0lDV0ZsYjY3VWdvenM5dVE3NGZPWHpsZTZ1QzJmT1FDUVNxUVZFZE1WNXdBQUVEQitPakpRVUpNWEdxcFhKQUlEazJGamgzK0VIRDJLUWp3OG1USitPNzdac1FYdDd1OTduMVRtSVF0dDMyWGZJRUx6ODV6L2oyeSsrd0tIZHV3RUE0NmROdzd5SEh1cDJoYmRNSmtPUzRsdzdqN1VGanhtRGlMQXd4Ris0MEdXZ2lyYkZhZjFkWExEMjZhZlZzaXJyUzVubWYwaFFFRzdXMXVMVTBhTVlPWGFzMXQ4bDh2aHhHQmdZYUN5T1VXcHNhTURoSDMrRSs2QkJhaFB5dlpFUUU0UDhxMWN4YWVaTU5EYzFDWUVxVmpZMmVQVFpaMkZxWnNaN0RRR0FjSTMzTkJNUjBMTSt2cXBBbGN4T1NzcTJocVN1VG0zN2lERmpjQ2s2R21sSlNXclhoYkxzVCtlK1FrL095WDN3WUZ6THljSGViNy9GMG9jZjFybWludWgrY1MvMkc3UnBiMi9IWisrOEExTXpNenp6Kzk4TEdkSUFBQ0lScHN5WkE1ZUJBM0grNUVrc2Yrd3hXRmxiSXlNNUdmbTV1Y0l6dEVEeFhCdllLVmhEK2Y3S2pHY2Z2UEVHV2x0YnNYajFhZ0JBbUtJTVgyZlJaODVvYkhNZk5LakhnU285SVpQTGhYbS9BRVdnU25weXNscWdDZ0MxUUpYU29pSkk2dW9RUEdhTVJtRHZ1Wk1udS8zTVVlUEdJV2owYUZqYjJxSzJxZ3B5dWJ6YjlvQk1KdE82endkYnRuVDdlVzgrOTV6R05tWFdyTlNFQkdTa3BBZy8yOWpaQ2VQUzJ1WTU5UW44K2VLamo0Ui83LzMyVzdYWERBd01rSjZjakxiV1ZranE2b1Q1cDZyeWN1SGZwbVptd2tLb3RyWTJKTVhHd3N6Y0hFMk5qWGprNmFleDlkTlA4ZDJYWCtKWmxkS0puZHUvaDNidlJreGtwRjZsa2VqK3drQ1Z1K1N4NTU3VEt4V1lTQ1RDOEZHak1IelVLR1NrcE9ENHdZTW9LeW5CVjU5OGd1ZGVldzBEM04yRi9RQmdqSmFIMlBEUm8zRnMvMzYxY2orcWRkMlVEZWQ2aVVSdHU3R3BLYVRLUm5VWHF5NjY0K25sSlVSa2RzZlIyYm5MZXJrQVVGVlJBWS9CZzlWU0NtdHpKVDBkRGZYMWVxVUIxNWJpTnpvaUFnMFNDY1pPbWFJejJyczNOZldJK29xWG54L0VSa1lvTFNwQ3ZVUUNTeXNyWkNvYXZLcU5RZCtoUTVFU0g0K2N6RXdFaFlUOG1rMWx5QkMxeGxKMVJRVUE0T08vL1Uzblp6WXA2a2gzWnRPdm45YnR5bXVydDhjMWRqb3VPejBkRWVIaHVKNlhKd3hJcTFJZFlGZDJxTFd0cHRMbHV5MWIwTmpRZ0VXclZ0M1JCalU5ZU43ZHZCbEd4c1lkSzVOLytBSDV1Ym40YnNzV1BQZjY2MnFyLzN0em5kM3A3NzArT2dmY3FESlFCSmgycDZpZ0FPZE9ua1JPVmhZYUpCTFkyZHRqNlNPUFlNekVpY2pPeUVCU2JDeU1UVXh3OXNRSkRIQjNSMFZwS2M2Zk9vWFdsaGFNbmpBQnN4Y3RVa3RScVhRNUlRRmx4Y1ZZczJHRFVDTjEvckpsT0h2eXBOQUcyclZ0bThaeDJyWUJnTit3WWZBZE9oUW1PbXJoUnAwK3JiYnFVa21manAreTNXWENqRy9VUTk3Ky9zS0s0eU43OTJMMUUwL28zTGRhc2ZKRjE0QnhQMFg3dGtFaWdVd21nNEdCQVNvVlpjR2NkS3pDTWRIUnI3bVZ0a04zOU8wbkVYVmxSR2dvQ3ZMeWtIcnBrakRnckN5TnEyMlFzamR1cVEzTjU2dUF6MWU2MC9KemMxR1ludytmZ0FDTmhXUmRtVFp2SGpKU1VuRDYyREdNQ0EwVjdodHl1Unh4VVZFWTRPR0Jvb0lDMU4yOGlTTjc5OExhMWhaLy9yLy8wd2orT3Joekp5NG5KdUp2bjN6UzVlZEpwVktJeFdKY1NVOFhnaVJVK1FRRW9LS3NETkwyZHRSV1YrUHNMNzlvZlIvVjFhZFpseStqWGlLQm81TVRCblRLVWpSQ0VhaHlKUzBOOVhWMXNGUlo2ZHI1YzBVR0JoQ0x4YkN4czRPM3Z6K0dCQVgxK2o2cUxISHU0dWFHMllzWDQ0c1BQOFRKSTBld1lNVUt0ZjF5czdLUWxwU0U4ZE9tYWIwbnl1Vnk3UDMyVzdTMnRHRDFoZzNDK1VqYjIvVU9kbE5sYldzTEJ5Y256Rm15QklmMzdGRjdiV2h3Y0kvZmp4NWNadWJtYUd4b2dLU3Vyc3NnY20xNjBzZFhwUzFEcXJLc1JlZjNHZXpuQjJ0Yld4UVdGS0NtcWdwMjl2Wm9ibXBDZGtZRytqazRhSXpQOStTY1ZqejJHTDdic2dWWHM3THd5ZHR2dzl2Zkh5RVRKMkxZeUpHM3BXMUZkRGZjNi8wR29DTmIwc3IxNitFelpBaU1qSXlRblpHQm4zLzhFUnRmZlZXNHBuMkhEQkV5cndQQUlGOWZYRWxMUTN0N084UmlNYkxUMDJGbFl3TkhsWkpnVjlMU0VCMFJnYnljSEtHc2pIMy8vaGdSR2lyOC9LZVBQbExMaGxGV1hJelAzbjBYNnpadTdQTk1ZOUsyTm1GTzBNdlBEMGJHeHNoSVNSSEtNaW9Ybmw2L2RrMDQ1a3BhR2dCZ3FKWno3UndZOGNkbm40V2preE5lZmVjZGpYM3RIUjFSVlY2T216VTFzTlV4cnlHY1ozdjdiUzFockV4U1VGNWFpb3lVRkxXa0JjcEFsWWZXcmhXMnBTY25JenM5WFcxYlJrcUs4TGRROWZwNzc4SEV4QVR2dnZZYUhuL2hCZmdFQk9EUEw3NElvT1ArbnhRYkM1bE1wcFlOSmlVK0hpbng4UUE2Rmh2OVhsSENLZUhDQlRRMk5HRDArUEc0RkIyTndiNittTEZnQVU0ZU9ZS3p2L3lDOXJZMlpzcjlqZUgvN2Z2SWtLQWcrQTRkaXQzYnRpRXRLUW5IOXUvSE03LzdIWUNPeHEra3JnN21LblhnbEpRVHV1M3Q3VUpIVEZ0ZHR6UGg0VGdUSHE3MmVjcHlCTnFpdEh1aWMrM3ByaXhaczBhdHBxeXFodnA2VkpTV0N2WE91dExjMU5SbFIyRHJwNS9DenQ0ZXF4NS9YQ1BGYjNaR0Job2tFdmdFQk9DaFJ4N1I2N3lKN2pWR3hzWVk3T3VMN1BSMFhNM0tncGV2TDRxdlg0ZWR2VDJjRkJtU0FBaU5VK1VLNjl5c0xMWHRTc3BPcDdlL1B3eDZ1Q0xFUUVjRWNhdWlNV3VrbzFIV2srTlM0K094YTlzMm1KaVlZTUtNR2ZBWVBCajlIQnhnNytpSXYyM2FwUEVlN1cxdEhaL1JnOS9GZWNBQTFGUlZJVFVoQWFHVEorczhieUp0UkNJUm5GMWRzZUhsbDdINUgvOUFZVUVCVGg4OUtuU1VnSjVmWjMzeHZlOHJkZzRPeU12SmdmdWdRUmc5ZnJ6UWtZMElDOFBwWThjd3dOMGQ2elp1eEJjZmZvaGRXN2RDSkJMQnd0SVNKaVltV0xKbWpkWk9URnRySzhJT0hJQ1huNTlhY0k2YnB5ZldQdjAwVG9lRkFWRHZkQ3JiTE5xMkFZQ2ZJcFd5dGt4UUs5ZXYxOWgyNnVoUmlFUWlqZklMKzNiczBOaTN0YVVGUUVmcWNPVzVxU290S2dJQXJhOFJMVml4QWxtWEx5UHg0a1dNSERzV0hqb3lKY3BsTWdDNk13c290eXJMRmdDLzNqdDByUWlWNlJnc3Y1VzJnMHh4bmdDNm5VanFxcDlFMUpYaG8wZmo1eDkvUkU1bUpwb2FHMkZtYmk0TU9OK085TjNBclYwSHR3T2ZyM3kra240aWp4OEhBRXllTmF0SHg3a1BHaVNVckVxOGVGSElRbkE1TVJIVmxaV1l2M3c1aWdvS3NQelJSM0ZnNTA3OHVIMDdmdi8yMnhybFFKUVRGUlpheHZWVXRiYTJ3dFRNRE5ucDZWcUR0MVJscEtRSUdSVTdVdzFVdVJRZERhQWpxRjFYOEpkTUprTmliS3pPdjQrK0MvTDBJWlZLY1MwbkIxWTJOckN6dDRlZHZUMkNRa0lRZGZvMGhnUUZDWk50VFkyTitPbjc3MkZtYm82WkN4ZHFmYTlmRGg5R1ptb3FISjJkRWJaL1AycHJhbEJiWFExemMzTzFDYVo4bFV4eXFwU2xDNVI4QWdMdytQUFBhNHlUWGs1TTdEWlZmMUpzckpDNVJoVlhCaitZbkZ4ZGNTMG5COWR5Y3VEazRxTDNjVDN0NC9lV1NDUkNjRWdJenAwOGliU2tKRXlhT1JQcHljbVF0cmRqNU5peGFuMkZucDZUUS8vK2VPV3ZmMFZxUWdKaXo1MURUbVltY2pJejRlenFpdlV2dk5DcmNraEVkOXY5MG04d01EUkVSbkl5QU9EMHNXT29LaTlIUldtcHh2TXNLQ1FFUUVkMjFNelVWR1NrcE1ESjFSVWxoWVVJVlpUWVVTcStjUU01bVprWTVPTURtVXlHYXprNVFtYkhDRVg3MmNMU1VpMVlSNlJTRHJHdkE5UWFHeHVGZVVHeGtSRUdLNEp4YW10cVlHdG5CMU16TTlqYTJhR3dvRUJZbkpPWm1ncERzUmkrdlN4anF1VG81SVRzOUhTVWw1UjBHNmpTMHR5c05aQmVXN2FVV3pWdXloUU1EUTVXSzV0YVUxbUo3UFIwb2FRU0FBd1pQaHgxaXF3NXFzUmlzVEF1WTJCb3FCWmdjelVyQzFVVkZWajd6RFBDT05UN2I3eUJDZE9uWThyczJRQitIVXRxYTIxRlJIZzQvQUlEMVFLTXA4K2ZEeE5UVTR5Yk1nVTd0MjY5YlcxS3VqOHdVT1UrSXhhTE1YLzVjcVFsSmFGQXBSUGw1T29LaWFJMm1KbTV1ZG94eWloTEUxTlQ0V2J5MGRkZkN6Zmg5clkyL1BuRkY3Rm8xU3FOVWdCblQ1d0FBTFg2Y3JmaTFiLy9YZWRycmEydDJQeVBmM1I1Zk1xbFM1REw1UnAxWjdWcHFLOUhQeDNwUmV2cjZuQXRKMGZyb0p0VUtzWFJ2WHRoWkdTa0ZxUlNWVkVCUTdFWXRucXNXaU82Vi9nTkhZcnM5SFRrWkdTZ3JiVVZjcmxjbzI2OHRhMHRuQWNNUUdsUkVTckt5cEI3NVVwSFNhQk9nU3BXTmphb3FhckNpc2NlNjNIcTN1YW1KcTBOREdXNmIzc2RLOWE2UFU0bHV2dlVzV09ReStWWSsreXpha0UyeW9IcHpxeXNyVkZiVTRQSzhuS04ycE82ckZ5L0h2LzcvSE1VNU9aaXp6ZmY0TkZubjJWYVgrb3hFMU5UTEYrM0RsOS84Z25Pbmp5SlVlUEd3VUh4WGU3cGRkWVgzL3Z1bkR4eXBNdlhHK3JyZGU0emMrRkM0Um95dDdEQW14OThJSFJnc3k1ZlJ0aUJBeWdyTHNhWVNaT3daUFZxWktXbENTbUxIMzMyV1ppWm1lRy9uMzZLeU9QSHRRNU9YODNLUW0xMU5kWSs4OHl0L0lwNkN4ZzJET0VIRDJMY2xDbkNhdFJqUC8wRW40QUFqZFRKaG9hRzZOOHBvMFZEZlQyQWpqSmp2eHcrclBOenVucU5mcnZNTFN5d2VNMGE3TnE2RlFkMzdzUUxiN3loZFQ5clcxc2hYYmUyKzBCMVpTV0Fqa3dPeXV2VHdzb0trcHMzVVYxWnFUVlRTVzExdGRiUHVwVzJnL0o2TURNMzF5dGx1cTUrRWxGWExDd3Q0VHQwS0xJdVg4Ymx4RVM0ZVhpZ3ZLUUV6cTZ1V3JPUEdZckZrTGEzbzZXNVdhT05xdnpPZHRiYjY0RFAxMS94K1VwM1d2R05HOGhNVFlXTG14dDhGVUZUUFRGMXpoeGN5OGxCUkhpNE1GbDE2dWhSQkF3ZkxsejNZckVZNjU5L0hna3hNZWpuNElBYVJZWXpKV1g3dmZOMmtVZ2tUSFRJNVhJME5UU2d2NHNMRnExYWhVV3JWbWs5bjMvKzdXK29LQ3ZUR2dEeCtmdnZxd1dETmtna3dzcFoxZFhUcWxwYVdsQlhXNHY0Q3hkNkhNalRHemtaR1dodWFsSXJOYlI0OVdya1ptVmg1OWF0ZU9uTk4yRmxZNE05MjdlanVySVNqeno5dE00QUg2bFVDaU1qSXhpSVJKREpaUEFjUEJoMlk4Wm8zT08zZlB5eFh1Y21Fb20wWnFWemRYUFQrZjhEQUk3czNZc0JIaDRZcWFVa096MlloZ1FGNFZwT0RpNmNPWU14RXlmcVBWSGIwejcrclJnUkdxb1dxSklhSHcrUlNLUlJ4cXczNTJSZ1lJRGdrQkFFaDRTZ3JMZ1loM2J2Umw1Mk52YnQyS0cxZENIUnZlNWU3amVvT3JwM3I1Qk5XV24vRHo5bzdLY01WQmsrYWhTTy9QZ2p6djd5aTlEWDd4eDRNMkxzV0l5Wk5Ba1dscFk0Y2Znd3J1WGtDSy9WVkZYQjNNSUNkYlcxdUtHU29lUm1UUTJBamtCUTVjSVhvS00wV0c5L04zMDBOeldodGFVRnppclpZTDM4L0hBbExRMVgwdEtFY3NiT0F3WWdLeTBORldWbHNMU3l3dlZyMStBelpBaE1iekVEby9KdldIajllcmR0eW5xSkJCWmFGdG9yUy9ZQVFNelpzeWpJelZYYkJnQjd0bS92MFhsWjI5cnFyQnJSMVg3SzRLbXFpamFqMk9nQUFDQUFTVVJCVkFvWUs0SjBiOWJVcUZYbXVIRG1ET3pzN1RGczVFaTFlUklUVTFPTmJIY1h6NTNEelpvYXJObXdRY2pxRDNROE15Yk5uQW1nWTN4Sm44eWg5T0Jnb01vOVNobEVvbzN5WWxkTmllczdkQ2l1Wm1VaE9TNU80OEdvTFBXaFduNUhMcGZqaXc4L2hQK3dZWmcyZDY2dy9meXBVOGhPVDhmakw3NElRME5EbEpXVXdOTGF1bGRaQTBvS0M1R1JtZ29YbFlkQ1Z6VXB1MnR3UzZWU1JFZEV3TFpmUDUwclJKWGEydHJRMnRLaU04QW1QVGtaY3JsY3FKMnQ2a3g0T01wS1NyQmd4UXBoOHJ5K3JnNmZ2ZnN1WE4zYzhPeXJyekpOSWQwMy9JY053NUc5ZTNFdEp3Y3R6YzBkMjdSRUJ2c05IWXJTb2lKY2lvNUdiWFUxQnJpN2E2UU05ZkR5UWsxVkZUSlRVM1ZtUGRJbFBUa1o0NlpPMWRnZWUrNmM4UG0zZWx5bG9oSHUxaWxWc1dxalI5VmdQejhrWHJ5SVMxRlJlay9ZR3hrWllmMExMK0EvNzcrUHRLUWtITjZ6QjBzZmZsaXZZNGxVRGZiMVJYQklDSkl2WGNMaFBYdndwR0lWVWsrdnN6djV2VmZ0WEVpbFVwMFR4YWVPSHUzeWZSb2JHblR1TTJQQkFyWFBhV3BzUkdwOFBDNmVPNGZTb2lMMGQzSEJVNis4QXArQUFNU2VPNGREdTNlam40TURLc3ZMVVZ0ZGpjQVpNeEF3ZkRoT0h6dUd3YjYrNnZWMzBkRSttclY0c1pEV1U1ZmUxbWp0VEM2WEl6MDVHZmxYcitMRk45K0VwSzRPalEwTldtdjdqdEF5U0szc3lNOWN1RkJ0bGF2U251M2JrUlFicTNQVlpXL09tUjRzUWFOSEl5azJGcG1wcWNMSzhNNjgvZjBSRnhXRmhBc1h0TjRIbEhYcFZaK3g3b01HSVQwNUdjbHhjVm9EVlJJdVhORDZXYmZTZGlqSXpRVUFqYy9yYVQrSnFEc2pRME9SZGZreVV1UGpVYVVvYzZWclZhUzFZdkQ0Um42K1JncHJYVmtMZW5zZDhQbjZLejVmNlU0N2NlZ1FnSTZBazk3d0N3eUVvN016S2twTGtSb2ZqN3JhV3BRVkYyUEZ1blc0cWJLQzJkekNRaGlFLy9CUGY5TDZYcDIzRzV1WTROM05td0VBTjJ0cklaVktlMTJHK25KaUlnb0xDckI0elJwaFcySnNMS1JTS1FaNmV1TEZOOS9VZWx4dFRRMCtmUE5ObEJVWG96QS9IMjdkWFB1MzZvS2luSmhxTm1VTFMwdXMzckFCMnpkdnh0YlBQb1BMZ0FISXVud1pZeVpOUXREbzBUcmZhL2FTSlppM2JGbTNDMHgrcHlYek5OQ1JhVWRiRnBUTzdQdjMxMWo4cCtySTNyM283K3pjNVQ3MFlCa3pjU0lpang5SFdYRXhqdTdiaDhXclYrdDFYRS83K0xmQ2RlQkE5SGR4UVVGdUxpckt5b1NNQ1owem50enFPVG01dW1MTmswL2kvVC8rRVFWYVNwWVIzUy91MVg2RHFsZmZlUWZWbFpYNDE5Ly9EcCtBQUt4Ly9ubmh0ZmIyZG56eTFsdHFRUUJtNXVZWU5YNDhMcDQ5aTZLQ0Fnenc4RkNiUndUUTVjTHRzcElTOUhOMHhOV3NMT3ovL251TjE4K2RQS24yODVvTkd6UUNWUzRxeHZtN2NuRG5UaHpjdWJQYi9jb1ZBUlNxZ2V2ZWlrWHZPUmtaYW9FcXVkblpxS3V0eGZXOFBNaGtNcTF6aFQzbG9mamJYY3ZPQnViTkU3WkwyOXNoTWpCUUc4dW9xYXBTbStlY3MzUXBwczZkaTV6TVRLSFN4WlgwZEJUazVncDluS3RaV2VqdjdJeC8vT2MvUGNxNjgrY1hYaERLczNhbXJhK2o3QmNwNTJ5L1ZpbE4yZm4vODZySEgwZEZXWmxlaTNsZEZVSGhnMzE5dFQ1RDJ0dmJVVlpTZ2tDV1UveE5ZYURLUGVxTGp6N0NqUG56NFR0MHFGcldqNmJHUmh6ZHR3K0FldTNUMGVQR0lTSXNERkVSRWZEMjl4ZWk5Y3FLaTRWVXVxcWRvWlJMbDFCWVVDQ2tYbEt5c3JGQmRrWUdqdTNiaDhWcjFpQS9OMWN0MEtRcnJTMHR5TDF5QlhuWjJRQ0F6OTU5RjBESERWWlp2dU5XQm5qT256cUZ5dkp5TEZpeG90dWJYcjFpTlppdVFKWFVoQVFZR0JoZ3FNcnFES0FqNVc5RWVEZ0crZmdJZ3djQVlHbHRqWEZUcCtMc2lST0lDQXZUbVZLVTZGN2owTDgvN0IwZFVWTlZoVFpGZlVadmYzK04vWHlIRHNYWlgzNUJzbUlBUmx2Z3lMaXBVNUZ5NlJLT0h6b0VlMGRIdGN3c0xjM051SGp1SEFKSGpOQTZhQloyNEFENk9Ub0s3eXVUeVJBUkZvYU1sQlNZbXBscERVYlI1N2p4S3NlWlcxcENjdk1tVWk1ZEV0NnZxcUlDUi9idTFmcmVrMmZOUW5KY0hDNUZSOE5STVdDa2JDeldWRldocXFKQzY5L0t5dG9hNjE5NEFWcysvaGd4a1pHdzdkZXYxd09hOU5zMmY4VUtaS1NtSWpzakEybEpTUWdjTWFMSDE5bWQvTjRiR1J2RDJNUUVyUzB0eU12T2hrOUFnTllKNHE1U1ZYZFZ0N1d6NGhzM2hCV2VBenc4c0diREJnU0ZoS0MxcFFWN3YvMFdDVEV4OEFzTXhDTlBQWVYzL3ZBSG9mTzViTzFhZlBidXU5anh4UmRZLzhJTGFwTnBob2FHR3VYOXRGRmRtWkNabW9xVStIaXQyN3BqYVcyTjFSczJZTWNYWDJENzVzMXdkbk1EMEpGS1ZSL0szNm0za3c5RUFQRFFJNDhnTHpzYjBSRVJNREF3VUZzMURRQVRaODVFd3NXTGlEMS9IaTV1YmdpZFBGbG9XMmVucCtQTThlTXdNakpTV3pFZE9ua3kwcE9URVhYNk5Gd0hEbFNiQ0k2TGlrS01Za0twczU3ZTA1UjFzVnRiV29TU3BKMEgvbnJhVHlMcXpwQ2dJSmlZbXVMYTFhdVEzTHpaa1FwZng0cDNMejgveEYrNGdCT0hEOFBEeTB0WXdaOS85YXJPN0NhOWJVUHorZm9yUGwvcFRycVdrNE9zdERUMGQzRVJWaGYzbEVna3dxUVpNM0JnNTA2a0pTWEJ5c1lHdzBhT2hQdmd3YmljbUtqMW1PZGVlMDN0NTlQSGppRTdJME5qdTBpbDdWMnF5Q3pxck9jNG5TcVpUSVlUaHc1QkxCWmpoRW9BU0x3aTJMUnpCZ1ZWdG5aMjhCMHlCRmZTMHhFZkUzTkhBMVh5YzNOeEpTME56Z01HYVBUSGZRSUNzSGoxYWh6YXZSc1ZwYVh3R0R5NDIzTGRuVE1weTJReVZKU1dvckNnUUpnRUFnQm5sZkxJcXJvcnhVU2tpNm1aR1ZhdVg0L3Z0bXhCZEVRRWJ0YlVZTzVERDJsa0xxcXBxa0pjVkJUbUxGa0NvT2Q5L0ZzMVlzd1luRGg4R0NkLy9obFNxVlRydmFDbjUzVGkwQ0ZNbkRGRGJWeit1aUpBNVU1bVVpQzYwKzdWZm9NcXVWeU9QZHUzbzYyMUZRSERoME11bHd2OS9XTS8vWVNhcWlxc2VmSkp0V09teko2TmkyZlBRaTZYWTdwS2NFVjMydHZhVUh6OXVscGc2VjgrL2hoVzF0WWErOVpVVmVrTTB0VW5BR1hXb2tWcWdhbFdOalphOTFQZWExUUQ2bDNkM1dGbWJpNWthQWVBS1hQbVlQYml4VEFVaTdGOTgyWVlHaHJlMGppQ1hDNUhVMk1qSFByM1J6OEhCK1JsWjZPNXFRbW1pa1UwK2JtNTJMMXRHOVk5OXh3OEJnOUdaWGs1bXB1YTRLVFMvakF3TUVEWS92MklpNHFDdzEvK29wR1FvS3E4SE5zLy94eldOalo0Y3RNbW5abndsT3BxYTVHVmxvYjZ1am9zV0xGQ1kyd29NelVWVjdPeXVzd0lwOHorOCs3bXpaQktwWGo3ZDcvRGhwZGZodC9Rb2NKYzc5czZ5aTVIaElVSnBhR0Fqdkkrc3hjdlZzdVEzMW5lbFN1UXRyZkR2WnRFQmZSZ1lhREtYZkxkbGkxcW5VMmxrYUdoR0JFYWlzTDhmT3o0OGt1SXhXSTR1YnJDM01JQ1RVMU5LQzBzUkh0N093WjRlR0RlUXc4SngxbFlXV0hGWTQ5aDUzLy9pMjgyYjhZQWQzZUl4V0xjeU0rSFRDYkRsRGx6aE9DVjFwWVdoQjg0QUNkWFZ3d2JOUXBTbFVpNjRKQVFYRWxMUS9TWk0zQjBka1pWZVRsR2Q5RlpWU29yTHNhLzMzc1BVcWxVMkRiQXd3UEJJU0VZTVdZTUVtSmlBUFMrOUU5ZWRqWitPWHdZL1J3Y2RFNW9xMUttU3RYMlVHeVFTSkNYblkxQlBqNXFIYzZteHNhTyttZkd4bGo5eEJNYXdUQ3pGeTlHWm1vcVRoODdCci9Bd0c1WGp4SGRLL3dEQXhGOTVnenFhbXZoTjNTb1JpMWxBQmprN1ExakV4Tmh0WmUyMUhTZVhsNllzV0FCVGgwOWl1MmZmNDUrRGc3bzUrQ0E1cVltbEJZVm9iMjlIUUhEaG1rOWgrQ1FFR3pmdkJuOVhWeGdaVzJOOHBJU1NPcnFJQmFMc1diREJwMnA1MGFNR2FQMU9FUEZjYXFOMHRCSmszRHE2RkVjMnIwYmw2S2pZV1JraEJzRkJaZzBZd1lpRldYTVZMbTR1V0habzQ5aS8vZmY0OWhQUCtIc0w3L0F5Y1VGelUxTktDa3N4UFQ1ODdVR3FnQWRxMDdXYk5pQTc3LzZDc2NQSG9TTnJhM1cxWnRFWGJHeHRjV01CUXNRZnVBQWp1N2JCNy9Bd0I1ZlozZjZleDg0WWdRU0wxN0V0MTk4QWZkQmcxQlRWWVUzM24vL2p2dzlYQWNPeE1KVnErRHA1WVVCN3U2UXkrVklpbzFGK01HRHFLK3J3K3pGaXpGOS9ueUlSQ0lZbTVnSXBRMnRiVzN4MlBQUFk5dG5uMkhiWjU5aCt2ejVtRHBuamxxOTFPNm9YcjgzYTJxUUVoK3ZkWnMrL0FNRHNlS3h4L0RUZDkraElDOFBubDVlY05CUjNxd3paZnBVYlJrcmlQUmxZMmVIZVE4OWhFTzdkMnQ5M2NuRkJjdldyc1grNzcvSHdWMjdjQ1k4SFBaT1RxaXJyVVZGYVNrTURRMnhac01Hb1NRWjBCSEFPbTdxVk1SRVJtTFA5dTM0NWVlZlllZmdnT3FLQ3RSV1YyUHg2dFU0dkdlUHhtZjE5Sjcyd1J0dm9MK0xDOHBMU2xBdmtjREwzMThqVUtXbi9TU2k3aGdaRzJOb2NEQVNMMTVFYVhFeGZBSUNZS09qYlRwdDNqeWtKaVNndEtnSUgvN3BUM0R6OEJDZW9jcnZlbWUzMG9hK0hmaDg1Zk9WdXVicDdZMVZqejhPY3d1TFd5cnJPbkxjT0ZqYjJzSi8yREJVVjFSb0xXSGIrWE5WS1NkME8yOVhwVndZMXRVK1habTVhQkVxU2t0aHJrZ3pYMVJRZ05LaUloaUt4ZDBHNllSTW5JZ3I2ZWxJam92RHdwVXJ0WmJTMXNjM216ZERyakpSOHMzbXpYank1WmNCZEFTc0hsU1VKNWk3ZEtuRy80L2lHemNRZmVhTThQT04vSHlFN2QrUFdZc1d3VVJMcW42WlRJYkNnZ0tVRmhhaXVMQVF4ZGV2bzdpd0VHMnRyUURRWlNZV290c2hZUGh3ck51NEVYdS8vUlpwU1VsSVMwcUN2YU1qYk96c0lKZkxVVnRkTFl4aEt3TlZldHJIdjFYQmlrQ1Y5SlFVR0p1WXFBVndLZlgwbkNMQ3d4RjU0Z1NjWEYxaGFXV0Zlb2tFSllXRk1EQXdZRHVkN212M1E3OUJKQkpoM2tNUElmTEVDZXovL250RW5qaUJTVE5tb0Y0aXdZVXpaekJ6NFVLTmFnVm5WTEt4UmtkRXdIL1lNTDJlOHptWm1XaHJhNE9udDdkR0VFUlBLQVAwZFMxeUh6WnlKRHk4dkxxczFxQ1VwYWd1NFJNUUlHd1RpVVI0L3ZYWDFjWTRsRzJoQm9rRU9abVo4QXNNRkxicElwUEpoRXlOVFkyTk9ISDRNQ3JMeWxCWlhvNktzaklNOHZiR2s1czJZZmpvMFlnOGZoenhGeTRJeVFPcUtpb2dxYXNUeXVka3BxWUNBQWI1K0Fqdkh4Y1ZoYmlvS0l5Yk9sVnJPU243L3YzeHlGTlBZZGZXcmRqeThjZDRhdE1tdGYyazdlMG95TXNUU2pEOTQ0OS9CQUNkQ3h3a04yL2lhbFpXbDluZVNvdUtZR3hpMHRGUGJHelV1cy95ZGVzMHR1My8vbnY0RHh1bUZ2d3pZT0RBanBLV1hXVG9TVlFzb3ZhL2cvMWp1dmN3VU9VdXljbk0xTHBkbVg1N3pZWU55RWhOUmZHTkd5Z3ZLWUZVS29XNXBTVUcrZmhnK0toUkdEVit2RVlLL21FalIyTGpxNi9pOUxGanVKNlhCNmxNQmpjUEQweVlNUVBCS2gzTzAyRmhxSzJwd2VPUFBLSzFFNzU0OVdyNEJRWUtxWmNDTzJVZDBjYlIyUmxHUmthd3NySEJ5TkJRakJvM1R1M0dyN3FmTHJwSy8rVG41bUxIRjE4QUFGWS84WVJlWllndVJVY0Q2QmlJN3l3MUlRRXltVXd0bTBwNVNRbDJmL01OeWt0S3NHYkRCaGdZR3FLc3VCak5UVTFvYkdoQXZVU0NCb2tFZHYzNm9ieWtCRDl1MzQ1TmYvMXJyMG9pRWZVMVAwV2dDZ0Q0NlhqSUc0ckZHT3pyaTZ6TGwyRmlhcW96YW5YV29rVndIVGdRMFJFUktMcCtIYlhWMWJDd3NvTC9zR0VJblRRSi9iVmNjd0N3Y09WS09MdTVJU1l5RXZtNXVUQXpNOFB3MGFNeFkvNzhMbGVETFZpeEFpNXVicmlnT003VXpBekRSNDNDOVBuejRhSllTYWswYytGQ0dJckZpRHQvSGlXRmhiQ3hzOFBjSlVzd2FkWXNuWjM1a0FrVDRPVGlnc2dUSjVCLzlTcXU1ZVRBd3NvS3cwZU42bmJRYW1od01PWSs5QkRDRHh6QXZoMDdZR1Zqb3pPd2hVaVhTVE5tNEZKME5Dckx5bkFtTEF5emx5enAwWFYycDcvM2kxZXZoa3dtUTlibHk3aCs3WnJPbFlhM3k0UnAwOURXMm9wTDBkRTRmL0lreWtwSzRPSGxoUTB2dlNSYzgwMk5qV2h1YWxJYmpQYjA4c0pUcjd5Qzc3NzhFaWVQSEVIcytmTll0M0dqM21XOWJpZVpUSWJHaG9hT2dHU1pEUG01dWZqcW4vL0U1Rm16TkRKQXFHcHVhc0tWdERUWTJOcXFyYWdnNm8yeFU2WWdPUzRPK1lyeU9aMk5IajhlenE2dWlEeHhBdGR5Y3BDZmt3TnpDd3NFaDRSZzZ0eTVHczlZQUZpeVpnMWNCdzdFeGJOblVhWUlIQjNvNllsbGE5ZkMwOXRiYTZBSzBMTzJnN0dKQ1FweWMyRmxiWTJwYytaZzVzS0ZHdjJWM3ZTVGlMb3pJalFVaVJjdmR2eGJSL3B1b0NOYjRmT3Z2NDdqaHc0aC8rcFY1Ris5aXY0dUxsaTVmajJHalJ5cHN4UlBiOXZRdHd1ZnIzeStrbTRpa2FqTGJDSkF4eXJaN2hnWkdRbFpmdXoxREtMcUNibGNqc3VKaVRBMU05TW94NlVQQXdNRHRiRkJBTGlreUtiaXI4Zmt6SkNnSUdIQ09UMDV1ZGRCSHRucDZUcC9QcnB2SDBxTGl4RTRZb1JheHFRR2lRUW5qeDVGN0xsekVJbEVXTEI4T1R5OHZQRGovLzZIODZkT0NSTkJJUk1tcUpVekFJRC9mZjQ1R2hzYVlHVnRqWUdEQm1INnZIbHc4L0NBbTZkbmp3THZpSHByU0ZBUVhuL3ZQVnc4ZHc2WnFha29MeWxCZFdVbHhFWkdzTEcxUlZCSWlGcTVpZDcwOFc5RlB3Y0hlSGg1b1NBM0Y2UEdqZE1hWk5mVGM1cTVjQ0V5VWxKUVVWYUdzdUppV0ZsYkl5Z2tCSk5uemRJb0gwUjB2N2tmK2cyRGZId3d5TWNISllXRkNOdS9YMWpFMHMvQkFXT25URkhiTnlJOEhISG56OFBUMnhzV2xwWklUMDdHamkrK3dMcU5HN3NOdW8yTGlvSklKSUpmWUtBUWVORVRZckZZeURnQ2RHUjMwL2I3UGFvamdLVnorNnlxb2dKWHM3TGc1dUdoMFJiVDlYZExpb3VEVENiVHVRQTEvT0JCWE0vTFEyMTFOV3FycTRXQW5IcUpCQkZoWVRBd01FQS9Cd2Q0K2ZvS2JaZXhreWZqL0tsVGlBZ1B4NGd4WTJCaFpTVUVCdmQzZG9aY0xrZGNWQlJNVEUyRnVZU2N6RXdjMnIwYmJoNGVXTGh5cGRaekFUcm1hdGMrOHd4KytQcHIvUGRmLzhKVHI3d0NOdzhQWktTa1lOZTJiVUl3cnJtRkJmd0NBeEV3YkpqV0JjbjZ1cEtlM3UxM2JzekVpUnJiOW4vL1BWd0hEdFQ2bWk1VjVlVklqWS9ISUI4ZnZSY2swSU9CZ1NwOXJLdjB2YXBHS0RLcjlKU25JbXF2SzdNV0xzUUFkM2ZZOXV1SDRoczNVRnBVQkFCQ0I4M00zQnhPTGk3NGNmdDJEUGIxMWV2aFoyQmdnT2RlZngxT3JxNWRya0NwVUtUYzFhWlZjUk5WZFNrNkdvZDI3WUpVS3NYSzllczFWbzBjMnIwYitWZXZ3c3JhR21ibTVqQVVpMUZlV29yQy9IeVltWnRqbUpZbzhPUzRPQUJRcTNOMk5Tc0x4VGR1QU9pb1Q2Mk5vVmdNQzB0TDJObmJvNktzRE1jUEh1d3lMUmJSdmNJdk1GQ3ZlODhUTDc2bzEvc05EUTdXT3hXZTZ1ZE9tRFlORTNwWVgxTWtFbUhjMUtsNlpWSVNpVVNZUG0rZTFoU0ZYZjMrN29NSDQ3SG5udXZ5dlhVZFAzWE9ISmI5b1M1MWQrMFppc1Y0VFV0VXU3N1gyWjM4M2dNZGJZS0hPNlVFVlVwTFNrTFI5ZXZkdmtkRGZUMU9IRDdjNVQ1emxpeEJaVmtaVG9lRklTTTVHYzNOelJqZzRZSEhubnNPL1J3Y1lHWnVqc2FHQnJTMXR1TDRvVU9ReStWQzNWY2xUeTh2dlBMWHYrTGdybDFvYjIrLzVjeG5MYzNORUlsRUVCc1pvYUtzVEtQa1VXZHRiVzFJam92RDJSTW5VRkZXQms4dkx5eDk1QkhFWDdpQW1MTm5zZVBMTDJGcWFncnZnQUM0ZVhqQTFkMGRObloyc0xHMWhabTVPUzVFUnFLdHJVMW4ydGpPNUhJNVpES1pNQ0d2clBWOUt5dUI2ZjZnenpOZEpCTGh1ZGRmNzNJZk4wOVBuUU0rdXQ1enpNU0pPZ2NhdWpvdmZlOXBmOVNSWFZGVmIvdEpSRjN4SFRKRTc3NjZpNXViem5iejdiZ08rSHhWeCtjcjNRMk5EUTFvYjJ1RG1ZVUZEQTBOa2FZbzMzTTdBaHVTWW1OMWpqc0J1bGNUUC9MMDA2aXVyTVQ0YWRNMEFqS1ZnV1pXMXRhb3I2L0h6ZHBhdlJaV0xYMzRZU3g5K0dHOXp0dlEwQkIvL2VjL05iYnJlKy9zYnYrTDU4NGhKaklTTnJhMldQYm9vd0NBMHVKaVhEeDdGdkhSMFdocmErc285Yk4yclJCZzk3dTMza0xVcVZPSVBIRUNKNDhjd2FtalIrSHA3UTF2ZjMrTW16b1ZGcGFXV1AvODg3Q3hzMU1yTjFKYVhJeS8vLzczYXAvZlhhbHk1ZXM5L1gySmdJNEpRMTM5OXM1NjA4ZnY2bnRwYkdMUzdmZjIrVzc2RFQwOXAxbUxGbUhXb2tWZHZpZlIvZXBlNmpkMHBiNnVEcGNURTFHUWx3Y1RVMU40ZUhraEp5TURINzc1SmliT21JRjV5NWJobDhPSGNUb3NEQVBjM2ZINEN5OUFMQmJqbTgyYmtaMlJnYzgvK0FDUFBQVVVYTnpjME5yU0FybGNEckZZak5LaUloZ1lHT0I2WGg0eVVsTGdFeENnVnRYZ3ZVNGxETHN5ZHNvVXRjQ1pWWTgvM3UweHJTMHRNREF3Z0tGWWpLdFpXUUIrYlorRjdkOFB1VnlPU1ROblFsSlgxNk56MmJWMUszWnQzYXEyN2JuWFhrT0RSSUpyT1Rtd3NiV0ZsNThmN1B2M2g2T1RFeHljbklReVA1MzdNM2IyOXBnMGN5WWlqeC9IdG4vL0c0dFhyMFpHU2dvR3VMdkRVQ3hHVW13c3lrdEtNSDdhTkJpYm1PQmFUZzYrMjdJRjVoWVdXUGZjYzJpUVNHQnFaaVlzcHUvY3Boc2FISXpsNjlaaDM0NGQyUGJaWjNqbTk3L0hBSGQzV0ZwWkNkOGRUMjl2NGJ5aVRwL1cranNYRmhSMCticTN2ei95c3JNeFhqR2ZJell5d3BoSmsyQmpaNGVLc2pJQWdMR1dqSGE5SVpmTHNmK0hIeUNWU2pGandZTGI4cDUwLzJDZ3ltK1EyTWdJdzBlTnd2NGZma0RjK2ZNQU9ocXRxdW13NGk5Y2dFd213NXlsUy9WK1gzMXE1UDd6cmJmMGZyK1N3a0ljM0xrVElwRUlhNTU4VW1QbEJ3RDBzN2RIWEZTVVduMDVrVWdFTjA5UExIMzRZWTBWSVRkcmFsQ1FsNGNCSGg1cXF5eEdqUnVIdk94c1dGaGF3dExhR2xiVzFyQlUvbWRwQ1Fzcks1aVptd1BvR0ZqNzUxdHY0Y0taTXhnM2RTcWorNGlJNkRjcEl5VkZLTzNYbGNhR0JyV2FwTnJNV2JJRUZsWld1SnFWaFlDZ0lJUk9taVNrdi96aW80K0VHck5LVHE2dWFqVndsYXh0YmJIKytlY2hsVXB2ZVVJcDk4b1Y3UGp5UytGbjFYWlNaeGZQbmtYWWdRTm9hVzZHdGEwdGxxMWRpekdUSmtFa0VtSFJxbFdZUG04ZUVpNWVSTXFsUzBoUFRrWmFVcEp3N0pRNWN6QjU1a3ljQ1ErSG9WaXNkMEJmYTBzTC9yWnBFOFJpTVF6RllyUTBOd01BVjRzVEVkM24rSHo5RlordmRMZmtaR1JnMTdadEd0c0hxNlJuN3kwUEx5K3NYTCsrUjhmSTVYS0VIemdBc1pFUnBzeWVyZkY2YVZFUnZ1b1VSRElrS09pV3pyT3ZsUmNYUTJ4a2hFYzNib1NGcFNXaXo1ekJ6NHBzYlU0dUxwaTVjQ0dHalJxbGRnOHlNakxDdEhuek1IN2FORnlLanNiRnMyZHhMU2NIcmEydG1ENS9QZ0R0WlpLc3JLMVpmb1NJaUI0NGJXMXR1QlFWaGN6TGwzRTFNeE1HQmdZWVBXRUNaaTVZQUNzYkd4UmR2NDd3QXdmZzRPU0U3Ny82Q21sSlNmRDI5OGU2alJ1RnpDWWJYbm9KdTdadFEyWnFLamIvNHgvWStPcXJhR3Bxd3Y4Ky8xejRIRGNQRDZIZFBXbm1UTFZ6ZU82MTEyQmhhYWx4YmpkcmE3SDEwMDl2K1hlTVBIRUNwNDhkRTM0V2k4WHc5dk5EYlhVMXJxU2xZYUNuSjRKQ1F0RGEwdEpsU1J0OVdOdmFZc0dLRlZpeVpnMk1GQ1Y3OURWbnlSSlVsSllpUFRsWmFLT05uVHdaQUhEKzFDa1lHUnRqMnR5NWtFcWxPUHJUVHpBd01NQVRMNzRJV3pzNy9QaS8vd2xaZTRDT1VzeWRqUjQvSGpkcmE1RVVHd3NUVTFQWTJObnBMTlYrWk8vZUxzOVYxK3RUWnMrR1hDN0hjRVVXUFNNakkxaFpXZUhUdi84ZFFFZDVIbDJscjNycVRIZzRjcTljUWREbzBWMzJEK25CeEVDVjM3Q3BjK1lJV1VWYzNkM1ZJaC9uTGwyS2ZvNk84T3kwbWdyb2lLU3pkM1RzMFdlNWVYcGk0b3daWFdZZ2tiYTNJK3pBQWFHdW1vdWJHeDU1K21uWU96cHFUVDhPQUpObno4YmsyYk1oazhuUTJ0b0ttVlFLWTJOam5hdGNiT3pzOFBwNzcwRlNWNmUyM2NUVVZPOFZwU2FtcGxqMStPTXdNVEZoa0FvUkVmMW1yWHI4Y2IxV08rakx6TndjZi9yd1E0MEpzT256NXFINHhnMUlwVklZaXNWdzdOOGZBVUZCWGE0U3ZaV3lIejVEaHNEWXhBU2UzdDVDMlJGTGEydU5pVHNURXhPNER4b0VFMU5UQklXRUlEc2pBME9DZ2hBOFpveEcrUUVMS3l0TW5qVUxrMmZOUW1OREEvS3ZYa1ZwY1RIcWI5N0VuTVdMWVdCb0NHOS9md3hRckFMWHhkSEpTV2libVppYVlyQ3ZMK3BxYXlHVHlXQnBiWTFCM3Q0OXpseEZSRVQzRmo1ZitYeWx1OC9WM1IxT3JxNW9iMjhYeHBtOC9mMHh0eGZCRGM2dXJwaTlaQW5NRlpNMi9Sd2MwTS9Cb2Nmdkl4YUxVUytSd0xaZlA0M1granM3WStLTUdaRExaSkFEc0xHMTFVanRmNjlidUdvVmdzYU1FVXFMaFU2YWhOTENRZ3diT1JJK1E0WjBHU1JuWW1xS2lUTm1ZT0tNR1NncUtJRFl5S2pMYkUwV2xwYVlPbmZ1YmY4ZGlJaUk3aVlEQXdPRUhUZ0FKMWRYekYrK0hDTkRRMkZoWlNXOFBzRGRIVSs5OGdycUpSS0VIenlJcVhQbVlNN1NwV3JQVEdNVEU2eC8vbm1jQ1EvSDlXdlg0RDU0TUdxcXFqb0NQK1Z5V052YVl0YWlSYkMyczRPa3JnNStnWUVBT3ZvY2prNU9jSFIyMWhxb1lteHFDa2NuSjdWU1AxMFo3T3VydGYwK2ZOUW9vYjhpTmpLQzc1QWhjSEJ5QWdBOC9OUlRjRlpVZkRBeE5iMnIxUkFNREF5d2J1TkdKTVRFSURNMUZRNzkrd3RCUGN2V3JrVkJYaDZzRlVFZXo3MzZLcW9xS29UQStNQVJJeUEyTW9KTUtvV2xsUlVtelpxbDlUTm16SitQeVRObmRodEUwOXRzY0cydHJXaHVhbEtiSTU0OFp3NUdoSWJDeU5pNHkvNlZQb3lOallWRUF5TkNRM0gxeWhVc1c3ZE81LzRtSmliZGxxcWsrNU9vdlNHdiswS3JENWhweXpiQjBzSWNSNzcvNEc2ZkNoRTk0S1l0MjRUZ1FCOTgrbzUrWlhXb2d6S3Q3cnViTjNkYkQ1T29POU9XYllKemYzdnMvdXB2ZC90VWlIUnFibTZHa1pIUkxVMENVdDloZjRMbzl1QXptdTQwUGwvdkw3d24wUDFFTHBkRExwZDNXOEtNN2k2MjI0a2VETk9XYllLaG9TRk83ZnZYM1Q2VmUxcFRZNk5RR2FBcmpRME4zVTc2eStWeWxyOGtJcjJKTFFiMzZvYkJqQ3BFUkVSRVJIZVo2VzJxNjBwRVJFUy80dk9WaU80VWtVakVDVHdpSXJxbjZCT2tBa0N2ekJSOHhoRlJYMkNnQ2hFUjNYTjZtNUtPaUlpSWlJaUlpSWlJaUlpSWlPNXR6RTFJUkVSRVJFUkVSRVJFUkVSRVJFUkVSSDJDZ1NwRVJFUkVSRVJFUkVSRVJFUkVSRVJFMUNjWXFFSkVSRVJFUkVSRVJFUkVSRVJFUkVSRWZZS0JLa1JFUkVSRVJFUkVSRVJFUkVSRVJFVFVKMFR0RFhueXUzMFNmVzNhc2sxMyt4VG9OODdac1I5MmYvM1czVDRONmdPODMxQjNlRCs0ODNnZEV1bm56SUYvMysxVHVHL3d2dkxnNG5PNWIvRmFvdDhDUGwvMXgzc0NrWDU0WDlFZjd5c1BGcmJWZjd0NExSUFI3ZlQ2aTQ5ZzN2VFF1MzBhRHhTeHhXQlJyNDY3M1NkeXY3QzBNTWVLaFZQdTltblFiNVNqZzkzZFBnWHFROEdCUGdnZTZuMjNUNFB1VWJ3ZjlBM24vdmFZTzIzTTNUNE5JbnFBc0QveFlPSnp1ZS94R1UxRXFuaFBJS0xiamUzMkJ3ZmI2cjl0aG9hR1dMZGk5dDArRFNLNno4a2h4L0FobksrN1YveUdBMVhNc0g3MTNMdDlHa1QwR3hBODFKdjNHNks3ekxsL1AxNkhSSFJic1Q5QmRIdndHVTFFcW5oUElLTGJqZTEyb2dlRG9hRUJyMlVpb2dlTXdkMCtBU0lpSWlJaUlpSWlJaUlpSWlJaUlpTDZiV0NnQ2hFUkVSRVJFUkVSRVJFUkVSRVJFUkgxQ1FhcVBYTVkrZ0FBSUFCSlJFRlVFQkVSRVJFUkVSRVJFUkVSRVJFUkVWR2ZZS0FLRVJFUkVSRVJFUkVSRVJFUkVSRVJFZlVKQnFvUUVSRVJFUkVSRVJFUkVSRVJFUkVSVVo5Z29Bb1JFUkVSRVJFUkVSRVJFUkVSRVJFUjlRa0dxaEFSRVJFUkVSRVJFUkVSRVJFUkVSRlJuMkNnQ2hFUkVSRVJFUkVSRVJFUkVSRVJFUkgxQ1FhcUVCRVJFUkVSRVJFUkVSRVJFUkVSRVZHZllLQUtFUkVSRVJFUkVSRVJFUkVSRVJFUkVmVUpCcW9RRVJFUkVSRVJFUkVSRVJFUkVSRVJVWjlnb0FvUkVSRVJFUkVSRVJFUkVSRVJFUkVSOVFrR3FoQVJFUkVSRVJFUkVSRVJFUkVSRVJGUm4yQ2dDaEVSRVJFUkVSRVJFUkVSRVJFUkVSSDFDUWFxRUJFUkVSRVJFUkVSRVJFUkVSRVJFVkdmWUtBS0VSRVJFUkVSRVJFUkVSRVJFUkVSRWZVSkJxb1FFUkVSRVJFUkVSRVJFUkVSRVJFUlVaOWdvQW9SRVJFUkVSRVJFUkVSRVJFUkVSRVI5UWtHcWhBUkVSRVJFUkVSRVJFUkVSRVJFUkZSbjJDZ0NoRVJFUkVSRVJFUkVSRVJFUkVSRVJIMUNRYXFFQkVSRVJFUkVSRVJFUkVSRVJFUkVWR2ZZS0FLRVJFUkVSRVJFUkVSRVJFUkVSRVJFZlVKQnFvUUVSRVJFUkVSRVJFUkVSRVJFUkVSVVo5Z29Bb1JFUkVSRVJFUkVSRVJFUkVSRVJFUjlRa0dxaEFSRVJFUkVSRVJFUkVSRVJFUkVSRlJuMkNnQ2hFUkVSRVJFUkVSRVJFUkVSRVJFUkgxQ1FhcUVCRVJFUkVSRVJFUkVSRVJFUkVSRVZHZllLQUtFUkVSRVJFUkVSRVJFUkVSRVJFUkVmVUpCcW9RRVJFUkVSRVJFUkVSRVJFUkVSRVJVWjlnb0FvUkVSRVJFUkVSRVJFUkVSRVJFUkVSOVFrR3FoQVJFUkVSRVJFUkVSRVJFUkVSRVJGUm4yQ2dDaEVSRVJFUkVSRVJFUkVSRVJFUkVSSDFDUWFxRUJFUkVSRVJFUkVSRVJFUkVSRVJFVkdmWUtBS0VSRVJFUkVSRVJFUkVSRVJFUkVSRWZVSkJxb1FFUkVSRVJFUkVSRVJFUkVSRVJFUlVaOWdvQW9SRVJFUkVSRVJFUkVSRVJFUkVSRVI5UWtHcWhBUkVSRVJFUkVSRVJFUkVSRVJFUkZSbjJDZ0NoRVJFUkVSRVJFUkVSRVJFUkVSRVJIMUNRYXFFQkVSRVJFUkVSRVJFUkVSRVJFUkVWR2ZZS0FLRVJFUkVSRVJFUkVSRVJFUkVSRVJFZlVKQnFvUUVSRVJFUkVSRVJFUkVSRVJFUkVSVVo5Z29Bb1JFUkVSRVJFUkVSRVJFUkVSRVJFUjlRa0dxaEFSRVJFUkVSRVJFUkVSRVJFUkVSRlJuMkNnQ2hFUkVSRVJFUkVSRVJFUkVSRVJFUkgxQ1FhcUVCRVJFUkVSRVJFUkVSRVJFUkVSRVZHZllLQUtFUkVSRVJFUkVSRVJFUkVSRVJFUkVmVUpCcW9RRVJFUkVSRVJFUkVSRVJFUkVSRVJVWjlnb0FvUkVSRVJFUkVSRVJFUkVSRVJFUkVSOVFrR3FoQVJFUkVSRVJFUkVSRVJFUkVSRVJGUm4yQ2d5Z09zdmIwZFArL1pnNXpNekQ3N3pCKysvaHFiMzM5ZnIzMUxDZ3Z4MVQvL2laTkhqdHpoc3lJaUlpSWlJaUo2OEJYazVlSEkzcjIzN2YzU2twS3c5OXR2TmJiWDF0VGd2NTkraXNxeU1vM1g0aTljd0xkZmZJSHF5a3FkNzl0UVg0KzIxdFl1UDd2NHhnM2NyS25SNnp4cnFxcHdQUzlQci8wS0N3cjBlaytpKzAxVFl5UE9oSWRESnBQMStGaHBlenRhVzFwdSt6bEpwVkxJNWZKdTkydHBidGJyL2VJdlhFRHhqUnUzZWxwcTZpVVNWSlNXM3RiM0pDSWlJaUtpN29udjlnblFuWk43NVFxaXo1eUJUQzZIVDBCQW4zeG1hVkVSS3JRTVZIVjJzN1lXMy83blAyaHNiTVRpMWF2NzRNeUlpSHJtaDYrL1JuTlRFNTU2NVpXN2ZTcDBIL3Zqczg4Q0FON2R2Qm5HSmlaMytXdzAzZXZuUjBSRVJEMVRVMW1KcU5PbjRlM3ZqNERodzdYdTA5N2VqcWFHQnRSTEpLaXRya1psZVRsS2k0clEzOWtaVStiTVVkdTM2UHAxSk1URVlOWGpqNnR0TnpVelEwMWxKWFp1M1lvWDMzd1Rob2FHQUlEYTZtb2MyYnNYNWhZV01EVXowM21lNy96aEQ1ZzZadzdtTFZ1bWM1OS92L2NlUWlkUHhySzFhN3Y5dmMvKzhndGlJaVB4MGRkZmQ3bmZ5U05Ia0JBVDArMStSSjM5MzEvK0FudEhSenk1YVZPUGo1WEpaS2dvSzBQSmpSdG9xSy9IaE9uVEVSY1ZwZGV4enE2dWNCODhXSzk5MDVLU2NQelFJYlMwdEdEdTBxVTlPc2VJOEhDY09ucFU0OXJRTjNqRjBOQVFobUwxWVdacGV6dDJiTmtDTXpNenJONndBUVlHMnRkTHRyZTE0Zk1QUG9DOWd3TldybDhQUzJ0cm5aK3piOGNPekZ5NEVLNERCd3JiWkRJWjJ0dmEwTjdlanRiV1ZyUTBONk8xcFFYTlRVMW9hbXhFYzJNakdoc2IwU0NSb0Y0aXdad2xTMkRicjU5dy9KbndjRVNkUHMzN0F0MFgySWNub251QlRDWkRaVmtaaXE1ZlIyRkJBWXF1WDhlc2hRdmg1ZTkvV3orbnRhVUZmMzM1WlFEUWVFNTNOWFl2bDh0eDhleFpSRWRFb0xxeUVtWVdGdmpyeHgvci9Ub1I5UjBHcXZTUnJaOStpcXRaV2JmdC9mVHBQS1VuSlFFQVFpWk11RzJmZXp0VVZWUmcyMmVmb1ZheE11cmY3NzNYNWY2L2Urc3RPTHU2OXNXcEVUMHdsQjFYZmR6TGd6Rnl1UnhwU1VsSWlJbEJZVUVCR3V2ckFRRG1scFp3R1RBQUMxYXNnUE9BQVhma3N6TXZYMFo3V3h0a01wbk9BYldlYW10dHhaWDBkQVNPR0hGYjNvK0lpSDU3dWhxY0xpa3N4SmYvOTM5b2JXbkJ5dlhyTVhyOCtENDdyK2JtWnNTZE80ZTA1R1NVRlJlanJiVVYxcmEyOEI4MkREUG16NGVWalUyZm5RdFJWMzc4My8rUWVQRWlSb1NHWXMyR0RWM3VtM3pwRW5adjJ3WW5WMWY4L3EyMyt1Z01nZXlNRE1TZU80ZUN2RHcwU0NRd01UWEZ3RUdETUdYMmJIaHJHZnhWblVqMkN3eUVsWTBOc3RMUzRPWG5KMnczTURCQVhrNE90bS9lckRPN2daMjl2VWFnaWk2bXBxYi96OTU5QjBSMXBtMER2NGJlUkVDcGdsUVJSUkVwb21MdkdtdU1OUm9UVFdKTTNVM2Z6YmRKZHJPdnliN0pwbTZpaVdWak5HclUyQlZSRVJRUUJRVHBDQlpRcWtqdlpXYStQMkRPT3dNek1JTTRHcngrLzBST20rY1E1cHpuM09kKzdnZkxubnNPTzMvOEVXVWxKYkMyczRORUlzR2ViZHNBcVJUUHZ2b3FURXhORmZhcHJxeUVycDVlaCtVUFVseDBOQzZHaDJQcHM4L0MzdEZSYTU5THZVOXBTWW5hejRYRkJRV0lDZ3REWlVVRnlrcEtVSGJ2SHNSaU1RQ2duNDBOZ3FkTXdlODdkNnAxckhGVHA2cWRxQkl3ZGl4aUlpS1FjLzA2eEdLeGtFQjJQMlF2aDdveVlmcDBQUEhVVXdyTGRQWDAwTS9hR2hmRHc5SGMzSXluWDN4UmFadE9IejJLa3FJaVdQWHZEOU0rZlRScVgvekZpOWkvWTBlWDIra2JHTURFMUJRbXBxWW9MeTFWU0ZScGIrLzI3VWk4ZkZudE5qektNUlY2dUxxS3pmV1d2eDNHdXFpM3V0L25odmJYQUpGSUJIMERBL1N6dG9hTGh3Y0N4bzZGbzdOemwrMW9hbXhFM01XTFNFdE1SRkYrUHVycjZxQ25ydzlyVzFzTThmSEIyRW1UVk40L1pXM1EwOVBEWC8vMUw1aWFtWFg1ZWQ5OStpbnljbklBL0YvY1FTS1I0UGkrZlNpNWV4ZWxkKytpdkxSVXFPQm1aR3dNdXdFRFVOc1d0OWVXem1MMzRTRWhDRDF5QkRvNk9uQnlkZTJRZU52VmVpTFNIaWFxYU1uSW9LQk9IeXp2M0xxRjdJd011SGw2d3NYRFE2TmpoeDQ1b25SNVNrSUNEQXdOa1pxWWlOUzJwQlZWbkZ4Y01IVEVDRlNXbDJQaisrOTN1dTM5ZEtLdloyWml6OWF0RUlsRVdQL1dXK2lqWXBSRVNtSWlRZzhmaHRld1llaHZZOVB0enlONlhIbDZleXY4TEpWSWhHbkEycTk3VkRVMU5tTG41czNJU2srSGpvNE83QVlNZ0oyREF4b2JHbkMzcUFoWjZla0lLQ2g0WUlrcVl5ZE5Ra3RMUzQ4bXFmejlyYmZRM05UVWE0SVJSRVQwNktpcHJzYU9IMzVBVTJNanBzMmRxOVVrbGNxS0NueTNjU09xS3l0aGJHSWlKSm5uMzdtRG1JZ0lwQ1ltNHBYMzNvTmx2MzVhYXhPUktpTkhqVUxDcFV0SVQwcENTM016OVBUMVZXNTdOVFlXQU9BM2VyUzJtZ2VnTlNqZTJOQUFCMGRIMk5qYjQyNWhJYkxTMHBDZG5vN2xhOWZDZDlRb2hlMC8vY3RmVUZkYnE3RHMwdm56dUhUK3ZQRHowQkVqTUhyaVJFaWxVa3ljTVFQV2RuWXdNamFHaVlrSmpFMU5ZZHoyMzY3RVJrVjFlTUgraFpJa25pOC8vbGo0OS9xMzNvS2JweWZPSGorTzlPUmtmUEN2ZnlrOXJqSWxSVVVkMXJrUEhveCsxdFpkdGhVQXNqTXlVSlNmMytsTGFhS2UxcWR2WDVTV2xLQ3ZwU1YwZFhWUlVseU1GYzgvRHc4dkw1akp2VWhTbHR3aFQ5bEw3aTgrL0ZDdFNzWi9mZm5sVHRlLzl0ZS9xdlZ5REdoTmdQUHY1RHE0ZSt0V2xldm1MMXVHaHZwNkpGeTZoTjFidG1EMVN5OHByTCtWblkwTFo4N0EyczRPSzU5L0hpS1JTSzAyeWJoNGVHRG13b1dRaU1Xd3NMS0NvWkVSUkNJUmJtVm5ZOVQ0OFRBeE1ZR0pxU21rQUJJdlg0YVB2ejhNall3NlBhYlg4T0hRMTlkSGJGUVVYRHc4TU5EVlZlbDJ5VmV1b0xxeVVxUDIwdU5wMEpBaEVQVlFiT2xSdzFnWDlXWTk5ZHdndXdaSUpSTFUxOVhoYmxFUkN2UHlFQk1SZ2VGK2ZuaHkxU3FWaWR5NU4yNWc5NVl0d3FCdkczdDcyQTBZZ1BxNk9oVG01U0gvOW0xRW56dUg1V3ZYd212NGNKWHRhMmxwUWZ6Rmk1ZzRZMGFuNTN3bkowZElVcEdubzZPRDBwSVNORFUyd3MzVEU4VUZCYmg5NnhiKzh1bW5IZnJaNmd5ZzdZbnJSV2V4KzZpd01BREE2cGRld3RBUkl6UmVUMFRhdzBRVkxla3FVTHoxNjYraG82T0RwNTU1UnUyQWk4eTVreWZ2YXowQUJFMllnS0VqUnNEUXlBampwazVWdWsxNlVwTGE4ME8zMTlMU2dyQVRKeEFlRWdJYk96czg5OXByS2dQVjZVbEpPSHZzR0liNytXSEY4OC8zeUFnUW9zZk51bmFqbnVUTDVMVmY5Nmc2ZGVnUXN0TFQ0ZUhsaFdYUFBRZHpDd3RoblZRcXhmWE1UQmlibUR5d3orOHNZTmdkVXFrVXpVMU5QWHBNSWlJaW9MV3YvY3VtVFNndkxZWGY2TkdZUG0rZVZqKy90cm9hT2pvNldQSDg4eGp1NXlmMDMrdHFhN0hqaHgrUWMvMDZUaDA2aEJYUFA2L1ZkaEVwNHpGa0NNek16VkZUVllYTTFGU1ZvMy9yYW11UmxaNE9rVWlFa2UwU1F4NjBKeFl2eG5BL1ArZ2JHQUJvN1VlZU9ud1lFYWRPNGVUQmd4MFNWZDc4NkNNVUZSUUFBR3pzN0JUV0pWeTZoQ0UrUGpDM3NNQ2R0cUN6MzVneDkxMjE5UFVQUG9CQlcvdUExbVNWNmZQbVlVUkFnTERzYmxFUmZ0bTBTZmk1dkxRVXR2YjJTbytucXJyRXphd3MzTXpLVWxpMmZPMWFsWEdUN3padXhOd2xTK0E2YUJERUxTM0lTa3VEeDVBaEQvUzVnYWc5RTFOVHZQam1td0JhQjVHbEp5WEJ5ZGxaSVVubGZrMmJPL2UrOWpmdjJ4ZEYrZm1vcnFvQ0FKVGR1d2NBd2dBWEFNSTA0dGEydGhnUkdLanlXSjBscW9oRUlpeFpzd2IxZFhVWTd1K3ZzSzZodmg1N3QyK0hzWWtKbm52bEZaWFRoWlhkdTRmMHBDVGg1OXUzYmdrdm1NWk5uUXBUTXpNYy9lMDN2UEhCQjdDeHQwZEtRZ0tpd3NJdzFNZEh1T1pjam96RXdWMjdrSC83TmhhdVdBR3BWQ3BVbDVMOVZ6WXkzTWZmSDBOOWZCQWJGUVVuRnhlVnNZRzBwQ1JZYVJqRHBjZlRNeHMyOU5wcGVoanJvdDZzcDU0YjJsOERKQklKcm1kazRNeXhZMGhKU0VCQlhoNWVldXN0aGRnM0FPVGw1bUxMMTEranVha0pQdjcrbUxONHNjSTd0ZnE2T29TZk9vVUxwMDlqeHc4L1lPM3Jyd3YzYm5tNmVuclExOWZIcGZQbk1XSDY5RTZUUWkrR2gwTWtFc0hJMkJqMWRYVUs2NTU3N1RYaDM4ZjI3Y1B0VzdkVUpvUGJPVGhncUs5dmgrWHBWNjhLenkzM1M5WDl1Ym1wU2FqdU1sakpnTjJ1MWhPUmRqRlI1UkZRVWx5TTY1bVpHQkVZcUhHU2lveTY4ellySTUvaGFHUnNqSGxMbHlyTkVMMlZuUzBFeXJyS2lwU3QxOUhSd1V2dnZJTjkvLzB2N3QyOUN3QW9MaXpFWjMvOWE1ZnRTa2xJUUVxN0VTQWIzbmxINDRvelJQVEhsQlFmRHdCWXZIcDFoNDY2U0NSUzJ2RytIejA1eFE4UkVaRTJIZHkxQzdrM2JzQjk4R0E4dFhxMTFqKy9yNlVsM3ZoLy82OURHV0VUVTFQTVc3b1UzMjNjaUt6MGRLMjNpMGdaSFIwZCtBWUdJaW9zREVueDhTb0R6cWtKQ1JDM3RNRGR5d3Q5TFMyMTJzYjJJekZGSWhFbXo1Nk5pRk9uVUZsZURuRkxDM1QxL2krYzA2ZHZYK3pldWhWTmpZMTQ1ZjMzaFQ3dHJleHNuRHA4R0xrM2IrTFpWMTVSKy9NbEVva3dTS1dodmg1QWE1S0pQR3RiVytUY3VBRm5OemVoT29HWnVUbXM3ZXlRa3BDQWZ0YldIUWFuRk9ibm82cWlRb2dYUklTR0lpSTBGSUR5VVpYdnJWL2ZaYXdqUENSRW9hS0JGTUR2dTNiaHp4OStpS3owZE5UWDFTRXJMYTFEREVOWlRHUHQ2Njh6V0UwQVdoTWhuRnhjdXF6dVVYcjNMdm85cENyQVBaR1VldlMzMzVDU2tLQ3diT3ZYWHd2L3ZwL1J6bi9ac0VGSS9KREpTRTdHSGhWSkxmLzd0NzkxV0NiNy9PS0NBaHpidDA5WW5wV1docXkwTkFDdGlTcERmWHh3OHNBQkhOdTNEK3ZlZUFQRFJvNkV0YTB0VGg4OWlnMWVYcEJJSkxodzVneU1UVXd3dlMzQlo4L1dyVUxNUWI3TjhwOXRhbVltSlBDMDE5elVoUEo3OStDdDVDVWNVVy9GdUJrOWJoN1VjNE9Pamc0OHZiM2hNV1FJZnQrNUUvRVhMMkxYano5aXc3dnZDbjBQaVVTQ3ZkdTJvYm1wQ1dNbVRjTENGU3M2SE1mWXhBUnpubndTZlMwdGNYVHZYdXo3K1dlODg0OS9kRWlNRTdlMFlKQ1hGekpUVTVHVm5xNnl2MXRiVTRQaytIZzR1YnFpcEtpb3kvUG9qTDJURTJZdVdOQmhlWGxwYVk4bHFxZ2lQODJwL0RPVHV1dUpTTHY0TGRTaXczdjJJQ1lpUXVYNnE3R3hRb213emp6b01ub2hCdy9pZW1ZbVhuN3ZQV0UwcEZRcVJVbHhNWWI0K0FDQXlxb3JWMkppVUY5WEo2d1hpVVJvYWN0UUhCa1VoTVRMbC9IMjMvK3VkTjhkUC93QWZRTURyRlF5MHZMZTNidjQrZnZ2ZStMMGlLaWQyN2R1NGZ2UFBvT2hrUkUrL09JTHBXVU1OMy94Qlc1bFoyUGRHMi9BYytoUUliRDd5YmZmb2lBdkQyRW5UaUQzeGcySXhXTFkyTmxoMUxoeEdEMXhvdExBM3QzQ1FwdzljUUxYTXpQUldGOFB5Lzc5NFRkNk5DWk9uNjdRT1pRRnhUVlZVMVdGODZkUEl5TTVHZVZsWlJDSlJMQnpjTUNzUll2ZzRlVUY0UDhDMDMvLyttdWNQWDRjY1ZGUmFHaG9VTGkreXAramZBZS9PK2ZlV1dDY3BWRWZIMWxwYVRnWEVvSzhuQnlJZEhUZzZPeU1HZlBudzNYUUlLWGJseFFYNDN4b0tLNW5acUtxc2hLR2hvWndkSFpHOE5TcDhCbzJyTWYyYVU4cWxlTG43NzlIWmtvS0hGMWNzUDdOTjRYdlFNR2RPemdmR29xYjJkbW9xYXFDZ2FFaDdCd2NNR1BCQXJnUEh0eTlYd3dSM1pmem9hRzRFaE1EVzN0N3JIN3BKWldCRmsydkQrV2xwWWcrZHc3WDB0SlFkdThlUkdnTk5rMmVOYXREYWR6TzVybVdKZUkzTmpSMC95U0pldGpJb0NCRWhZVWhJemtaVFkyTlNrYzVYNDJMQXdENEJRVUp5MVQxRHdIRkNvYksrbmZxOW9GVmFXNmJOOTNDMGxMcDluT1hMTUYzR3pjaTZ1eFpUSmd4QStLV0ZoejY5VmVZbXBsaDRjcVZYUjVmWG0xTlRZZkJKYktmRjdjbHcwbWtVaHpadXhjZVhsNVlKSGY4bXVwcS9MNXpKNXhjWFRGNzBTSmhlVlZGQmFvcUtqQnU2bFRZT3pwaS80NGQ4Qm8yckVPRkJVM2R6TTZHbnA2ZThGSmd3YkpsK09GLy94Y3hFUkhJenNpQXNZbUpRdVdKeE5oWTVPWGtZTjdTcFIyTzFiNGFEVDJlOG5OejhmMW5ueUV3T0JoUFBmT015dTNPaDRZaTVOQWh2UERuUDNmb0J4Y1ZGQWd2ZUc3ZnZBa0F1SmFXaGo1NWVRQ0E0WDUrQUlBTFo4N2d3cGt6OTlWZWRjcnJ5OVBUMDhQL3RNWFhubHkxU3ZndUhOeTFDNW1wcWZqclo1L2RWM3RrZ3FkTVVYZ1JKRThXT3d5ZU1rV3RxWDZHK1BnSTE5WDMxcS9IdExsekZSSjErdlR0aXdrelp5TGkxQ2xVbEpYQndzb0tZeWRQUm5aR0JwcWJtNUdha0lCN3hjVlk5UFRUTUcycmFoTVFIQ3dNaEFzNWRBaE5qWTFZc0h5NXd1ZktwbDVUSmk4M0Z4S0pCRTR1TGwyMm4waGQ2c1N6NUdrU1k5Q2tidzlvRmpkVDlyUDhkb3dqMEI5WmQ1OGIxS0dqbzRQRnExY2o5K1pONU42OGlaUXJWK0RUVnAwd09UNGVKY1hGNkc5amczbExsblI2bk9ESms1RVVHNHZjbXpkeEpTWUdZeVpONnJDTjc2aFJ5RXhOeGFYejUxVW1xc1JHUnFLbHBRV2p4bzNEd1YyN0ZOYlYxZFlxM0JPcktpb0FBRG5Ycnl0czE5MUI1c1VGQlFnN2VSSTNybDFEUTEwZExLeXNFQmdjak5FVEo2cmNSOW16V1ZmWEpjYm9pUjQ5VEZSNUNPUVRNWFp2M1FxZmdBQU1hNWVCbjU2VWhLdHhjUXJieGtWSEs1VGdmRkNjM2QwUkVScUswMGVQQ29HbDRvSUNORFUyd3JYdFJxTXNxQU1BMTFKVFVWOVgxMkg5Nng5OGdLejBkQ1Jldmd4ckpjR2ZodnA2bEphVVlNeWtTVXJYaTl1TndpQ2lualBRMVJXMkRnNG9MaWhBUmtxS0VEU1RxU2dyUTg3MTY3Q3dzdXBReFNRbE1SRUhkdXlBbWJrNUhKMmRVVlZaaVlJN2QzQjR6eDdrMzc3ZEliQ1hsWjZPWDM3NEFjM056YkMxdDRldHZUM3ljbk1SZXZnd2NxOWZ4N092dmlvRXFnYTZ1ZUZtVmhZTzc5Nk5sUys4b0xJTXNMeThuQnhzLys0NzFOYlV3TWpJQ0U0dUxtaHBia1pCWGg1dVpXZDNlTENQQ0ExRlRFUUVuRnhkVVZGV3B0SHZUWk56OS9UMmhsUWlFYTdobmh5cCtkaTVFaE9ESTN2M3dzYk9EazZ1cmlpNGZSczNzN0t3NWF1djhQSjc3M1dZSHo0OUtRbS9idG1DbHVabTlMVzBoSXU3TzZvcUtwQ1ZubzZzOUhSTW56ZXZRN252N3V5anpJa0RCNUNaa29KKzF0WjQ3dFZYaFllOTlLUWs3UHJ4UjRqRll2UzN0WVdycHlkcXFxcVFlL01tN3R5NnhRQVQwVU9Ra1p5TWtFT0gwTWZjSE0rOTlwcktxUzI2YzMzWTh0VlhLQzBwZ1lXbEpRYTZ1cUs2c2hLM2I5N0VMNXMyWWMzTEx3c0o3RjJSVldIb2IydDdmeWRMMUlNY25aMWhiV3VMa3VKaVpDUW5kNWpTb3FxaUFqZXpzcUJ2WUFDZisweWtBRFRyQXl0VFcxT0RnNy8rQ2dDWStzUVRDdXZLUzB2UjB0d01Bd01EakFnSWdFVy9maWdwS2tKc2REU0tDd3V4YU9WS05EYzJhalFxMHRqRUJLdmFnclpKY1hGSVNVZ1FmcGFWQU5jUmlmRGt5cFhZK3MwM21EUnpwckR2MGQ5K2c1NmVIcFkrKzZ4Q3BaUHN6RXdBd1BocDAyQmhaWVg5TzNiQWJzQUFCSXdkaTRJN2QxQnc1NDdTdHRUVjFDaGRaMk5uQnoxOWZSVGV1WVBBY2VPRWRqbTd1eU40OG1RWUdSdmpXbW9xeGsyZHFqRFFwdURPSGVUbDVLZ2NmRU4wSlNZR0FPQTFmSGluMncwZVBod2hodzdoNU8rLzQ5Vy8vRVhoTzV4NDZaSlFMVWpteU42OXdyOWxMMEk4aHc3dE5GbEwxWlJZOG1SeE83RllESkdPRG5UYVhVdkVZakhpb3FPRis3SDhDMndUVTFQQTFCVGlsaGJoUlpPeWtlQlJZV0hDVkR2cW10dkpTN1ZNdWRpaE9va3FuYm1WblkzODI3Y2hBaEEwZmp4U0V4TUJ0Q2JmdXc4ZWpNc1hMdUJpZURpTWpJelEzTlNFcUxBd09EZzV3WFBvVUhnT0hZcDdkKzhLLzIvR1RwNnNjR3dIUjBkY2pJaEFRME1Eak5vcVI4bklwaVJUTmVpQVNGT2F4ck0walRGMHQyL2ZXZHhNblZnWDR3ajBSL2Vnbnh0MGRIUXdic29VSE5xOUc0bXhzVUtpaXF6aTJaaEprOVJLYWc4Y053NjVOMjhpN2VwVnBZa3FRM3g4WUdGcGljeVVGQ0dwVTU1RUlzR2xDeGRnYkdJQzMxR2pjT0NYWHhUVzM4ck9WcGpTVTJiVDU1OHIvTnlkWkkrTTVHVHMrdkZIdExTMHdNemNIQVBkM0ZCYlhZMlFRNGVRcitJWlFaV3Vya3VNMFJNOWVwaW84aERJMzh4MmI5MEt1d0VET3R6Z3lrdExjVFV1VG1INWphd3NRSTFFbFJNSERuUTVJcU96RzhiUUVTTVFNSFlzem9lR1lyQzNOOXc4UFlWUzNXNXRuY2Z5MGxJa3g4ZGpvbHhBcWpOVy9mc0wvMVlXSU10SVNZRkVJbW05NlN0Wlg2NmkxQ1lSOVl6QTRHQWMzNzhmeWZIeEhSSlZFaTlmaGxRcVJjRFlzUjJDU0lkMzc4YjhaY3NVS29oa0pDZGoxMDgvSVM0Nkd0Nit2c0xEYmxWRkJYWnYyUUt4V0l5Vkw3d2d6RjlmVzFPRExWOTloY3pVVkZ5TmpjWEl0dXp6dVU4OWhjMy8vamV1cGFYaDh3OC94TlE1Y3pCcTNEaWxGVitBMXFENWprMmJVRnRUZ3pHVEp1R0p4WXVGNmNwcXFxdFIyamI5bU1LNVhicUUxei80QUxZT0RpcEhlNm1peWJtdmUvMTFoVkcyNjlyK1M0K1BVNGNPNFprTkc0U1JTdlYxZGZqcHl5OWJSeGFkUG8yblgzaEIyTGE4dEJSN3RtMkR1S1VGQzFlc1VQZ2J5MHhOeGE3Tm0zSDIrSEc0RHg0c0JFYTdzNDh5c1ZGUmlEeDdGcVo5K21EZDY2L0RyRzNFSWREYXZ4Q0x4Vml5WmcwQ3hvNFZsbGRWVktDbXVycm5mbGxFcEphaS9IenMyYllOK2dZR2VPN1ZWenRNc1NIVDNldURnNU1UbGozM0hKemQzWVZsc3VlTWlOQlF0Uk5WNGk5ZUJJQU96enRFRDl2SW9DQ2NQbm9VU2ZIeEhmNCtrK0xqSVpWSzRlM3JxM1RVcENZMDdRUEwvTEpwRTVvYUcxRmJVNFBpZ2dKWTI5bmg2UmRmN0JBQTMvbmpqOGpQelJWK2xvM29sRG0wZTdmdzc3VnRmZERrK0hqa3RKdGFVNmFmdFRVR0RSa2lQQlBJa2tSa1A4ZEdSUW5idW50NTRjMlBQMWE0L2l4WXZoeTExZFhvWTI2dWtLaVNIQjhQQzB0THBmUFlmL1BQZnlwdEM5QTJKWEM3cVVrQTRNOGZmUVJqWTJOVVYxWEJ3Y2tKTjY1ZEU5Yk5YNzRjdi8zM3Z3Q0FNWjJNd2lScXI2VzVHWW14c1RBeE5jV1FMaEpWN0J3Y01OemZIOG54OFVoTlRGUjRqcDYxYUJGbUxsd0lBUGh1NDBZVTNMbUR0Ly94RDRYcHZrY0dCY0ZyK0hENGRuSi92Sm1WMWVGbGMzdVRaczBDMEZvUnBhUzRHTXZYcmhXU1RWSVNFaEJ5NkJES1MwdGhhMitQT1lzWEswM0F5VWhKUVVOYjViUFNraEwwdGJTRW50eExNVTl2NzA1SGllL2R2cjNUTmo1STZVbEphbGVsT2I1L1A0RFdLdEZ1bnA0QVdwL2haVklURTJFL1lJQXduWk96dXp1aXc4T1JjLzE2aCtwejExSlRZV3hpQWtkV1ZLRWUwSjE0bGlZeEJxRDdmZnZPNG1icXhMb1lSNkRlNEVFL044aWV3Ky9rNUFqTDhtL2ZCZ0RoZnRVVkoxZFhBSzFUYlNxam82T0RvQWtURUhya0NDNUhSbmFZbGljak9Sa1ZaV1VZUDIwYTlKWEUzajI4dlBEbmp6NENBRFExTkdEekYxOUFMQllMeTdxcnNxSUNlN2R0UTB0TEMyWXVXSUJKczJZSlU0eGxwYWZqVncwVFg3cTZMakZHVC9Ub1lhSktMeVpmWmxjbUl6a1pPVGR1ZExudi9HWExjT1BhTmZ5MmZUdis5T0dIU0UxTVJIOWJXOWphMndOb2ZTQTdlZkFnN0J3ZE5aN0QrWXRPYmw2SDkreFJ1bHhIUndkbTV1YWNNNDdvQWZFTENrTEl3WVBJU0VucFVNWXdNVFlXSXBGSTRZRlNKbWo4K0E1WjJrTjhmREI1MWl5Y09YWU1seU1qaFlmZHFIUG5VRjlYaDBrelp3b0JlcUIxdW9EWml4WmgrM2ZmSWVIU0pTRklQOERaR2ErKy96NzI3OWlCT3prNU9MSjNMOEpPbnNURTZkTXhkc29VaGNBWkFGd01EMGRWUlFVR2UzdDNtTGZUckU4ZmhSZnVRdnNuVElDdGd3TUFhRHlTUzVOeko1bzRjNlpDT1YxakV4UE1tRDhmUDMvL1BYTGJsY21NQ2d0RFUyTWpBb09ETy95TmVRMGJoa2x0ZjJOUllXSEN3MngzOW1sUFZzRkk5dEpiRnFDVmtZM0NiRjlaeWR6Q0F1WXFYbllSMFlQejY1WXRhR3hvd0pJMWF6Q2drNWRZM2IwK1BQM2lpeDN1amVPbVRjT0ZNMmVRSnhkQTY4eXQ3R3pFUkVUQXd0SVM0NlpNVWZ2Y2lMUkJGbkMrbHByYVliUzhiRXBldjlHajcvdHpOTzBEeTJSblpLQ3BiYm9ma1VnRXFWU0t2SndjdUE4ZXJERGQxdXZ0cHVpUlNDUUlPM0VDZzcyOU1kRE5UV0hkdGJRMEFFRFlpUk1xMnpzaUlLRER2VjZadnlrSjZoNzY5VmNjYXF2ODBwNnhpUWtHcTNqeC84cDc3M1g1ZVMwdExkRFIwUkhqeTlJdUFBQWdBRWxFUVZRQzEvMnNyWVVYekk3T3pncUpLbUt4R1BtM2I4UEgzNzlEZjRhb00wbFhycUN1dGhianAwMVRLLzQwZGM0Y3BGeTVndE5IajhMYjExZjQreFNKUkJDSlJLZ29MeGVTdlhSRUltSDl0ZFJVNFhvZ255alJudncxb3l2RC9QeXdaK3RXZlAzSko1Z3hmejZ1eHNZaTU4WU45REUzeDVPclZpRXdPRmo0L1BZdW5UOHZYR2UyZlBVVjdBWU1hSjFPc0cwNmNCczd1dzdYS0htYUpxcEkyNm9tZDdlYWlsZ3NSa3hFQk9wcWE0Vmw2bzdnYmwveS8wcE1ESFQxOUNCdWFjR1J2WHNobFVqdzRwdHZ3c2JlSHU1ZVhoQ0pSTWhNU1ZGSVZLa29MOGZ0VzdmZ04zcTB5dDhwa1R4bDkwejVLYXk2RTgvU0pNWUFkTDl2Zno5eE00QnhCT29kSHZSelE1KytmUUVBdFhMSlcxVnRDZC9LS3AwcFBVYmJkYUt1cGtibE5xUEdqOGZaRXljUUd4V0ZhWFBuQ3ZkNW9QVTZKQktKVkNaNUd4b1p3YTd0V2hBYkdRbXhXQXdBd3JMdXVoZ2Vqb2FHQm93SUNNQ1VPWE1VMW5rT0hZb25saXhScThJY0VmMXg4YTMvSStEMGtTTTRmZVJJang5WE5xcENYblZWbFZxSktvWkdSbGl5WmcyMmZQVVZkdnp3QTNKdjNGQW9CejVxL0hoRWhvWGh5SjQ5ZU92amo5VjZnQThZTXdiRC9meUVvRnBOZFRVdWhvZmowb1VMcUsrdHhaSTFhNVRlMEtWU0tWS3VYSUd4cVNubmZpVjZRRXo3OU1FUUh4K2tKaVlpUFNrSnZxTkdBV2dkUVZsY1VJQkJRNFlvSGFrZEdCeXM5SGpEL2Z4dzV0Z3hoWWZkekpRVWxmdklSb20xTCtkbjYrQ0FWOTUvSHlrSkNUaDM4aVFLOC9KdzR2ZmZjZW5DQmF4OC9ubUYwVXZwU1VrQW9GRVo3L3RKSk5IazNJbVVCWmxsZi9mVlZWVUt5N1BicXBncFN3NERBQjkvZjV3NWRneTM1SUpQM2RsSDNyMjdkN0Z6ODJaSXBWS3NldkZGcGZmYmdXNXV1SldkalgwLy80eUZLMVlvbmFxUGlMVEh3Y2tKRldWbHVCZ2VEaDkvZjVXanQ3cDdmWkFGb3NVdExTaTdkdy8zN3Q1RlNYRXhnTllYeHMxTlRjSklUMlZLaW9xd2MvTm02T2pvNE9uMTYySFlybVErMGNObTFiOC9uTjNjaEJMWi9tM1BvcVYzN3lJdk54ZDl6TTNWU3Rqb1NuZjZ3RURyWE90U3FSUU45ZlVveXM5SFhIUTB6cDgramF0eGNkand6anNxcXloSnhHS2NQWDRjeGlZbUhSSlZaUDc4MFVkQ1VQbTk5ZXN4WmM2Y0RxTXFWYkd4dDBmUWhBa1lPMm1TUW5CYm1acnFhaVRHeHNLOGIxOHNYN3RXNGFVeUFEUTNOU0h0NmxXa1hiMktwYzgrMitteDNsdS9Ib0hCd1FyVGE1cWFtbUpFWUdDSDM0V3VyaTVlZmY5OTFIWVNxQ2RTUnZhU1pyU2FsWGpzQmd6QUVCOGZwQ2NsSWZIeVpmaVBHYU93L3VybHk4Sy9RdzRkZ3V1Z1FRaWVNZ1cvYk5xRWxwWVd0ZHZWUGdsRDJjdGl6NkZEOGZvSEgrRG43NzhYQm9HTm5Ud1pzeGN0Nm5TRWQ4R2RPN2llbVFtM3dZTnhJek1UNDZkTnc5SGZmc052MjdkamhkeDA1T3FxcWE1R2VFaElsOXVJUkNJYzI3ZXZ5K01GVDVraVZHbVdYVU1pVHAyQ1ZDcEYwSVFKY0hSMjFxaHN2NmUzTjJ6YW5tTnUzN3FGd3J3OERQSHhRVVp5TXRaczJJQWZ2L3dTUDMzNUpUYTg4dzc2MmRqQTJjME5LVmV1WU43U3BjSTFMeTRxQ2xLcFZMaHZFSFZsMEpBaEVMVkxhdW92bDBqWm5YaVdKakVHb1B0OSsvc2RnTVU0QXZVR0QvcTVRZHpXSjlDUjYxdEwyaEpCMU5iMkhlOHNnZEtzVHgvNCtQc2o4ZkpscENZbUN0ZVJrcUlpWE0vTWhLZTNkNWRKM2xLcEZCY2pJb1NmRC96eWkwSlZjVTFsdFNYU0I0MGZyM1E5QjRFUzlYNU1WSGtFakpzNkZhTW5URkJZZGpreUVwRm56ejZrRnJWeUh6d1lZeWROUW5SNE9IUjBkREJLN21haG82T0QyWXNXWWVmbXpiZ1lFWUh4MDZaMWVUd2RYVjFVVlZUZ2Ftd3NNbE5UY1NzckN5T0RndkRtUngvaDk1MDdzZS9ubnlFRmhCdDliVTBOcnNURUlDWWlBbVgzN3NIWnphMUhBb1ZFcEZ6Z3VIRklUVXhFVW55OGtLaVMySllWSGpodW5OSjkraW9wM1ExQUdCVWhINHd1S3lrQkFIeis0WWNxMjFEZkxuZ050RDVNKy9qN3c4ZmZIK2xKU1RoMTZCQ0tDd3V4K2QvL3hvWjMzc0dBZ1FNQlFIakFkbkJ5NnZRODVTa3JQYTR1VGM2ZHlNemN2TU15MlV0YlNkdUlRcG15dGhGSHFnSTRWbTBsdzJ1cnF5R1JTS0NqbzlPdGZlVDlzbWtUNm1wck1XL3BVcVhsd0FIZ3FXZWV3UytiTnVGNlppYisvZkhIOFBEeVF1QzRjUmp1NThlUmhFUVB3ZUxWcTFGUlZvYjgyN2V4WjlzMlBMTmhnOUlYVjkyOVBtU2xwZUZjU0FodTM3d3BqSmFTMTltVWVmZUtpL0hUVjEraHZxNE9UNy80SWdhMmxTRW1ldFNNREFwQzdzMmJTSTZMRTU1RFpWUG4rSTRhMVNQM3QrNzJnWUhXZnJDeGlRbGNCdzJDNjZCQk1ETTN4L25RVUp3NGNBQ3I1S29DeUUrZkszdjVYVk5kcmJEY3dNaElDSUxyM3NkNXViaTd3MFZ1Mm9ET1dOdlpLVlJxTWpFMVJVTjl2ZkJDTGpvOEhOSGg0YkMxdCsvUUgxSkZmanQzTHkrNGUza3AzYzdBMEZDWWVreWU3SGR5TVR5OHcvYXFFdnJvOFpCejR3Ynljbkl3YU1nUWhSZklYWms4ZXpiU2s1SVFkdUlFUmdZRkNkY05xVlNLMktnb0RIQjJSbjV1THFvcUszRnMzejZZVzFqZ2cvLzkzdzczMFVPLy9vcVVoQVI4K085L2QvcDVZckVZZW5wNnVKYVdodHMzYjNaWVAyaklFSlFVRjBQYzBvS0tzaktjUDMxYTZYRmtsUnhPSHozYStsMzE4TUNOekV3RVQ1bUM0b0lDWEk2TTdOYTBmZlcxdFlnS0MxTnJXM1cyRys3bmg4YUdCb1NkT0NGVW54bmk0NFA1eTVZSlNXcS83OXpab1ZLS01tNmVubGovMWx2Q3orZERRK0hzNWlaTXllVG80b0lsYTliZzE1OStRc2loUTFpMWZqMzh4b3pCd1YyN2tITGxDbnhIalVKelV4Tml6cCtIYlZ2RkZTSjFQTE5oUTZjSlk5MkpaMmtTWXdDNjM3ZS9uN2dad0RnQzlSNFA4cm1odkt3TUFHQXA5MzB6TlRORFRYVTFxaXNyRmFvcHFsTFRscUFtcTg2aXlwaEprNUI0K1RJdW5UOHZKS3JJRWsvR3RxdkFxa3htU2dvSzgvTGc2T3lNdk54Y2xCUVZZY2NQUDJEK3NtVVlPM2x5bC91M2Q2OXRhalBiQVFPVXJqZTh6MmxZaWVqUngwU1ZSNENKbVZtSHdMR3lrbjRQUTBCd01LTER3Nkducjk4aGk5UGIxeGNPVGs0NGQvSWtSaytjcUhUdU9nQzRucG1KVTRjT29haWdBTTFOVFRDM3NJRGY2TkZZdkdvVjlQVDBjR3pmUHFRbkpjRnV3QUFjM0xrVFRRME51SjZaaVl5VUZPanE2bUxvaUJGWXVHSUZCZzBkcW8xVEpucHNlUTRkaXI0V0ZyaVdsb2FHK25vWUdoa2hxVzErYm05Zlg2WDc2S2dvKzluVTFBUUFDdGNGMlVPdmg1ZVhRb2E0Sm9hT0dBRlBiMi9zMmJvVnFZbUpPUEg3NzNqeHozOEcwRHFmT0FDTmp0M1ZLTkRPYUhMdVJKcVV5TzJxRkxac3FheWtlSGYza1djM1lBREtTMHVSZk9VS2dpWk1VUHIzMjkvR0JuLzYyOStRZk9VS0xsKzRnT3lNREdSblpNRE93UUZyWG5sRkdPbElSTnBoWUdDQU5hKzhndS8rNTMrUW5wU0U0L3YzWTk3U3BSMjI2ODcxSVRrK0hydTNib1dob1NHQ3AwNkZzNXNiclByM1J6OXJhM3o0eGh1ZHRxdTRzQkJidnZ3U3RUVTFXTDV1SFlhTkhObjlreVI2d0h3Q0FuRDB0OStRblpHQitybzZHSnVZQ0FIbm5wajJCK2laUHJETTZBa1RjRDQwRkZsdGxaSmtsRTJ2R3g0U29sRFZZT2lJRWZEeDl3ZUFUcXNocVNQaTFDbUVIRHFrMXJZTGxpL0gyTW1Ua1pxWWlMam9hR1JuWkFnSk0yNmVucGkzZENrY25KelVlc2tjRngyTnVPaG9BSzJWRjkvc1pGcGhBRGl5ZDYvYTYvcGFXREJSNVRFWGNlb1VBR0RDOU9rYTdUZlExUld1Z3diaFZuWTJFaTVkRXY2T1VoSVNVSGJ2SHVZc1hvejgzRndzWHJVS0IzLzlGYjl0MzQ0M1AvNjRROTlacjYzLzNkWExxS2FtSmhnWkd5TXJMYTNMUkkvMHBDUWhNYXk5NmZQbUlTTTVHUm5KeVhqcW1XZFEwZmFTREdqOTNqcTd1d3R4Z0pMaVlpUzFYUnU3WW0xbjErazBQRmRqWTdGbjJ6WUFyUVAzbFBWZDJyc1NFNFBNbEJSTW1ERUQ1MDZlaElPVGswSWxwWGxMbHlMbituV2tKQ1JnNmhOUHdNVFVWR0gvcW9vS25EOTlXdUhGZnY3dDIwaTdlaFZMMXF3UnBtY0NXaXZOaWRldUZjN2RMeWdJcHc0ZHd0bmp4K0VURUlBTFo4Nmd0cm9hODlWb041RzZ1aFBQMGlUR2NEOTkrL3VKbXdHTUkxRHY4U0NmRzJSVlVGMDhQSVJsOW82T3lNN0l3SzNzYk5pcFNPS1FsOXVXdkNvYjBLbUtzNXNiSEp5Y2NETXJDOFdGaGJDMHNrSkNUQXdzKy9WVE9YQk5SaUtSNE5UaHczQndjb0tMaHdmeWNuT3g3bzAzOE4vLy9BZEg5dTVGYlUyTmtBaXJMdG4xVDlXMVJ0TEpBQmtpNmgyWXFOS0xWWmFYZDFqVzJOQ2cwVEZPL3Y0N2RIUjAwTnpVaE4xYnR1Q2xkOTRSYmhvaWtVaDRvT3pzaGV4QVYxZm82ZXRqektSSkdPcmpBeGNQRDlSV1Z5UDYzRGxFblRzSFBUMDlyRnEvSGc1T1R2ajhiMy9EMGQ5K2F5MkpDR0RhRTA5ZzRzeVpHcldaaUxwSFIwY0gvbVBHNEZ4SUNGSVRFMkZwWllYS2lnb0VUNWtDUFJYVGV6WFUxeXNkRlZLWWx3Y0E2R2RyS3l6cjA3Y3Z5a3RMOGRReno2Z3NWYTRPUFQwOXpGbThHS21KaVFyejd2WXhOMGRGZVRudTNiMnJsWkhibXB3N2tTYk1MU3lFVXJ6Sy9wYkw3dDBEMERwUHJTdzQxWjE5NUMxWnN3Yi8vZTQ3NU42NGdiM2J0bUhWK3ZWS3Q5UFIwWUZ2WUNCOEF3TlJYRkNBdzN2MjRHWldGdmJ2MktFd09wR0l0TVBDMGhLck4yekFUMTkraWFpd01QUzNzY0dZZHFPZ3VuTjlPSHZpQktSU0taNWV2eDZlY3NuaVRZMk5uYmFuTUM4UFc3NytHZzMxOVZpMWZyM0tSRmVpUjRXcG1Sazh2YjJSbVpLQ2xJUUVPRG83NDI1aElld2NISlNPYXRiVjA0TzRwUVdORFEwZCtvR3FwcG5wcVQ0dzhIOGpDdHVQZXY3WGp6OEtGWkZhbXB2eHdhdXZZdDdTcFIybUVEZ2ZHZ3FnZGRyUG52RDIzLyt1Y2wxVFV4TysvWi8vRVg1T2lvOUhWbG9hQmc4YmhvQ3hZN0Z6ODJZTWRIVVZmczlMMXF3UnprdFpIMlQvamgxd0hUUklTQUpvL3lKYUdXVXZ5L2Y5L0RPdXhNUjAraUtkSGo4RmQrNGdJemtaOW82T0drMGpJek5wNWt6Y3lzN0d1WkFRNFdYVjJlUEhNY1RIUi9qZTYrbnBZYzNMTCtOS1RBeXMrdmRIZVZ2Rk14blpQYmI5Y3BGSUpGUTBrRXFscUsrdGhZMjlQZVl0WGFveXllT0xEejlFU1hHeDByL3o3elp1RktvdGhJZUVvTCt0TGZ6SGpFSFlpUlBDTnJwNmVnclRHRjFMVGNXMTFGU05maWVxWEl5SWdFZ2t3Z0JuWjhTY1A0K0FzV05oNytqWTZUNnVnd2JoN1gvOEF4WldWamgzOG1TSDllT21Uc1Z3UHora1hiMHEvQ3h2Mzg4L1F5UVNZWkpjZlBIMGtTTXd0N0NBYjJDZ1FxSUswRHBxWGtiZndBQ1RaOC9HaVFNSGNIRFhMaVRHeHNMUnhhVmIxV2FJVkhuUThhenU5dTE3Q3VNSTFCdG8rdHlncm9hR0JxR2lTWURjVktIZXZyN0l6c2pBNWNoSWpKNDRzY3ZrdExpb0tBQlFhNkRJMk1tVGNlQ1hYeEFiR1FsN1IwYzBORFJnOHB3NVhYNUdiR1FraXZMenNmcWxsM0FyT3h0QWExWEM1MTU5RlZ1Ly9obzFWVldkVmw1VnhyUlBIMVJYVnFMczNqMmxTVGJ5aWJSRTFEc3hVZVVSY1BySUVadytjcVRIajd2eC9mZnZhLytZaUFoa1oyUUkwL3BFbmoyTFU0Y1A0NG5GaTRWdDNEdzl1enlPZ2FFaFhucjdiWWpGWWx6UHpNU2ViZHVRbXBnSXFVU0N3T0JnekZ5d0FHV2xwZGo2OWRlUVNxVXdOakhCMnRkZng1RzlleEVSR29xQTRHQzF5cHNSMGYwTEdEc1c1MEpDa0J3ZkwweGhFeWpYU1c0djdlclZEaS9FQU9EeWhRc0FnTUZ5UVQ1bmQzZVVsNVlpSXpsWnJWS0F5cVlua1pGMW5BMk5qWVZsYm9NSEkrSFNKY1JGUldrbFVVV1Rjd2NVQSs1aXNmaStSNlZRNytYaDVZWFlxQ2hjdVhoUjZkOXk4cFVyQUJUL3hycXpqeng5Zlgyc2VlVVYvR2ZqUnFRbUp1TEkzcjFZdUdKRnArMjBkWERBOG5YcnNQRzk5NFNSRzBTa2ZTN3U3bGkwY2lVTy9QSUxqdjcyR3l6Nzk0ZlhzR0hDK3U1Y0grNjFsUitYelhNdmMrUGFOWlh0eUw5OUcxdS8vaHJOVFUxNDl1V1h1L1dpaitoaDhBc0tRbVpLQ3BMajQxSGFWbnBhMWFoSTg3YWtrenM1T1JnNllvVENPbFZWQ3pUdEEzZEdWa25Gb2QxTFhhbFVpdTgvK3d4ZXc0ZGo4cXhad3ZMSXMyZVJsWmFHWjE5OUZicTZ1aWd1TElTWnVYbTNLdjhWNXVVaFBUa1o5bklqT2xWTktRWjBmUGsxY2ZwMHpGMnlCSDNibmpIYUcrN25oeDJiTnNIVzNoNExsaS92c0g3L2poM29iMlBEcWlmMFFJUWVQZ3dBQ29rTW1oZzhiQmlzN2V4UVVsU0U1UGg0VkZWVW9MaWdBRSt0WG8zS2lncGhPeE5UVXlIRzl0bGYvNnIwV08yWEd4Z2E0cE52dndVQVZGWlVRQ3dXQzFQVmFDb2xJUUY1dWJtWTMvWWQ4L2IxaGNQQWdWMU9WOUJWNVJOMUtpSUJRT0xseThpOWNRTkRSNHpBcklVTDhjMC8vNGxmZi9vSkw3LzNYcWZKWitwVVhPaHJhWWxSNDhmai9PblRHQmtVQk91MmdTTXBDUW00RWhPRDRDbFRGRjZBMlRnNFlLaXZMM1JWRE1xUkZ6eGxDaEl2WDBaY2REUjA5ZlR3MU9yVkdsV3pJT3JLZzQ1bmRhZHZyeTVOWTEyTUk5QWZtU2JQRGVwb2JtN0duaTFiVUZOVkJaK0FBSVhwTldXRFNRdno4bkRtMkRITW1EOWY1WEVpejU3RjdWdTMwTi9HQmo1dDAvbDB4bmZVS0p3NGNBQko4ZkVvek11RG5wNWVwL0Yvb0RWaDVPVEJnM0IyYzhPd2tTT0ZSQldndGEveS9KLysxT2tVWjZvTWRIVkYydFdydUJvYnF6UlI1WXFTcVR5SnFIZGhvc29qWU56VXFSZzlZWUxDc3N1UmtZZzhlL2EranJ0ODdkcHU3M3NuSndmSER4eUFaYjkrbUQ1dkhuUjBkWkdSbkl6SU0yZmdNWGd3QnNzRnY3dFNYVm1KNHdjTzRGcHFLdXJyNm1Ca1pJU2c4ZU14ZnRvMG1KcVpJZXpFQ1VTZVBRdGJCd2ZNWHJRSUlZY09vYXFpQXRQbnpVUHlsU3ZZdTIyYkVGZ2pvZ2VybjQwTjNEdzljVE03RzBaR1JuQjBkdTUwZE5QSmd3ZGhaVzB0dk55U1NDUTRkL0lrMHBPU1lHUnNyREMzNVpoSms1QVVGNGRUaHcram43VzF3bldrc2FFQmx5NWN3TENSSTRXZzIvZi8raGVtenBrRFQyOXZoWW91OVhWMU9MNS9Qd0Fvak5TZU1IMDZyc2JHSWk0Nkd0WjJkaGczZGFvUWNDc3ZMVVZwU1FrOGVuQU9hVTNPSFdnZGlXVmdhSWlteGtiY3pNckNvQ0ZET2szR29jZlh1R25UY09YU0pWeHVHOWtRTkdHQ0VQekpTa3REK0tsVDBOZlhWeWhMM3AxOTJ1dGpibzQxcjd5Q1RaOS9qcGlJQ0ZoWVdTa0U2ME1QSDhhNHFWTVZSbUhmYmdzczNlOEljU0s2UDRIQndTak15MFAwdVhPdEwzemVmVmU0ZjNmbittQmlab2JxeWtva3hjVUpTWm1sSlNVNHRtK2YwcysvazVPRGJkOThBNGxFZ25WdnZBSFhRWU1lN0FrVDlhQ2hJMGJBME1nSXQ2NWZSM1ZsSlVRaUVYemxSdFBMY3g4OEdQRVhMeUwweUJFNHU3c0xBeXB5cmwvSG1XUEhsTzZqYVI4NEtpd011cnE2Q0FnT1ZrZ295VXBQeDlIZmZnUFErcjJXbHhRWGg3emNYRXljTVVOaGVaKytmWkdWbm80VCsvZGovdkxseUxseFF5SFJwRE5OalkyNGNlMGFibVpsQVFDKy91UVRBTURNaFF1RktURFZmVGtOQUk0dUxwMnVOekEwaEltSkNTNkdoNk92aFFVbXlTWGNFRDFJdDdLemtabWFDaHQ3KzI1WHlSQ0pSQmcvZFNvTy92b3JVaE1UMGFkdlh3ejM4OE5BTnpla0pDUW8zV2ZETys4by9CeDI0Z1N5MHRNN0xCZkpQUzhXdFZYdlZHY0tnUFlrRWdsQ0R4K0ducDRlUm80YUJhRDFXcUt0V0Z2KzdkczR0SHMzOUEwTThNUlRUNkcvalExbUxseUlrNy8vam0zZmZJTzFyNzEyMzlXZVppNVlnUFNrSk96NDRRZHNlUHR0Rk9UbFllLzI3WEIwY2NIc0o1OVUySGJjbENuQzRKeXVORFUyQ2xPbTZlcnFvcjZ1N3I3YVNkVGVnNDVuYWRxMzEwUlhzUzdHRWFnMzBlUzVvVE5pc1JqWFVsTVJldmd3aWdvSzRPVGlncWRXcjFiWXhzRFFFTXVmZXc3YnZ2MFdZU2RPb0thcUNqTVdMSUNaM0hlcHRyb2E1MEpDRUJVV0JuMTlmU3hmdDA2dCs3cSt2ajRDZzROeDRjd1pWRmRXd20vMDZDNEhpcGVYbHFLNXFVbHBRcm1zdmQwUk5HRUMwcTVlUlZSWUdCeWNuQlNxbXNWR1JTR21yZG9NRWZWZVRGUjVCSmlZbVhVWWlXUjJIdzluVHE2dUNBd09WcmlvYStMZTNidjQ3My8rQTRsWWpCWHIxc0hReUFoQWF5bmV6Vjk4Z2YyLy9JTDMvdmxQcGZOYUt5dnRaV1p1anNyeWNneDBjOE9Jd0VBTUh6a1NFb2tFbHk1Y3dJWFRwMUZYVzR2UkV5ZmlpYWVld28zTVRBQ3RMNkp0SFJ5d2ZPMWFiUC8yVyt6Y3ZGbWhMVVQwNEFRRUIrTm1WaGFhbTVvd3JZdDVKVWVPR29YdDMzNExHM3Q3OURFM3g5M0NRbFJYVlVGWFR3L0wxNjVGbjc1OWhXMWQzTjB4OVlrbmNQYjRjV3ovN2p0WTllOFBxLzc5MFZCZmo2TDhmTFMwdEdDSTNGeVllVGs1MlBIREQ5RFQwNE90Z3dOTVRFMVJYMStQb3J3OHRMUzBZSUN6TTJZdldpUnNiKy9vaUNkWHJjTHZPM2ZpeElFRE9ILzZOR3p0N2RGUVg0L0N2RHhNbVRPblJ4TlZORGwzbVdFalJ5TGgwaVg4L1AzM0dPanFpdkxTVXJ5L2NXT1B0WWw2QjF0N2V6ejU5TlA0ZmVkT0hOcTlHK0VoSWVobmE0dXFpZ3FVRkJWQlYxY1h5OWV1UlgrNTZhVzZzNDh5RGs1T1dMNTJMWFp1M294VGh3NmhyNFdGMEo4NEZ4S0NpTkJRMkRvNHdLeFBIOVJVVjZNd0x3ODZPam9LMzBVaWVqam1MbG1DdTRXRnlNN0l3SC8vOHgrOCt2NzdNTGV3Nk5iMUlXajhlSnc5Zmh5SDkreEJYSFEwOVBYMWNTYzNGK09uVGtWRTI5UWg4clorOVJVYUdocGcxYjgvem9XRUFDRWhTdHU0N3ZYWEg5ajVFM1dYdm9FQnZIMTlrWERwRW9vS0NqQm95QkNWVlQ4bXo1Nk41Q3RYVUpTZmo4LysrbGM0T2pzTGZVMVpQN2M5VGZ2QTlYVjFPSHY4T0U0Y09BQzdBUU5nYUdTRXNudjNVSGJ2SGtRaUVhYk5uWXZoZm43QzlrMk5qUWc1ZUJDMkRnNFk3dThQY1V1THNNNDNNQkRYVWxNUkhSNE9henM3bE42OWl3QzU2VHhVS1M0b3dEZi8vQ2ZFWXJHd2JJQ3pNM3dEQXpGeTFDaGNpWWtCb05uVVAxMFJpVVJZdm5ZdHlrcExjZXJ3WVZqYjJYSDZNTklLRnc4UExIMzJXWmlZbXQ1WGxReS9NV05nYm1FQnIrSERVVlpTMHVVTEd4Y1BENFdmWlM5eDJ5K1hKMHNjNjJ5YnpreWJOdzhsUlVWQzlSSnRKYW5jek1yQ3pzMmIwZFRZaUJYcjFxRy9qUTBBWU9LTUdTZ3BLa0pjZERTKysvUlRyRmkzRHM1eW84azFaV0pxaXBYUFA0K3QzM3lEN3o3OUZKWGw1YkN4czhOenI3elNvWkpVWDB0THRZNVpYRkNBblpzM282UzRHRjdEaHlNckxRM2J2djBXODVjdVJWQzdRWWRFcXZ5eWFaTkMwcG1NWDFBUVJnWUZQZkI0bHFaOWUwMTFGdXRpSElGNkUwMmVHK1RKcmdGU2lRUjFkWFc0VzFpSTVxWW1pRVFpakJvL0h2T1hMbFg2cnMzZHl3dHJYbjRaZTdkdngrWElTTVJGUjhOdXdBQVltNXFpcnFZR1JmbjVrRXFsTUxld3dNcm5uNGRURjRuaDhrWlBuSWpJczJjaGxVcVZWZ3h2ejNYUUlDeFpzd1lEMmxWbVVxV3FzaExYMHRLVUxwYzMyTnNiWXlaTlFreEVCUFp1MzQ3VFI0L0NzbjkvbEpXVW9LS3NEUE9YTGNPUnZYdlYra3dpK21OaW9rb3Y1T1B2RHg5Ly8yN3RXMVJRZ0sxZmZZWGE2bW9zV3JsUzRRSFJ4Y01EQzVZdmg2dW5wOUliWjJWNU9Tckt5cURYN3VGUEpCTGhwYmZmaGxRcVJjNzE2emkyYngrdXhzV2hxYkVSN2w1ZW1QUGtrMExwUWRtY2M3SUgra0ZEaG1ESm1qWFl2Mk1IdnZ6NzN6RjcwU0w0QkFTd0FnSFJBeVFMbE92cjY4TzNpeEZsVHp6MUZPd2RIWEV4SWdJNU4yN0F5TmdZUHY3K21ESm5qdEpLTE5QbnpZT0RreE9pejUxRC91M2JxQ2dyZzJtZlB2QWFQaHhCNDhmRHh0NWUySGI1MnJWSVQwNUd3WjA3dUZ0WUNMRllEQk16TTdnT0dnUWZmMy80angzYkliQVdHQndNVzN0N1JJU0dJdWY2ZGR6S3pvWnBuejd3OGZmSENEVktIMnBDMDNNSGdQbkxsa0Vpa1NBekpRVzNiOTJDbllORGo3YUplbytBc1dOaDUrQ0FpTkJRM01yT1JrNTJOa3hNVGVFYkdJaEpzMllwL1J2cnpqN0tlUHY2WXRhaVJRZzVlQkQ3ZCt4QW43NTk0ZUhsaFdsejV5STlLUWtseGNVb0xpaEFIM056akFnTXhJVHAwenVVRUNZaTdkUFIwY0hUTDc2STd6NzlGS1YzNytMbjc3L0hTMisvRFFORFE0MnZEOVBtem9XdW5oNWlJeU5SbUplSHZwYVdtTFZnQWNaUG42NDBtTjNRMEFBQXdzdDBvaitha1VGQlNMaDBxZlhmblpUdjdtOWpnNWZmZlJlbkRoOUd6dlhyeUxsK0hUYjI5bGl5WmcyRysva3BUVlFCTk9zREI0d2RpOXFhR2x6UHpFUmhmajZrRWduTXpNMHhJaUFBWXlkUDd2Q0NPdXprU1ZTVWwrUFpsU3VWdm1TZnYyd1pCZzhiSnBUM1YyZmVlbXM3TytqcjY2TlAzNzd3Q3dxQy81Z3hTcE5kTlpuNlJ4MTYrdnBZdlg0OWp1L2ZqNEZ1YnNKeWlVUUNBSnhxZ3g0SWtVZ0UveTRTdUpRTnltcFBYMThmUTN4OEFMUldLdTFwVXFrVUtRa0pNREkyVm1zYTd2WjBkSFM2Zkw1WHBiR2hBWlhsNVJydkoyNXB3Ym1RRUp3N2VSSUFzSGoxNmc1VmF4YXZYZzBqWTJORW5qMkxUWjkvanNCeDR6QnQ3bHkxWHZ3cDA5elVoTDZXbHNLVURHNkRCNnMxdlU5N0Vva0VrV2ZQNHZUUm8yaHBic2EwdVhNeGZkNDhwQ1FrWU8vMjdUajQ2NjlJUzByQy9LVkx1eHdNUUpTZGthRjB1ZncwUHc4eW5xVnAzMTVUbmNXNkdFZWcza2JkNXdaNXNtdUFTQ1NDb2FFaGJPenQ0VDU0TUFMSGpsVjREbEJtOExCaGVPZVRUeEJ6L256cmQ2bW9DRTE1ZVRBeU5vYUxod2U4ZlgweGF0dzRqUWQ0OTdPMmhxZTNOMnFxcXRTZWNreVRhWTV1WkdZS2c5SzdzbUQ1Y2pnNE9lSFMrZk1vYmhzSTZ1VGlnaWVmZmhvdUhoNU1WQ0hxNVppbzhoQzBMNDk3K3NnUm5ENXlSSzF0NzFkemN6TWE2dXRoWkd3TVBUMDlJVmdsRzFsdzU5WXRWRmRWWWNyczJSZzljV0tIL2R0blYyNTgvMzFoLzhyeWNyUzB0SFI0WU03UHpjV2x5RWhrSkNlanVySVN1bnA2R09icmk0RGdZRGc0T3NMSXhBUVNpUVI1dWJtSUNBMkZoYVdsUXVrL3Y5R2pZVzVoZ1gzLy9TLzJiTnVHdk54Y3pGMnlwQ2QvTFVTOW5vR2hJZjcxNDQ5cWJadVJrZ0lBR083dkR5Tmo0MDYzRllsRUdETnBrbHFaMXpMZXZyNXFqWTRjMlRheVJGTUQzZHp3eklZTm5XNmp6dStpcTIyNmMrN0dKaVpZc1c2ZDJ0dlRIMTluZjBkZGZTOGRYVnl3U3NOK2dLYjdxUHI4U1RObktrejdBN1MrWkp2ZVJaVWxJbnJ3T3J0dUdKdVk0TjIyNlRuYTArVDZJQktKTUdYMmJFeVpQVnV0ejFlM2owSDBxUEljT2xUdHYyTjdSMGM4OStxclN0ZDFkZ3gxKzhDVy9mcGg0WW9WYXJVRkFLYlBuWXNCQXdmQ3dzb0tCWGZ1b0NnL0h3Q0VBU1RHSmlhd3RiZkhiOXUzdzgzVHM4dGdPTkQ2UW52RHUrL0Mxc0doMCtTUWtxSWlsZXVhbXByVVBnZDVsdjM2NGVrWFgwUlZSUVdhR2h1aHA2K1AxTVJFQU9xWEZDKzdkdy9wU1VsSzF4VVhGZ0pvbldKSm1YRlRwM2FqMWRUYjFOWFdvcVc1R2NhbXB0RFYxVVZxMi9ROTdRZG1kVWZpNWN2WXUzMjd5dldxNG9BclgzZ0JaZmZ1WWV6a3lSMEdiTlRYMWFHaHZoNTl6TTFSVTFPRHlvcUtEaFZFN2tkY2REVGlvcVBWM2w0c0Z1TnFiQ3pDVHB4QWFVa0orbHBZWVBtNmRVb1RiRVFpRWVZdVdZS0JycTQ0dEhzM1lpTWpjZVhpUlF3Yk9SSitvMGZEWThnUTZPam9RQ0tSb0xhNkdnQ2dJM2YrVXFrVWhYbDV5RWhKUWNLbFM3aFhYQXpUUG4wd2E2RnZURmNBQUNBQVNVUkJWT0ZDcENZbTRtSjRPR0tqb3VBOVlnU0crUGpBeGNPankrbEdNcEtUY2ZMZ1Fkd3RMSVN4aVFtZWZ1RUZEQjB4QWdBdzNNOFBsbFpXMlBYVFQ3aVdtb292TXpMZ08yb1VwczJkQzZ2Ky9kWCtIZEhqUWRNKzh2M0dzMVRGR0RUdDIzZjFPZTExRnV0aUhJRjZHMDJlRzNycU9kbkUxQlJUNTh6QjFEbHpOTjYzc3phc2ZlMjFidTJuRHE5aHd6Qno0Y0lPeTBNUEgwWm1hcXJDTXBGSWhGSGp4bUhVdUhFYXRVWFY4cTdpclpxOEp5R2lCNCtKS2cvQnl1ZWY3OVorY2RIUktqT3cxVlZaWG83UC8vWTNoV1Vpa1VnWTlSSFFWcUZBM2V4SUN5c3IzTDU1RTFLcEZMcDZlbkFkTkFpTDI4Mm5wMjlnZ0lTWUdEaTV1bUxLN05rWUVSZ0lVek16M01uSndTZnQ1dDdWMDlmSHFoZGY3UEE1SGw1ZWVPdnZmMGY4eFlzSUdqOWVrMU1tSWczRmhJY0RBTDlyUkVSRVJFU1BPRDE5ZmZqNCsrUDNYYnNRR3hrSm9EWDRPbWpJRUdHYitJc1hJWkZJbEFhTFZiRWJNS0RMYmI3NDZDUE5HNndHa1VpRWYzLzhjWWVxTExJWHhWMHBMaWpBc1gzN090MUcxWG9tcWhBQVpLZW5ZL2ZXclIyV3V3MGFkTi9IZG5aM3g1STFhelRhUnlxVkl1VGdRZWpwNjJQaWpCa2QxaGZsNTJQekYxOG9MRlAzKzZJT2IxL2ZUcWU1MmY3dHQ4Sy9iMlZuNDljdFcxb0hxdW5xWXV6a3laaTVZRUdYZzJCOEFnTGc3dVdGc09QSGNUa3lFa254OFVoUFRzWUxmL29UK2xwWjRkTzJnWElBNE9Eb2lJcnljaHpjdVJONXVibW9yYWtCQVBTM3RjVzhwVXNSR0J3TVF5TWpUSm8xQzBueDhiaHc1Z3lTNHVPUkZCOFBvRFhoOExXLy9FVnBwWlZ0MzM2THJMYXBDb2I3K1dIQmloWG9ZMjZ1c0kyaml3dis5T0dIT0hIZ0FPS2lvbkF6S3d1R2FpYlNFUkVSUFE2TVRVM2g0T1NrZERrUmtUd21xbWpSZ0lFRE1kelByME9aUzNVMU5UVUo4OGpLQzVvd1FlMkg1WDdXMXBqOTVKTVFpOFdRU2lUUTFkV0YrK0RCUWxsZGtVaWtVUW12bDk5OXQ4dHRiT3p0OGRHWFgzWVkvZVRnNkloNVM1Y0tKVlNOVFV6Z09YUW96RldVOXpRME1rTHdsQ2xxdDQySU5IYzVNaEozY25MZzR1SFI3WG12aVlpSWlJaEl1eWJObklsaGJSVmJIQVlPVkhpeE9tdmhRbGhaVzhORmJtcGZHUTh2TC9TenR0Ym9zeHhkWERCdTZsVE1XN3BVNVRiaWxoYWNQSGhRYVlDNkt5S1JDQk9tVDBkNWFTbWtVaWtNall6Zzdlc0w5OEdEMWRwL2lJOFBSMG5TZlhFWU9CQzJEZzVvYVdtQlJDeUdnWUVCUEx5OE1HdlJJbzJQWmVmZ2dCa0xGc0RFekF3QVlOVy9mN2NxYitqcDZhR211aG9XVmxZZDF0blkyV0hjMUttUVNpU1FBdWhyWWFHMFNuSm5kUFgwVkZZdHN1elhENE85dmRVNnprQTNOOWc1T0dEb2lCR1lPR09HUnRjWFV6TXp6RisrSEpObno4YWxDeGN3ME5VVnp1N3VrRXFsQ0F3T2hrZ2t3a0EzTjJHd25ibUZCZXpGWXJnT0dvU2hJMFowdU42SVJDTDRCZ2JDTnpBUUpVVkZTRXRLd3Eyc0xFeWVNMGZsZEVDQlk4ZWl0cm9hY3hZdmhvZVhsOHEyR2hrWllmR3FWUmc5Zmp4RU9qb3c3ZE5IN2ZNa0lpTDZvN093c3NJQUZkTjN2Yjl4bzhvK3hieWxTekZ6d1lJSDJUUWkrb01SdGRUZTdIcWkxVjVtOHBOdndNNm1IL1pzL3ZCaE40V0llcm5KVDc2Qlo1Zk54cHBsc3g1MlV6cjErWWNmUWs5UEQwWDUrVEF5TnNhcjc3L2Y2Wnp6c25MRW4zejdyZG9sdUh1THgvbmMvNmdtUC9rR2ZJY053bGYvVUY2bW40aElVM3llSU9vWnZFY1RrVHhlRStoUklKVktPNTMyalA1WTJHOG42aDBtUC9rR0RBejBFYnIzaTY0M0ppSWlyZE16ZGV0V0I1b1ZWWWlJQ0hVMU5XaHNiSVNicHlmbUwxdldhWklLRVJFUkVSRVJFVkZ2eENRVklpSWlJaUx0WUtJS0VSSGhveSsvMUdqN3g3bVU5dU44N2tSRVJFUkVSRVJFUkVSRVJFVDNTK2RoTjRDSWlJaUlpSWlJaUlpSWlJaUlpSWlJSGc5TVZDRWlJaUlpSWlJaUlpSWlJaUlpSWlJaXJXQ2lDaEVSRVJFUkVSRVJFUkVSRVJFUkVSRnBCUk5WaUlpSWlJaUlpSWlJaUlpSWlJaUlpRWdyUkMyMU42VVB1eEhhTnZuSk54NTJFK2doZWZmVmxaZzlKZWhoTjRNZUk3emUwSU1TZnZDYmg5MkVQd3grRHg5dGR0WlcyUFBqUncrN0dVUWE0WFZGdTNpZDZMMzRYYUxlZ3RlcG5zRnJBajJPR0t0OHNIaGQ2YjE0NzMyODhMdE1qeXBlaTRoYTZabTZpYnExWDA4MzVJL0N6cVlmWmswZTliQ2JRVm9raFJRK1F6MGVkalBvTWZQc3N0a1B1d2xFQk1CMzJDRDRldk1lOENpeTdtLzVzSnRBMUMxOG50QWVYaWQ2Tjk2anFUZmdkYXJuOEpwQWp4UEdLcldEL2ZiZWlmZmV4NCtCZ1Q1V0xwcjJzSnRCcElEWElxTDc4eGducWxoaHpiSlpEN3NaUk5UTDhUcEQ5R2p3OWZiZzk1R0llaFNmSjRoNkJ1L1JSQ1NQMXdRaTZtbnN0eFAxRGdiNit2d3VFeEgxTWpvUHV3RkVSRVJFUkVSRVJFUkVSRVJFUkVSRTlIaGdvZ29SRVJFUkVSRVJFUkVSRVJFUkVSRVJhUVVUVllpSWlJaUlpSWlJaUlpSWlJaUlpSWhJSzVpb1FrUkVSRVJFUkVSRVJFUkVSRVJFUkVSYXdVUVZJaUlpSWlJaUlpSWlJaUlpSWlJaUl0SUtKcW9RRVJFUkVSRVJFUkVSRVJFUkVSRVJrVll3VVlXSWlJaUlpSWlJaUlpSWlJaUlpSWlJdElLSktrUkVSRVJFUkVSRVJFUkVSRVJFUkVTa0ZVeFVJU0lpSWlJaUlpSWlJaUlpSWlJaUlpS3RZS0lLRVJFUkVSRVJFUkVSRVJFUkVSRVJFV2tGRTFXSWlJaUlpSWlJaUlpSWlJaUlpSWlJU0N1WXFFSkVSRVJFUkVSRVJFUkVSRVJFUkVSRVdzRkVGU0lpSWlJaUlpSWlJaUlpSWlJaUlpTFNDaWFxRUJFUkVSRVJFUkVSRVJFUkVSRVJFWkZXTUZHRmlJaUlpSWlJaUlpSWlJaUlpSWlJaUxTQ2lTcEVSRVJFUkVSRVJFUkVSRVJFUkVSRXBCVk1WQ0VpSWlJaUlpSWlJaUlpSWlJaUlpSWlyV0NpQ2hFUkVSRVJFUkVSRVJFUkVSRVJFUkZwQlJOVmlJaUlpSWlJaUlpSWlJaUlpSWlJaUVncm1LaENSRVJFUkVSRVJFUkVSRVJFUkVSRVJGckJSQlVpSWlJaUlpSWlJaUlpSWlJaUlpSWkwZ29tcWhBUkVSRVJFUkVSRVJFUkVSRVJFUkdSVmpCUmhZaUlpSWlJaUlpSWlJaUlpSWlJaUlpMGdva3FSRVJFUkVSRVJFUkVSRVJFUkVSRVJLUVZURlFoSWlJaUlpSWlJaUlpSWlJaUlpSWlJcTFnb2dvUkVSRVJFUkVSRVJFUkVSRVJFUkVSYVFVVFZZaUlpSWlJaUlpSWlJaUlpSWlJaUloSUs1aW9Ra1JFUkVSRVJFUkVSRVJFUkVSRVJFUmF3VVFWSWlJaUlpSWlJaUlpSWlJaUlpSWlJdElLSnFvUUVSRVJFUkVSRVJFUkVSRVJFUkVSa1ZZd1VZV0lpSWlJaUlpSWlJaUlpSWlJaUlpSXRJS0pLa1JFUkVSRVJFUkVSRVJFUkVSRVJFU2tGVXhVSVNJaUlpSWlJaUlpSWlJaUlpSWlJaUt0WUtJS0VSRVJFUkVSRVJFUkVSRVJFUkVSRVdrRkUxV0lpSWlJaUlpSWlJaUlpSWlJaUlpSVNDdVlxRUpFUkVSRVJFUkVSRVJFUkVSRVJFUkVXc0ZFRlNJaUlpSWlJaUlpSWlJaUlpSWlJaUxTQ2lhcUVCRVJFUkVSRVJFUkVSRVJFUkVSRVpGV01GR0ZpSWlJaUlpSWlJaUlpSWlJaUlpSWlMU0NpU3BFUkVSRVJFUkVSRVJFUkVSRVJFUkVwQlZNVkNFaUlpSWlJaUlpSWlJaUlpSWlJaUlpcldDaUNoRVJFUkVSRVJFUkVSRVJFUkVSRVJGcEJSTlZpSWlJaUlpSWlJaUlpSWlJaUlpSWlFZ3JtS2hDUkVSRVJFUkVSRVJFUkVSRVJFUkVSRnJCUkJVaUlpSWlJaUlpSWlJaUlpSWlJaUlpMGdvbXFoQVJFUkVSRVJFUkVSRVJFUkVSRVJHUlZqQlJoWWlJaUlpSWlJaUlpSWlJaUlpSWlJaTBnb2txUkVSRVJFUkVSRVJFUkVSRVJFUkVSS1FWVEZRaElpSWlJaUlpSWlJaUlpSWlJaUlpSXExZ29nb1JFUkVSRVJFUkVSRVJFWkVXWkdkazRHWldWcmYyTGN6TDYrSFcvSi9pd2tJa3hjVTlzT1BmcndkNTduY0xDeUZ1YVhsZ3h5Y2kvS0crWTVVVkZjaElUa1p6Yy9QRGJncFJyNmIzc0J0QWo3ZGRQLzZJaHZwNlBQK25QejNzcGhBUkVUMjJtaG9iOGJmWFh3Y0EvT3ZISHg5eWE0am9jZmZlK3ZVQWdFKysvUllHaG9ZUHVUVkUvSnNrb3A3SGVCajlmL2J1TXlDcUsvMGYrSmVoTitraUNGSkZFT3hZSXZaZW9zYW9zYVJ0TkdXenNTUS9VNHk3cWJ1YmJQNmJzbXRpaTBsTU5Ja21KckdnS0FvV0ZCRkZFWkJlbFNZaXZUUER6UDhGY0hlR21ZR2hEWUxmejVzdzU1NTc1OXd4YytlY2U1NzdISHA0bFJZWDQvdnQyMkZzWW9MTjc3OFBZeE1UamZjTkRRckNtV1BIOFBLYmI4TEYzVjBvdjE5UWdQS3lNbzJPNGU3bHBYYmJyZWhvbkQ1NkZDUEdqaFhLc3RMU05HNmZxNmVueG5YYnF6dlBYU0lXWS9zbm4wQlhUdzliUC80WWV2cjZ3cmEzWG5vSmR2YjJlUDNERHp0M0FrUVBJRzMyUjY1ZnVZS1F3RUE4L2VjL3c5SFpHVURqL2NpNnVycDJIMHRQVDAramEyZHRUUTN1NWVlM1drZWtxd3NuRnhlbDhndkJ3YmdTRm9hM1AvNFkrbkxYQkFCSWlJbEJaVVZGcThlMWQzQ0FpNGVIUXRtWndFQ0VIRCt1OXQ2clJDeEdmWDA5NnV2cklhNnJRMVZsSlNvcktsQlZXWW1xaWdyWTl1K1A0ZjcrcmI0dlVXL0RRQlV0YTc3QjFVeEhSd2RHeHNhd2QzREE4TEZqTVdIS0ZPanE2dlpRNjdRdk1TNE9FckVZVXFrVUloRVQvQkFSRVhXVXVMNGV5Zkh4OEJzMXFxZWJRa1I5bEV3bXc2M29hRnlQaUVETzdkdW9ycXdFQUppWW1jRmg0RUFzWEw0Y0F3WU83T0ZXRW1tbTVkaThKUVp1S3Vwb1AwT1RJQjkxQWJPcS9vMzQ3MEo5QmUrSEVmVnRKVVZGclc0Zk9YWXNidDI0Z2VUNGVJV2dpNWFzYkd3VVhvOGFOdzRoZ1lFSS9PVVhySC83YmFFOExDUUVrV0ZoR3JWTi9yZTB0cVlHVVpjdlkraUlFYkMydFZXcUs1VktzZlBmLzlib3VBRHd4b2NmSXVMQ0JZM3JhMkxSRTA4QTZQcHpsM2ZyNWszVTF0UmdiRUNBUXBBS0VkQzM1L1MwMlIreHNyWkdUWFUxZG56eUNWYXRXd2UvVWFOdzd0UXBuQTBLYXZleHZIeDlzVzdqUmdRZlBhcTJ6Z0JIUnhpWm1PQzdiZHRhYjVlTkRiWjg5SkZDV1VWNU9hNkZoMk93dHpkcXE2dFJXMTB0MU5YVDEwZklpUlBJdlgyNzFlTk9uejlmS1ZCRm5lT0hEdUZTYUNoa01wbks3VVpHUnJDd3RvYURreE9HalJrREhSMGRqWTVMMUJzd1VLV0hEUGJ4Z1k1SWhJYUdCcFFWRnlNclBSMVo2ZW00ZWZVcVhuajExWWZtS2EySjA2WkJJcEZ3VUU1RVJOUUo0dnA2ZkxCNU04VDE5WnpBSWFKdVVWOVhoLzI3ZGlFbElRRWlrUWdEQmc3RUFFZEgxTlhXNHQ3ZHUwaEpTSUIvWGg0RFZhalhhUjZiazNvOTFjL3c4dldGVENwRmFtS2k4SnFvcitEOU1LSys3VjlidDJwVTc4QTMzN1M2L2VPZE94V3VFOWEydGhnNWJoeVM0dUpRVkZnSUd6czdoZnFiL3ZZM3RjYzZHeFNFdUJzM0ZNcXFLaW9RK091dnNMR3pVd2hVcVdvS1NCZUpSSGo5Z3c4VTl2bnE0NDloYldlSE5jOC9yL1FlSmNYRnVCUWEydW81dFZkem9FcFhuN3U4cXhjdkFnQW1UcCt1Y2JzYUdocHcrdGd4VEowekJ5YW1waHJ2UjcxWFg1elQwMloveE4zTEN5Ky84UWIyL09jLytISDNidnhwL1hwaDJ6TXZ2NnhRVnlhVDRaZTllMkZtYm81SFY2eFFPcFpadjM0QTBHcVF5N0RSby9INFUwL2grVmRmVlJ1SWMvelFJUmdhR1NtVm56NTZGUFYxZFVpNmRRdEp0MjRKNVJ1MmJvV1Rpd3MyTmwzanp3UUdJdlRFQ1h5MFk0ZHdmSmxNaGkxLy9qTXNMQzFiK3pnVVNDUVN5R1F5TEZ5K0hNWW1KakF4TllXSnFTbU1UVTFoWVduWnJzeGJSTDBOQTFWNnlETXZ2Nnp3dzVXWG5ZMzl1M2JoVGtZR1FvT0NNSC9wMGg1c25mWXNYTDY4cDV0QVJFVFU2OGxrTW9qcjYzdTZHVVRVaDUwNmZCZ3BDUW53OVBiR3l1ZWVReis1bXk0eW1ReHBTVW04ZVVLOVVzdXhPU25ycVg3R3VvMGJGYkt0ckd2NkwxRmZ3UHRoUkgzYnFyVnJGVjZuSlNYQjJzNE8xaTB5cERTcnFxeEVVbHdjUmsyWUFKSGNrL0txbnBxZis5aGpXUFRFRXlxREk1cVgwMURGeE14TTArYmp3ODJiQVFBMmRuWjQ4eC8vRU1xTDc5OUhiVzB0M0wyOFlEZGdnTkorZGdNR2RDcW90YTFsZHJyajNPOWtaaUk5T1JsZXZyNnRIcU9sd0Y5L1JjVDU4eWd0THNicWRlczAzbzk2cjc0NHA2ZnQvb2k5b3lOZWZ1TU5YQXdKZ2RmUW9iaWRuZzRBOEIwNVVxSGU3ZlIwMU5mVlllcnk1VXJiNURWZmIycXFxL0hoNXMyWVBHc1dGaXhicGxCSEloYmorKzNiOGRMbXpVckxmMGtrRXZSdkVWQ1NrWktDYStIaFdMcG1EU1pNblFxWlRJYnZ0MjlIU1ZFUkJqZzZLdFF0eU11RGhaV1ZRaEJNWFcwdEFHQmcwM0pDZGJXMUtDa3VCZ0JodWFDN2VYbENmZmxqVHBrOVcrMjVFdlZWREZSNVFEZzZPMlBKNnRYWSsrV1hpSTJLYXZOSGphbEJpWWlJaUloSVcyS2lvZ0FBeTU1K1dpRklCV2k4Z1Q3WXg2Y25ta1ZFUkVSRTlNQVpOWDY4OEhkbGVUbU9IRGdBS3hzYnZMSmxDL1JWTEMzenk5NjlTRTFNeFBBeFl6Qm04bVNsN1lkLy9obkpjay8xeTJ1NVpBVUEvTFp2SDY2RmgzYzRhR1J0VTNDb2dZRUJLc3JLVUZGZURnQklUMDRHQUppYW15TXZPMXRobi9ZRWViUkhkNTk3YzBhR0dmUG5hOXltUzZHaGlEaC9IbFkyTmxpeWFwWEcrMUhmd2ptOWpyR3hzOE5qcTFjcmxWZVdseU8zNmJweTdkSWw2T3ZybzUrRkJaTGo0eFhxdWJpN3c4allXS0VzK2RZdFNLVlMrQXdmcm56Y3B1QVFNM056cFczbHBhWHc5dk1UWGxkVlZ1S1h2WHN4eE04UEU2Wk9CZEQ0ZlU5TlRNVDZMVnNVbGdZckt5bEIwcTFiR0Q1bWpNSXhTNHFLSUJLSk1MRHBtcGlSa29MdnQyOVhxUE9GWEtZcVpzYW1oeDBEVlI0Z2c5emNBQUJscGFVSzVjMXI0SDN3bi84ZzVQaHhYTHQwQ2JXMXRVb1hzTUtDQWx3SURrWmFVaExLeThwZ2FHZ0lKeGNYQk15Y3FYQ3hiWG5jdjIvYmhodVJrYmg0NWd5Szc5K0hyYjA5NWk1WkFyOVJveUFSaTNFNk1CRFJrWkdvcXFpQVRmLyttRDV2SGtaUG1LRHlIRHJUaHBiUnFCZUNnNUdSbW9ySzhuSVlHQnBpZ0tNajVpeFpBbzhoUXhTT2NTOC9IeUVuVGlBdEtRbDFOVFd3c3JYRjZBa1RNSFgyYk9qcThYOXhJaUxxT1NWRlJRZy9leGJKOGZFb3ZuOGZPZ0FjbkoweGZkNDhEQjB4UXFtKy9POWlWbm82emdZRklTY3JDem9pRVp4ZFhUSDNzY2VVMXE5dXVWYXUvT3VXZllXQ3ZEeUVCZ1VoUFRrWnRkWFZzTFMyeHRpQUFHSHdSVVFQdnE3cXc5L0p6TVQyZi8wTGhrWkdlUGZUVDFXdXhiN3IwMCtSbVpxS2RaczJvYmFtcGtQdHpjL0p3Ym1USjVHZWtvS2FwdXVPLzhTSm1EaHRHdDU3OVZVQXZERkR2VnQ3eHFQZE1RYnY2UHQzUnorRHFEZFRkMzhLZ0VKbW41Yi8zM2ZrZTlYVys3V2xNMk9Ndkp3Y2hKNDRnZHZwNldob2FFRC9BUU13YnRJa1RKZzZWU2x6UTBmM0l5SkZadjM2NGZHbm5zS0JiNzVCWWt3TWh2djdLMnlQallyQ2pTdFhNSDdLRkl4VEVhUUNBQTVPVG1pUVNJVFhNcGtNMXlNaW9HOWdvTEsrVENiclZKdUh5QzIzZC9LUFAzQStPRmhoZS9DUkl3Zytja1Nock9YMXNXVWdpeXFhQkxkMDU3bG5wcVlpTVRZV0FPQTJlTEJHKzl5NGNnWEhEeDJDaWFrcG5sdS9uc3YrUE9SNis1eWV0dWJueWt0TEVYam9FQjVkdmh3V1ZsWXFQOHZNdERUODJPTHorV0hIRHFWNnI3ejFGZ2ExNkZ2ZHZIWU5KcWFtY1BId1VLcGYxUnlvMHJSY1VMTzYybHJVMTlVcFBJZ1RlZkVpeWt0TFVWcGNyRFFPK205VGRxblhQL2dBQmtaRzJQdlZWMmlRU0RCNTFpeGNDQTVHU1hFeFRNM01rQmdiQ3dkblorSGNYVDA5OGZJYmJ3QUFRaytjUUVwQ2d2Q2FpQmlvOGtDcHFhNEdBTFVwczg4SEJ5UGkvSGs0dTdtaHRDbFZWTE9FbUJqOHRHY1BKR0l4TEt5czRPcmhnZkxTVXFRa0pDQWxJUUd6RnkzQ3JFY2ZWWG5jY3lkUDR0TFpzM0J5Y1lGWUxNYTkvSHo4dUhzMzFtM2FoSXRuemlBOUpRV0QzTnlncDZlSGUvbjUrR1h2WGhpYm1DaEZKM2FtRFMyUDgrUHUzV2hvYUlDdHZUM2N2THhRV1Y2TzJ4a1p5TTdNVlBnaFRFbEl3TDRkT3lBV2kySHY0QUI3QndmazNMNk40Q05IY0RzdERYOWF2NTREWmlJaTZqRjd2dmdDUllXRnNMU3l3aUEzTjFTVWxlRk9SZ2IyN2R5SlovL3lGNVdSL2dCd1BTSUNSdzhlUkg4SEJ6aTd1U0gzemgya0p5Zmo2ODgveDRhdFd4WFNRbnI1K2tJbWxTSTFNVkY0clVwaWJDeCszTDBiRW9rRVp2MzZZWkM3TzZvcUtuRHk4R0hoaVFVaTZqMDYyNGNmNU9ZR2UwZEhGT1RsSVRFdURzTkdqMVk0Zm1seE1iTFMwbUJwYlkzQlBqNFk1TzZPakpRVUhQbjVaNng1NFFXbEo1aFVTWWlKd1k5ZmY0MEdpUVRtRmhadzlmQkFaWGs1Z284Y1FUNnZPOVFIZEhRODJsVmo4STYrZjNmME00Z2VkdTM1WG5WV1I4Y1ljZEhSK08ySEgyRFdyeCtjWEZ4UVhsYUd2T3hzSERsd0FMbDM3bUQ1TTg5MDZYNUVENnVXazV2eWZ0cXpCei90MmFOeVcyUllHQ0xEd3BUSy83NXRHeVpNbVFKTW1TS1VYVGg5R2pLWlRHMEdCNmxVMnM1V3QyM0QxcTBxeXkrZk80ZnJFUkZLNWYrVld6SklIVTJDWHJ2cjNLVlNLWTRlUEtoUjNXWlJseS9qdDMzN1lHQm9pSFViTjhLK0M2L3QxRHYxOWprOVZicGpmdTUyUmdZU2J0NUVXbUlpVnExYnB4QU0xOUtHdDkrR2xhMnRVdm50OUhTVmdTdWx4Y1ZJaW92RHBKa3pWV2FzcWF5b2dLNnVydEsvVVhsWkdRREFRaTVRWmZxOGViQjNjTUMrblR2eDB1Yk5NREF3d0pjZmY0eGxUejhOTjA5UGZQcmVlMGlJaWNHNVU2ZFFVMTJOeGF0V3djSEpDVWx4Y1lnNGZ4NEFZRzFycTdBY21MR0pDVnc5UFFFQUJmbjVBQ0M4SmlJR3FqeFFvc0xEQVVEdFJUcjZ5aFZzL090ZlllL29xQkFaWEZKVWhBUGZmb3NHaVFTUHJWNnQ4RFJEMHExYitISFhMb1FjUHc2UElVTlVSZ1pIWDcyS3pSOThBRXNySzBpbFV2eTRlemZpYjk3RXowMmQ1bGYvOWpmWURSZ0FtVXlHZzk5OWg1dFhyK0ppU0lqQ2oxcG4yeUR2eEcrL29hR2hBU3VlZlJiK0V5Y0s1ZVdscFVLYXJ1YlhQKy9aZzRhR0JxeDU0UVdNYUlwR3I2cXN4SjR2dmtEU3JWdTRlZldxUXFwRklpSWliWEowZHNiSzU1NVRpT2cvOGR0dkNEdHpCdWVEZzlVT0VJT1BIc1hhRFJ1RXlhRHFxaXA4L2ZubnlNL0p3ZmxUcHhUV3UxNjNjYVBDVTU3cm12NHJyNnkwRkFlLy9SWVNpUVJ6bHl6QnRIbnpoTUZiU2tJQ2Z1SVQwVVM5VGxmMDRjY0dCT0Q0b1VPSWpZcFNDbFNKam95RVRDYUQvOFNKME5IUndhUExsMlBYWjU4aE9UNGUvMzczWGN4Y3NBRGpKazFTbVlrRmFFeURlL0M3NzlBZ2tXRGhzbVdZUEh1Mk1ENUlUVXpFL2wyN3V1bVRJZEtPem94SHUrTDcyNW4zNytwK0JoRzE3M3ZWV1IwZFl4ejUrV2NzWHJsUzRaNWRZbXdzZnZ6NmExd0xENGZ2eUpFcTkrM29ma1FQcXpsTGxuVHA4VnBtU012UHljR1pZOGN3Mk1jSGoweWJwbktmaG9hR05vL2JmTjBBb0xRc2hYeXd6YlM1Y3dFQVRpNHVBQnJ2SVdTbXBtSnUwM21hdDhoU0lHK0lueDhtejVxbFZINHhKRVR0Y2o2dDZhcHpCNER3czJlUm41T2o4WHVIbmppQjA4ZU9OV1pTMmJBQlRxNnVHdTlMZlZkdm50TlRwenZtNTRhTkhnMHJhMnZzMjdrVGU3LzhFbk1XTDhhTUJRdFV2cit4aVFsTXpjeVV5dFU5TEhNeEpBUXltUXlPenM3SXVYMWJLRysrWmxWV1ZNRFUzRndwZ0wrOEtRdU9mRVlWSFIwZDlCOHdBRURqRWtYTldXWXNyS3hnMTFUdTVPb0tVM056TEY2NUVpUEhqUU1BVEo4L0h3TmRYR0JsYlMzVWF5a3ZPeHRsSlNVQUdqL2pzUUVCNk8vZ29GRG5UR0NneW4xYm1yMW9rVWIxaUhvREJxcjBNSWxFZ3Z2Mzd1SGFwVXNJUDNzV0pxYW1haTh5NDZkTUVhSjA1UytxbDBKRFVWOVhoN0VCQVVvZE5HOC9QMHliTnc5bkFnTnhLVFJVNVkvYXJFY2ZoV1ZUdWkyUlNJU1pDeGNpL3VaTlZGZFZZY21xVmNLRlZVZEhCMVBuek1ITnExZVJuWldsY0l6T3RrRmVTVkVSQUNpdGM5L1AwbExoUitQUzJiT29xYTdHdExsemhSOUJBREExTThQOHBVdngzWmRmNHNhVkt3eFVJU0tpSHZQa2l5OHFEWVFtelpxRnNETm5rTlBpdDFUZWpQbnpGWjVZTmpFMXhaekZpL0hEamgzSVRFbHBkenN1bnp1SDJ0cGFqUEQzVnhvSWVnMGRpb1VyVnVEMy9mdmJmVndpNmpsZDBZY2ZQWDQ4VHY3eEJ4TGo0bEJmVjZlUTZqZjY2bFhvNk9nSU42WUd1cmhnL1pZdE9QVEREOGpPeXNMUmd3Y1JHaFNFcWJOblkrS01HZEJyY1FQOThybHpxS3V0eGFqeDR6Rmx6aHlGYllOOWZMQmcyVEljL3VtbnJ2NVlpTnJ0SFJXQkY3TWVmYlRObTMrZEdZOTJ5Umk4RSsvZjFmME1JdEx1OTZxalk0enhreWNyM2JQekdUNGMwNXZ1MlVWZXZLaHlBcXVqK3hFOXJHYXFtWHp0Q3RWVlZkaS9heGRNemN5dyt2bm4xV1lTRjlmWHQzbXM0ZjcrYWlkVTVSWGR1NmZ3T2owcENlZURnNFZBbGRiMHM3QlF1c2NQQURIWHJyVzViMHRkZWU1M2MzTng2dkJoMk5uYlF5S1JDUE1SNmhRV0ZPRDBzV093dExiR3VvMGJsU2FYNmVIU1YrYjAxT211K1RrblYxZHMrT3Rmc1gvblRtSDVINmxVcXZSZC9uL3Z2S05STzV2YmV1WENCUURBTDN2M0tteHJ6dGhVVlZFQk0zTnpwWDFWQmFySUt5c3BFWllZcXl3dkZ6NlhmaFlXMlB6Kys3aWJtNHYzWDNzTmF6ZHNnS3VuSjc3OTczOHhZOEVDdGRkRytjeFQwWkdSaUwxK0hldmZmbHNoMkMvaytIR056cHVCS3RTWE1GQ2xoNmk2R2RiZndRRlB2dkFDckd4c1ZPNmpidENYbXBBQUFBclJqZktHanhtRE00R0J5RXhMVTduZHM4VVBqcjFjUjZ2bGV6Yi93TlhYMVVFaWtRZzNwRHZiQm5tRDNOMlJtWnFLWDcvL0hvK3RYcTIydzV3VUZ3ZWc4VW5RbHBxakpibVVBUkVSOWFUbXdWYURSSUxpKy9keC85NDlGQllVQUdnYzJJcnI2MVd1cSt6WElyTUI4TC9mdG9yeThuYTNJeVUrSGtEalRXWlZlR09acVBmcGlqNjhxYms1ZklZUHg2M29hQ1RFeEFoUEErVmxaNk1nTHcrRGZYd1V4aWIyam81NFpjc1d4TjI0Z2JOQlFjalB5Y0dKMzMvSGxiQXdySG4rZVlXbkNwT2JyanRqMVl3UGZFZU1ZS0FLUFJBRysvaEFwMFdLYU52Ky9kdmNyelBqMGE3NC9uYm0vYnU2bjBGRVhmZTkrbmJiTnBYbDh0bU1PanJHVUhXOUFJQmhvMGZqVEdDZzJpQ1hqdTVIOUxCTFQwNUdydHpUL2UweDBNVkZZWGtOQUtpcnJjVzMyN2FocUxBUVl3TUNjRDBpUXUxU0YzVzF0VzIraDdPcks1eGJaQVU1K04xM3lNdk94dis5OTU1UWR2S1BQenAwRGwycEs4OWRKcE0xWnJKb3loaHg2SWNmMU5hVnovcmk2ZTJOTlMrOG9ETFRBejBjK3RxY25qcmRPVDluM3E4ZlhuN3pUWVcrVE12MnJOdTBDVmJXMWtySHZKT1ZoVjliQktNY1AzUUlFb2tFd1ArV0o0dU9qTVNsMEZDaFRtVkZCZkt5czlVdXkvYnZwc0NZdjd6NXBrSzJ1dTJmZkNMOC9ldjMzeXZzSXhLSkVIL3pKc1QxOWFnb0wwZGliQ3lBeHNDKzVyK05qSTJGSUNPeFdJem95RWdZbTVpZ3Byb2FhMTU0QVh1KytBTDdkdXpBUzYrL0xoeTM1WEpvUnc0Y1FNVDU4eG90azBiVVd6RlFwWWMwM3d6VDA5T0RoWlVWUEwyOU1YVEVDSldkcTJhV0tpN09BRkRjRk1tbjdnZkQyczRPUUdQa29GUXFWWG9Qa3hacnM4bW43MjdaOGRLWDJ5WnRhQUNhZmtRNjJ3WjV5NTk1QnZ0MjdrUmFVaEkrZS85OWVIcDdZK3lrU1JnMmVyVENmc1dGaFFDQWY3LzdydHBqMVZSVnFkMUdSRVRVM1ZMaTQzSDI1RW5jQVkyN1FnQUFJQUJKUkVGVXljaFFtWDVXUHUyblBGV1IvczBwTGpWTll5dnZmdE1UVVBZREI2cmNiaWlYUllHSWVvZXU2TU1Ed05oSmszQXJPaG94VVZGQ29FcjAxYXZDdHBaMGRIUXdmTXdZREI4ekJna3hNVGgxK0RBSzh2T3g2N1BQOFBJYmIyRGdvRUVBZ0tLbXZycTZkZHNOall3MFBsZWk3dlRNeXk4clpCUFNWR2ZHbzEweUJ1L0UrM2QxUDZNMU9qbzZrTWxra0tycDh3RC82dysxZHArQTZFSFhWZCtyNWdEenR1cDBaSXhob2VhK1l2T1R4TlZxcmhrZDNZL29ZWmNRRTZNd1dkb2VrMmJPVkFoVXFhNnF3dDZ2dmtMZW5Uc0FnUHpjWEVSSFJpSTlPUmxQcTVoOExXMWFYcUsrcmc2NnVycEt5d2ZKTy9INzczQjJjY0Z3dVl3SXJWSC9pOTQ5dXZyY2RYUjBZR2xsQmQrUkl4VW1wZVdWbDViaTJDKy9JTzdHRFFDQWxZME4xbTNheEw3S1E2NnZ6ZW1wMDUzemM1WGw1ZERWMDROeFUvdHJxcXRoMkdKSkh4dGJXOWlvZUhDZ1plQnZiRlFVYmtWSHc4aklDTFcxdFVKd1RFWnlza0s5OFZPbW9MYTZXbTBiYjJka0lDRW1SaW5JOTgxLy9BT0dob2I0K3h0djRFK3Z2SUxCUGo3NDYvcjFBQnI3V3RHUmtjS3lTODFpb3FJUUV4VUZvUEZlU0hQUTMvWExsMUZkVlFYL2lSTnhMVHdjN2w1ZW1MbHdJYzRFQnVMQzZkT1FpTVZ0QmhBUjlWWDhQNytIZE9SbW1LNnVyc3B5bVZRS0FHclQzVFdYNnVqb3FLM1RXVjNaQnR2Ky9mSHFPKzhnOXZwMVJJYUZJVFV4RWFtSmlSamc2SWhuWDNrRjFyYTJqZS9aTlBEMjlQYUdTTTFuUTBSRTFGTmlvNkx3OHpmZndORFFFQUV6WjhMRjNSM1d0cmF3c2JQRHU1czJhYlV0RXJFWWdQcStSR3VUUjBUVXQza05IUW9MUzBza3g4ZWp0cVlHaGtaR2lMbDZGU2FtcHZBZE9iTFZmWWVPR0FFdlgxOGMrT1liM0lxT3hvbmZmOGVMcjcwR1FPNjZvK1ptQzY4NzFOdjE5SGkwcDk5ZlV3YUdocWlyclVWTlZSV00xQVNvMWRiVUFGQy83anpSdzZTdEoyWTdNOFlRcWJrZlY5KzBUSWI4UkZaWDdFZEVqZHI3Skx5cXAvNFAvL3d6c2pNenNXcnRXaHo0OWx1NGVuaGd6dUxGMkxkakI3N2Z2aDFXVGZmTGdjWUFqWkw3OXdFMFpvQjRaTm8wUExaNnRjcjNLaTBwd2NVelp6QjkvbnlsUUpXRW1CaEVob1hCc2tXbWlMcmFXcTFPcUhiSHVUKzZZb1hLaWZDcWlncWNEdzVHeElVTEVOZlh3MjN3WUdTbXBrSlBUNDlCS3RUbjV2VFU2Yzc1dVpqcjEzSHE4R0ZzL3VBRFdGcFpvYnlzREdZdEFtczBYZnJId2RrWkx1N3U4UEwxeFpuQVFMWDFKa3laMHVweExvV0dJaUVtUnVuZlZrOVBUN2lmSWRMVlZRZ0dTa3RLUWxGaElaNTg4VVc0dUxzREFEN2FzZ1VCTTJaZ2F0UFN4ODMvOXVMNmVwdzllUkpEL1B5RUpZOEFZTWFDQlRBME1zSWpVNmZpcHoxN092VHdCRkZmd0VDVlBxQ2ZwYVdRNm5PUW01dlM5dUttenBtRmxWVzMvYWgxZFJ0RUloRkdqaDJMa1dQSG9pQXZEMGNPSEVCR1Nnb08vZkFEWHRxOEdRQmdibUdCa3FJaUxIL21HYldwMVlpSWlIcEt5SWtUa01sa2VQS2xsK0ExZEtoUVhsOVhwL1cybUpxYm82S3NETVgzN3d2WkR1U1ZGaGRydlUxRTlHQVFpVVFZODhnak9IdnlKRzVGUjhQSzJocGxwYVVJbURGRG94dlFlbnA2V0xCc0dXNUZSK08yWEZwaVV6TXpWSlNYbzdTNFdIaGFTbDVaMDVPT1JMMVZUNDlIZS9yOU5XVnRhNHY4bkJ6azNMNnR0cDE1VFNuQjdlenR0ZGswSWdXNmVucG9rRWhRVjF1ck5GRlFWVm5aUTYxUzFwa3hSbTFOamNwSmtQeWNIQUNBalpydllFZjNJNkt1NCtyaEFhK2hRekZ5M0RnYytQWmJBTUFRWDErc2VlRUZWRmRWSVZ0dUNhN010RFJJcFZJWUdSc0x3YURxUklXSEF3REdQUEtJUXJsRUlzR0ozMzZEb2JHeFVvYkU4dEpTalplL3VadWJpN0RUcDFXV2E2bzd6bDFWRmd1cFZJb2QvKy8vNGY2OWU3QzJ0Y1c4cFVzeHd0OWY3WElod1A4bTZyVWRTRUM5MzRNd3A5ZWE3cHFmdTUyZURsMWRYVmcwWldXN1gxQ2dkSTFaOU1RVE1PL1hEeGtwS2JnU0ZvYkhuM3dTUnNiR0tNalBSK2lKRTBJOU8zdDcvUG1OTjNBcEpLUlQ1OW9jZUd2UWxGR2wrWHRkVkZnb2xKV1ZsS0R3N2wxaG44dm56c0hLeGdiRFJvOVcrUGN4TkRKU0NFWUJnQ3RoWVNncktjR3F0V3VSTHBmdFJTUVNZZktzV1FBYTc4dTIzSS9vWWNGQWxUN0EwOXNiVnk5ZHd2WExsMVgrcU1WZXZ3NmdzUVBYRzl0ZzcraUlWZXZXNGFPMzNzTHRqQXloM01YREF5VkZSVWlNamNYRTZkTTczbmdpSXFKdWNMOXBuZmptMUpQTjBsdWtvT3dLOG9PaWhvWUdwU2MyQnJtNUlmN21UZHk4ZWxWbG9NcjF5NWU3dkUxRTFIdjRUNXlJc3lkUElqWXFTa2pqMzNLZDZkYVc3MnkrQnNtbjdIVjJjME5DVEF5aXIxNkZnNU9UMGo0M0lpSzZxdmxFUGFLbng2UGFmUCsyK2htdGNmZnlRbjVPRGk2RmhNQnYxQ2lWTjlvanpwOEhBQXlXbTNRbjByWitUWk10MlZsWkdEcGloTUsyaEppWUhtcVZzczZNTWVKdjNzUWowNllwbFVlR2hRRlFmOCt1by9zUlVhUFdBaDAwTlhINmRKVy9vYzBaRVBzN09BajM1SnZIOTBOSGpNQ05LMWVFdW1NZWVRU0QzTndnRm91aHI2K1BCb2tFa1Jjdnd0UGJHN1l0c29zYysrVVhsQlFYWS8yV0xZaTVkazBvbDhsa3lNN0t3Z0ExeTN1MmxKMlZwUkJJMGhIZGNlNnFpRVFpTEgzeVNSUVhGc0kvSUVDakRDckZoWVg0K29zdk1HM3VYSlhYU1NKMUhvUTVQVTExNWZ6YzdiUTB1SHA2UWtkSEIxV1ZsU2krZngvRHg0d0IwSGl1cjc3ekRtenM3R0JnYUFpeFdJd3JZV0VZT25Ja3pNek5jVGMzRjJNbVRGQllrckN0NzJsYjE5OFIvdjVDZGlXRHB1eVB6Y0cvdXovN1RLajMrLzc5Q3ZzOThhYy9vYkNnUUtNZ0lrY25KM2o1K3NMZHkwdGxmMDBpa2FBZ1B4OStiV1MwSmVxckdLalNCMHlhTlF2WHIxeEI1TVdMY0hCeXd2Z3BVNFFMWkVwOFBNNmRPZ1Y5ZlgxTW1UMjdWN1FoK01nUlRKbzVFNlp5Ni92ZWFmb0JsSS9NZkdUYU5NUmN1NFpUUjQ3QXhzNE9RL3o4aEcxMXRiVzRFaFlHdjFHallOTzBuaDhSRVpFMm1aaVpvYUtzRERIWHJnazNMSW9LQ3hINDY2OWQvbDc2QmdZd01EUkVmVjBkTWxKU01OakhSMkZTZWZ5VUtZaS9lUk9YUWtQaDZPeU1VZVBIQy90ZXZYUkptQ0Fpb29lVFRmLytjUGZ5UWtacUtveU1qT0RrNHFJVVhMTDlrMDh3YzhFQ2VQbjZLbVJhcWFtdXh2RkRod0JBWWFtZzhWT21JQ0VtQnBkQ1FqQncwQ0NNa0VzbEhuWDVNaTd6dWtPOVhFK1BSN1g1L20zMU0xcHQ1OVNwdUJJV2hxejBkUHk0ZXpmbVAvNjRNQmxXVmxxSzAwZVBJamsrSGtiR3htMm01U2JxVGg1RGhpRHE4bVVFSHowS0Z3OFBJVnRBVmxwYXErbmt0YTB6WTR5Z1AvNkF0WjJkTU9rbGxVcHhOaWdJQ1RFeE1ESTJ4a1ExazZ3ZDNZK0lHaTE5OHNsMjFULzgwMDlLWlcxTmhycTR1OFBGM1IzNU9UbUl1M0VEUUdPQWgzeXdSbk9kUDM3NkNjV0ZoUmcyWmd6S1MwdXgvSmxuaERwR3hzWW9LU3BDUVY0ZUZxOWNDVWRuWjRWQWxkU0VCRlNVbFNuMDdWc3pOaUJBNGZnZDBSM24vdnlycjZvOGxxZTNOK0R0clhIYnFpb3JVVnBjTEdTWUl0TFVnekNucDA1M3pjK1ZGaGVqdEtRRUUyZk1BQUNrSlNZQ2FBeDRBUnFYREwwWUVvS3M5SFM4MW1MNW41RGp4M0hoOUduOCtmWFhZZE9PcGNmbUxGblM2blo3Qndka05BV1BHRFpsajJ2T3BQZjNiZHZRME5DQTkxOTdEV3MzYnNRUVgxOGg4T1g5cGlXUFd6b2JGSVN6UVVIQzZ4a0xGbURPNHNXdFpwL0xTRTVHZzBTQ1FVMUxDQkU5YkJpbzBnZllPempnOFNlZnhPLzc5K1B3enovajNNbVRzTEczUjNscEtRcnYzb1d1cmk1V3JWMEwyMjVNeGRtVmJUaDc4aVRPQndmRDN0RVJadWJtcUt5b1FINU9Ea1FpRWVZdlhTclVjL1h3d015RkN4RnkvRGkrKy9KTFdOdmF3dHJXRnJVMU5iaWJtd3VKUkFLZlljTzY3WnlKaUloYU0zN3laSVFjUDQ0akJ3N2dXbmc0OVBYMWtYMzdOaWJQbkluendjRmQvbjUrbzBiaHhwVXIrSDc3ZGd4eWMwTkpVUkcyZlBRUmdNYW5FaDZaTmcwUjU4L2o0SGZmNGZTeFk3Q3l0VVZ4WVNGS2k0dXhlT1ZLSEQxNHNNdmJSRVM5aDM5QUFESlNVaUN1cjhlc1JZdVV0dWRrWmVHSEhUdWdwNmNIZTBkSG1KaWFvcWFtQm5kemNpQ1JTRERReFVXaHIrN3Q1NGZ4VTZZZ01pd01QKy9aZzlOSGo4TEMyaHBGOSs2aHJLUUVpMWF1eERGZWQrZ0JzRy9uVHVpb0NMZ1lQWDY4UW1CblN6MDlIdFgyKzdmV3oyaU4zWUFCV0xwbURmNzQ4VWZjaW83R3JlaG9HSnVZUUVkSEI5VlZWUUFhYjBxdmVmNTVtRnRZS096NzdiWnRrRW1sQ3EvWGJkellaZWRFSkcvNi9QbUl2WDRkZDNOejhhK3RXK0hrNG9MYW1ocms1K1FJMzdVSFFXZkdHS1BHamNOMzI3YWh2NE1EelB2MXc3MzhmRlNVbDBOWFR3K3IxcTVWK2c1MmRqOGlhdFRlUUV4VmdTcWFFTmZYNDlmdnY0ZFVLc1d3MGFQaDdPcXFzbDVOVlJYdTNiMExoNEVERVRCamhrTEdCaHM3TzRqcjYvSEl0R2tJYUpwTTloa3hBdVlXRnFpcnJjV3hwcUM0UzZHaHFLeW93TUpseTRUdExhMTQ5bG10TGV2WDNuUHZLa1dGaFFBQWF6NG9TKzMwSU16cHFkTmQ4M05wU1VtTiszbDZBZ0NpcjE2Rm5yNCtQSVlNQWRDWXdlMTZSQVJteko4UC9hWWxkNXBObWprVE1kZXVZZTlYWDJIOWxpMGFMelUwYzhHQ051dmNpbzZHdm9HQkVDaDBOemNYQm9hR01EQTBSRTExdGNwOWxqMzl0RkxaNy92M3czdllNSVVIZUFZNk8wTkhSd2VXclN6cmN5TXlFZ0RnemJsTWVrZ3hVS1dQOEo4NEVRTWNIWEUrT0JpWnFhbklTazJGaWFrcFJvNGRpMm56NXFsTXQvMmd0bUhXbzQ4aUlTWUdoUVVGS01qTGczbS9maGd4ZGl5bXpKNnRsTnAwOXFKRmNIUjJSdmpaczhpOWN3ZWx4Y1V3TlRlSDk3QmhHRDk1TXZvN09IVEhxUklSRWJWcDFxT1BRbGRQRDFjdlhrUitUZzRzckt3d2I4a1NUSjQ5dTFzQ1ZSYXZYQW1wVklxa3VEamN5Y3hVU3NXN1pOVXFPRG83NDhxRkN5aG91cm5zN09xS3g1OThFcTZlbmd4VUlYcklOZDlBMHRmWHg4aXhZNVcycjFxN0ZnbXhzY2pMenNhOS9IdzBORFRBeE13TWJvTUhZL2lZTVJnemNhTFNjaUJMMTZ5QnM2c3JJaTVjd0wyOFBKU1ZsTUNwNmJyak5uZ3dBMVhvZ1pEYTlDUmZTNnBTY0xmVTArTlJiYjUvVy8yTTFvd05DSUNqc3pNdWhvUWdNelVWRmVYbEVJbEVzQnN3QUlOOWZEQjUxaXhZMjlvcTdaY1NIOS9xYTZLdVpOdS9QLzd5NXBzNGRlUUlzdExTa0pXV2h2NE9EbGp4N0xNWU5ucjBBeE9vMHBreHhzTGx5K0hnNUlUTDU4OGpLejBkUnNiR0dENW1ER1lzV05EcVBidU83a2RFMmxOZlY0Zjl1M1loTHpzYkZsWldlR3pOR21HYlRDWlRxRnRlV2dwTEt5c01jbmNYbnVDdnJhbkJIei85SkdScldySnFsVkRmMWNNRDFqWTIrT1kvLzBIaDNidFl2R29WNm10ckVYTDhPQkpqWXpGNzBTSWhxRVdlLzhTSjdUcUhob2FHZHRWdjFwRnpidzlkWFYxVVYxV3B6Q2FYa1pvS29ESG9nS2k5SG9RNVBWVzZhMzR1TlRFUit2cjZjQm8wQ0hkemM1RVVGNGRoWThiQTBNZ0lkM056OGV2ZXZSams3bzdaaXhjcnRjbll4QVIvZXVVVmJQdm9JK3pmdFF0L2VmTk42TFZZeHF1ank2d1Y1T1hCMU5SVWVKMGNIOS9tT0dyY3BFbEtaYi92M3c5SFoyZVYyOVFwdW5jUHNWRlJjQnM4V0drSk5xS0hCUU5WdE95VDNidTdiUjhuVjFjODFZNkxjV3ZIN2VpMnJtakQ3RVdMTUZ2RlU1enErSTRjcVJDbFNFUkU5Q0RRMGRIQmpQbnpNV1ArZktWdDZuNUxXL3VOTlRBMGJIVzdzWWtKVnE5YjEycDd4azJhcEhiQTFKRStDaEZwWDNmMDRRRWdNUzRPQURCc3pCZ1lHUnNyYlIvVlJuWUpWWFIwZERBMklBQmpBd0tVdGpXdis5eVJ0aEoxaGZiOGY5WmEzZmFNUjd2ais5dFY3OS9aZmtaYkJnNGFoRlZyMTdackgxNExTTnNjbkp6dzNQcjFLcmQxZGYrOW8vOS9kMlNNSWIvdkk5T21DVXNHdGVjOU83SWZFVFhxNk9TcHB1NWtadUszSDM1QVFYNCtUTTNOc1hialJwZzFMZGxoYW02TzFJUUVaS1Nrd01EUUVQazVPYmlUbVFuL3B2NjVUQ1pyWFBic3lCRlVWMVhoMFJVck1IbldMT0hZRXJFWVY4TENFSEw4T0dxcXF4dURVcVpQQjlEWUJ6bTBieCtPSHpxRTZNaElMSC9tR1RnNk8ydlVacWxVQ3FsVXFyQ2thUE95UFFaTnkyOTA5N2xyYXVDZ1FiaVRtWW12UC84Y1RpNHVRdGFGMHBJU3hGMi9EaU1qSTdnTkh0eXVZMUx2MHBmbjlMUTVQNWVXbEFSbk56Zm9pRVQ0b3lsejFOUTVjeUN1cjhmZXI3NkN2b0VCbm5yeFJUUklKSUNlSHU3bDV3Tm9mSmdHQUd6dDdiRjB6Um9jL080N1hBc1BWK3FYckhuK2VRQ045emFpbTdLVXRGUlVXSWdiVjY3QXlzWUdCb2FHeUVwTlJWNTJOb2FOSGcwQUtDd29RRVpLQ2lZMlhlZjA5UFV4YnZKa1dGaFpvYkNnQUFCZ1lHU2s4V2ZUR3BsTWh0OS8vQkVORFEyWXVYQmhseHlUcURkaW9Bb1JFUkVSRWRGREx1TGNPUUNOU3dvUUVSRVJFVkhYV0xoc1didnFuL2o5ZDQzcVNhVlMvUFQxMTRpL2VSTXltUXlPenM1NCtzOS9Wc2hTTm12aFFnVCsraXQyZi9hWlVOYlAwaEtUWjg1RWFtSWlEdi8wRTRvS0N6SEEwUkhQdnZLS3dwSTVzVkZST0hyd0lDb3JLbUJsWTRQVjY5WmhpSitmc0wyL2d3TmVmdU1ObkFrTXhMbVRKN0g3MDAveDFrY2Z3VVF1TTRFNmxlWGwrT2RiYjBGUFh4OEdCZ2FReVdUQ0VodWUzdDdkZnU3dHNmeVpaL0Q3L3YyNGs1R0J6S1lNS2dBZ0Vva3dZT0JBTEZxeFFtV2dQeEg5VDFscEtTUmlNVnc5UFZGZVZvYml3a0tNblRSSnlOQ3k3T21uWVdwbUJuTUxDN3k3Y1NQRVlqR0F4dXVCL1BkcjFQanhNT3ZYRDROOWZKVGVZMFJUWnRqcXFpb2szN3Fsc2gxNit2cEtXZkw2V1ZwaTdwSWxBSURveUVqSVpESU05L2NIMEJna1kyNXVqaTgrK0FCQTQvSThGcGFXbmZrb0JPZE9ua1I2Y2pKRytQdXJQQitpaHdVRFZZaUlpSWlJaUI1aWtSY3ZJanNyQzY2ZW5zSjYwVVJFUkVSRTFISDlCd3lBbDY4dnBzeVowNjc5N21SbXRycmtoMGdrZ282T0RrUWlFV3o3OTRlUnNUR216NXVIU2JObUtTM0ZPWEg2ZEl3WU94YWx4Y1dReVdUUU56Q0FyWjBkZFBYMFlOYXZIMHpOelJFd1l3WW1USjJxdEsvSGtDR3dkM1RFSEg5LytFK2NDRjA5NWFra2tVaUV1VXVXd0hQSUVKU1hsV2tVcEFJMFRndzdPanVqdnE0T01nQ1F5V0JwYlExUGIyK1Z5MzUwOWJuTDh4NDJyTlZNTVBhT2p2akxXMjlwZEY1RXBKcUZwU1hlK2ZSVDFOZlZ3Y1RVRkMrODlocXM3ZXlFN1Y1RGh3cC9QLzN5eTZpdHFZR1JzVEU4aHd4Uk9sYkxvQTcvZ0FCNHlRWFJ0WllGenNMU0VxKzg5UllrRWdta1VpbjBEUXd3ME5sWldFWm8rcng1cUN3dmg2dUhoN0RQbExsek1XcjhlT2diR01DaW5VdUh0V1JnWUNCY0owZU5INCswNUdROC92VFRhdXNiR2hwcWZGMGw2cTBZcUVKRVJFUkVSUFFRK3ZlNzcwSlBUdzkzYzNOaFpHeU01YTNjSUNFaUlpSWlJczJObnpJRjQ2ZE1hZmQrYlMwRDh2SE9uY0xmc3hjdHdvd0ZDMkRZeWxJVXBtWm1NRFV6VXlvM01UWEZLNjBFWUppYW0rUEYvL3MvRFZvTWVHaVFCYVdsVFgvN1c3djM2YXB6bC9mb2loWHRiZ2NSdForZW5wNnczSmU5bzZQYWVrTjhmZHQxWEJOVDAzWUZjd3h5ZDFlN1RkL0FBSTgvOVpSQ21aR1JFWXdHREdqenVKb3M5elIxN2x4TW5Uc1hBR0JsWTRNWFgzdXQxZnJ6SDM4Yzh4OS92TTNqRXZWbURGUWhJaUlpSWlKNkNGVlhWcUt1cmc3dVhsNVl2SElsN0RTNCtVSkVSRVJFUkE4R1BYMTlJUlBBdytaaFBuY2lJcUsrZ29FcVJFUkVSRVJFRDZIM1B2Kzh4OTdid05CUW95ZU9pSWlJcUhNNitudkwzMmtpSWlJaUl1cE9vcDV1QUJFUkVSRVJFUkVSRVJFUkVSRVJFUkU5SEJpb1FrUkVSRVJFUkVSRVJFUkVSRVJFUkVSYXdVQVZJaUlpSWlJaUlpSWlJaUlpSWlJaUl0SUtCcW9RRVJFUkVSRVJFUkVSRVJFUkVSRVJrVmJvU0tveVpEM2RDRzJiL3ZpbW5tNEM5Ukp2cmwrRCtUUEc5M1F6aUlpb0UvaTdyMTBEN0t4eFlQZDdQZDBNb203RjYwcnZ3TDc4ZzQvZkpkSVc5azk2QjE0VEhqNzhibEozNDNXRkhtVG4vdmh2VHplaDErQjNtYWh6Mk9laTdxWm42cTdUb2YyNnVpRzl4VWkvd1JqcDY5blR6YUFIbUF3eURCL0svMGVJaUhxN1A2MmMzOU5OZUtqWTJWcjFkQk9JdElMamlRY2IrL0s5QTMralNWdllQK2tkZUUxNCtQQzdTZHJBZmp0UjMyQm1hb0xsajA3dDZXWVE5VXJzYzlHRDZ1RU5WUEgxeExNcjUvVjBNNGlJaUtpYjhmZWVpTG9EeHhORW5jZnZFQkhKNHpXQmlMb0QrKzFFZllPWnFURy95MFJFZll5b3B4dEFSRVJFUkVSRVJFUkVSRVJFUkVSRVJBOEhCcW9RRVJFUkVSRVJFUkVSRVJFUkVSRVJrVll3VUlXSWlJaUlpSWlJaUlpSWlJaUlpSWlJdElLQktrUkVSRVJFUkVSRVJFUkVSRVJFUkVTa0ZReFVJU0lpSWlJaUlpSWlJaUlpSWlJaUlpS3RZS0FLRVJFUkVSRVJFUkVSRVJFUkVSRVJFV2tGQTFXSWlJaUlpSWlJaUlpSWlJaUlpSWlJU0NzWXFFSkVSRVJFUkVSRVJFUkVSRVJFUkVSRVdzRkFGU0lpSWlJaUlpSWlJaUlpSWlJaUlpTFNDZ2FxRUJFUkVSRVJFUkVSRVJFUkVSRVJFWkZXTUZDRmlJaUlpSWlJaUlpSWlJaUlpSWlJaUxTQ2dTcEVSRVJFUkVSRVJFUkVSRVJFUkVSRXBCVU1WQ0VpSWlJaUlpSWlJaUlpSWlJaUlpSWlyV0NnQ2hFUkVSRVJFUkVSRVJFUkVSRVJFUkZwQlFOVmlJaUlpSWlJaUlpSWlJaUlpSWlJaUVnckdLaENSRVJFUkVSRVJFUkVSRVJFUkVSRVJGckJRQlVpSWlJaUlpSWlJaUlpSWlJaUlpSWkwZ29HcWhBUkVSRVJFUkVSRVJFUkVSRVJFUkdSVmpCUWhZaUlpSWlJaUlpSWlJaUlpSWlJaUlpMGdvRXFSRVJFUkVSRVJFUkVSRVJFUkVSRVJLUVZERlFoSWlJaUlpSWlJaUlpSWlJaUlpSWlJcTFnb0FvUkVSRVJFUkVSRVJFUkVSRVJFUkVSYVFVRFZZaUlpSWlJaUlpSWlJaUlpSWlJaUloSUt4aW9Ra1JFUkVSRVJFUkVSRVJFUkVSRVJFUmF3VUFWSWlJaUlpSWlJaUlpSWlJaUlpSWlJdElLQnFvUUVSRVJFUkVSRVJFUkVSRVJFUkVSa1ZZd1VJV0lpSWlJaUlpSWlJaUlpSWlJaUlpSXRJS0JLa1JFUkVSRVJFUkVSRVJFUkVSRVJFU2tGUXhVSVNJaUlpSWlJaUlpSWlJaUlpSWlJaUt0WUtBS0VSRVJFUkVSRVJFUkVSRVJFUkVSRVdrRkExV0lpSWlJaUlpSWlJaUlpSWlJaUlpSVNDc1lxRUpFUkVSRVJFUkVSRVJFUkVSRVJFUkVXc0ZBRlNJaUlpSWlJaUlpSWlJaUlpSWlJaUxTQ2dhcUVCRVJFUkVSRVJFUkVSRVJFUkVSRVpGV01GQ0ZpSWlJaUlpSWlJaUlpSWlJaUlpSWlMU0NnU3BFUkVSRVJFUkVSRVJFUkVSRVJFUkVwQlVNVkNFaUlpSWlJaUlpSWlJaUlpSWlJaUlpcldDZ0NoRVJFUkVSRVJFUkVSRVJFUkVSRVJGcEJRTlZpSWlJaUlpSWlJaUlpSWlJaUlpSWlFZ3JHS2hDUkVSRVJFUkVSRVJFUkVSRVJFUkVSRnJCUUJVaUlpSWlJaUlpSWlJaUlpSWlJaUlpMGdvR3FoQVJFUkVSRVJFUkVSRVJFUkVSRVJHUlZqQlFoWWlJaUlpSWlJaUlpSWlJaUlpSWlJaTBnb0VxUkVSRVJFUkVSRVJFUkVSRVJFUkVSS1FWREZRaElpSWlJaUlpSWlJaUlpSWlJaUlpSXExZ29Bb1JFUkVSRVJFUkVSRVJFUkVSRVJFUmFRVURWWWlJaUlpSWlJaUlpSWlJaUlpSWlJaElLeGlvUWtSRVJFUkVSRVJFUkVSRVJFUkVSRVJhd1VBVklpSWlJaUlpSWlJaUlpSWlJaUlpSXRJS0Jxb1FFUkVSRVJFUkVSRVJFUkU5NFBKemNycnQyUGZ5ODlFZ2tYVGI4WnZkTHloQThmMzczZjQrUk5TN2xaV1dJakUyRm1LeHVLZWJRa1RkUksrbkcwRFUxLzI0ZXpkcWEycncvS3V2OW5SVGlJaUlpSWpVWXIrVmlJaUlpT2pCRlJvVWhEUEhqdUhsTjkrRWk3dTdVSDYvb0FEbFpXVWFIY1BkeTB0bHVVUXN4dlpQUG9HdW5oNjJmdnd4OVBUMWhXMXZ2ZlFTN096dDhmcUhIM2J1QkpwOC91R0hzTEMweEZ2Ly9LZkcreFFXRk9CK1FVR24zdGZXM2g1Mjl2YWRPZ1pSVityclkvQzg3R3prWldkclhOOS80a1NGMXhlQ2czRWxMQXh2Zi93eDlPV3VTUUNRRUJPRHlvcUtWbzluNytBQUZ3OFBoYkl6Z1lFSU9YNGNuK3plclhJZmlWaU0rdnA2MU5mWFExeFhoNnJLU2xSV1ZLQ3FzaEpWRlJXdzdkOGZ3LzM5TlQ0bkltb2RBMVY2a0ZRcXhjZHZ2NDN5MGxJTUd6MGFUNzMwVWs4M3FkZnBEWjloWWx3Y0pHSXhwRklwUkNMRkpFYmkrbm9reDhmRGI5U29IbW9kRVJFUkVWR2oxdnF0UkVSRVJFVFV0dnNGQllpNGNLRkxqN25vaVNjQUFLUEdqVU5JWUNBQ2Yva0Y2OTkrVzlnZUZoS0N5TEF3alk2bGJuTDIxczJicUsycHdkaUFBSVVnbFc0aGs3VjdseHRYcnVCc1VGQ24zbmJHZ2dXWXUyUkpwNDVCMUpWNllneCs4THZ2RUIwWjJlbmpyTjI0RVFNSERjTE5xMWRWYmpjMk5jWDlnb0oyZlcvbEExVXF5c3R4TFR3Y2c3MjlVVnRkamRycWFnQ0FsWTBOOVBUMUVYTGlCSEp2MzI3MWVOUG56MWNLVkZIbitLRkR1QlFhQ3BtYTY1T1JrUkVzckszaDRPU0VZV1BHUUVkSFI4T3pJcUxXTUZDbEI2VW1KS0M4dEJRQWtCQWJpK3FxS3BpWW12WndxM3FYM3ZBWlRwdzJEUktKUkdXUXlnZWJOME5jWDY5MmdFQkVSRVJFcEMzcStxMUVSRVJFUktTWmt1SmlYQW9ON2RKak5nZXFXTnZhWXVTNGNVaUtpME5SWVNGczdPd1U2bTM2MjkvVUh1TnNVQkRpYnR4UXUvM3F4WXNBZ0luVHAydmNyb2FHQnB3K2RneFQ1OHhwMXoxNW1Vd0duUTZPT2JaODlGR0g5dnZYMXEwZDJvK29PL1hrR0h6V280K3FMRTlOVE1UdDlIUk1ualVMaGtaR2F2ZTN0Yk5EYVhFeEFuLzlWZVYyTzN0N0RCc3pCZ0R3OGM2ZFF2bXBJMGR3SVRoWW9lek1zV000ZS9La3d2Nm5qeDVGZlYwZGttN2RRdEt0VzBMNWhxMWI0ZVRpZ28xTjMra3pnWUVJUFhFQ0grM1lJWHlPTXBrTVcvNzhaMWhZV3JiMkVTaVFTQ1NReVdSWXVIdzVqRTFNWUdKcUNoTlRVeGlibXNMQzBoTEdKaVlhSDR1SU5NZEFsUjRVZGZreUFHRGdvRUhJdlhNSDBWZXZJcUFkSFVIcUhaL2h3dVhMVlpiTFpES0k2K3UxM0JvaUlpSWlJdFhVOVZ1SmlJaUlpRWd6ZzMxOE92VlFZbHZMN014OTdERXNldUlKbFlFaGpzN09hbzlyWW1hbWR0dWR6RXlrSnlmRHk5ZTMxV08wRlBqcnI0ZzRmeDZseGNWWXZXNmR4dnZKWkRLSU9waU53TXJHcGtQN0VUMkllbklNUG52UklwWGw2Y25KY0hSMnhxTXJWbWgwbk9iclhmRFJvemdiRktSdy9RcytlaFFBRkFKeG1yLzVDc0U1TGE0SEdTa3B1QlllanFWcjFtREMxS21ReVdUNGZ2dDJsQlFWWVlDam8wTGRncnc4V0ZoWktSeXZycllXQUREUXhVVjRYVkpjREFEQ2NrRjM4L0tFK3ZMSG5ESjd0a2JuVFVSZGc0RXFQYVM2cWdvSk1URXdOakhCakFVTHNIL1hMa1NGaHo5d1FSWVBNbjZHUkVSRVJFUkVSRVJFUk5TWEhmNzVaeVRMWlJTUXB5ckR5Ry83OXVGYWVMakdBVFBOUzNQTW1EOWY0elpkQ2cxRnhQbnpzTEt4d1pKVnF6VGVUeWFUUVNhVFFWZFhWK045NUwzMTBrc2QybytJVk11OWZSdjV1YmtBQUtsVWl0dnA2ZkFiUFZwNFNMd2xoNEVEaFFBUVRSWGV2U3Y4WGQyMGhJOUNXV1dsOEhkVlpTVisyYnNYUS96OE1HSHFWQUNOMTV2VXhFU3MzN0pGWVdteXNwSVNKTjI2aGVGTm1WdktNcHoyQUFBZ0FFbEVRVlNhbFJRVlFTUVNZV0JUNEYxR1NncSszNzVkb2M0WEgzd2cvTTBWRDRoNkRnTlZla2pNdFd1UVNDUVlOWDQ4aG80WUFWTXpNK1JsWnlNL0p3Y09UazRxOThuTHpzYUY0R0JrcEthaXNyd2NCb2FHR09Eb2lEbExsc0JqeUJEY3ljekU5bi85QzRaR1JuajMwMDlWcmlXNTY5TlBrWm1haW5XYk5zRnI2RkNoWS9mM2JkdVFsWjZPczBGQnlNbktnbzVJQkdkWFY4eDk3REc0dUx1cmJFOWxlVGt1bkQ2TnhOaFlsQlFYUTBkSEJ3TWNIVEZ2NlZKNGVudDMzWWVsUm5zK3crYk8rZnpISDhlMHVYTVZ0aDM0NWh2Y3ZIWU44eDU3RE5OYmRNWjNmL1laTWxKUzhPbzc3d2pITENrcVF2alpzMGlPajBmeC9mdlFBZURnN0l6cDgrWmg2SWdSU3UyVS80d05EQTBWeWxyV0FmaWpTRVJFUkVUcWFkb1hUVXRLd3A0dnZvQ0JvU0hlK3VjL1lXWnVMbXdydm44Zm43NzNIdlQwOUxENS9mZGhZV1VGUUhXL3RWbGhRUUV1QkFjakxTa0o1V1ZsTURRMGhKT0xDd0ptem9TM241OVNPOXNhdXhBUkVSRVI5WFY1MmRsdDF0RWtnNG1Ea3hNYUpCTGh0VXdtdy9XSUNPZ2JHS2lzTDVQSk5HNWpabW9xRW1OakFRQnVnd2RydE0rTksxZHcvTkFobUppYTRybjE2eFd5dS96eDAwK3Q3OXpVdHZLeXNqYnJPZ3djaUVlbVRWTW9heGtVY3kwOEhPNWVYa3JMSUVra0VseTVjQUVUcDArSFNDVEMwWU1IMnpnckl0WDYraGc4OXZwMW5BOE9WaXlMaWtKc1ZKVEsrdFBtem0xM29NcW43NzJuVVJrQVJGNjhpUExTVXBRV0Z5dk5vLzMzSC84QUFMeit3UWN3TURMQzNxKytRb05FZ3Ntelp1RkNjREJLaW90aGFtYUd4TmhZT0RnN1ExZXZjUXJjMWRNVEw3L3hCZ0FnOU1RSnBDUWtDSytKcUdjeFVLV0hYR3VLUmh3MWZqeEVJaEdHKy9zajR2eDVSRjIrTEt3NUtTOGhKZ1kvN3Q2TmhvWUcyTnJidzgzTEM1WGw1Ymlka1lIc3pFeDREQm1DUVc1dXNIZDBSRUZlSGhMajRqQnM5R2lGWTVRV0Z5TXJMUTJXMXRZWTdPT2pzTzE2UkFTT0hqeUkvZzRPY0haelErNmRPMGhQVHNiWG4zK09EVnUzS3FYVHlzbkt3bmRmZm9tcXlrb1lHUm5CMmRVVkVyRVllVGs1eUV4TjFVcWdTbnMrd3lGK2ZyZ1dIbzZNbEJTRlFCV1pUSWEwcENRQWpTbk41QU5WR2lRUzNNbk1oTG1GaFVMZ3k1NHZ2a0JSWVNFc3Jhd3d5TTBORldWbHVKT1JnWDA3ZCtMWnYvd0ZQc09IdDlsMkwxOWZ5S1JTcENZbUNxK0ppSWlJaU5xaWFWL1UwOXNiSS96OUVSTVZoYk1uVG1DeDNBM2RrNGNQbzBFaXdjSmx5NFFiWksxSmlJbkJUM3YyUUNJV3c4TEtDcTRlSGlndkxVVktRZ0pTRWhJd2U5RWloZld0TlJtN0VCRVJFUkgxZGMyVHFxM1I1S0hGQ1ZPbUFGT21DSzh2bkQ0Tm1VeUcrVXVYcXF3dmxVbzFhcDlVS20xM0FFZlU1Y3Y0YmQ4K0dCZ2FZdDNHamJCdk1XOFFHUmFtMFhHcXE2cmFyT3M5YkpoU29NcEV1V3pxcFNVbE9QSDc3eENMeFZqLzl0c3dNaklTdG9XZk80ZWl3a0pJSkJKTW16c1hUaTR1R28xOWlGcDZXTWJnbWx5TE9wclJhTVBXcmNMZmw4K2R3L1dJQ0lXeUt4Y3U0RnA0T0FCZytyeDVzSGR3d0w2ZE8vSFM1czB3TUREQWx4OS9qR1ZQUHcwM1QwOTgrdDU3U0lpSndibFRwMUJUWFkzRnExYkJ3Y2tKU1hGeGlEaC9IZ0JnYld1cnNCeVpzWWtKWEQwOUFRQUYrZmtBSUx3bW9wN0ZRSlVlY0RjM0Y3bTNiOFBDMGhMdVhsNEFnRkhqeGlIaS9IbEVYNzJLQmN1V0thVytPL0hiYjJob2FNQ0taNStGLzhTSlFubDVhYW13cGhvQWpBMEl3UEZEaHhBYkZhVVVxQklkR1FtWlRBYi9pUk9oMDJMTnQrQ2pSN0Yyd3dZaFlLSzZxZ3BmZi80NThuTnljUDdVS2F4YXUxYW9XMU5kalI5MjdrUlZaU1VlbVRZTkM1Y3RFNkszS3lzcVVIVHZYaGQ4U3ExcjcyYzQyTWNISXBFSVdXbHBrRXFsd25wMStUazVxS3lvZ0lHaEliTFMwaUNSU0tEWEZHV1puWlVGaVZpTUlTMkNTQnlkbmJIeXVlZmc0dUVobEozNDdUZUVuVG1EODhIQkdnV3FyTnU0RWZWMWRYaG40MGJoTlJFUkVSRlJXOXJURjEyNFlnVVM0K0p3NWVKRlRKNDlHMVkyTnJpVG1ZbllxQ2c0dWJvcTNPUlZwNlNvQ0FlKy9SWU5FZ2tlVzcwYUU2Wk9GY1lTU2JkdTRjZGR1eEJ5L0RnOGhnd1Juc0RVZE94Q1JFUkVSTlRYRGZIencrUlpzNVRLTDRhRXFGM09welg1T1RrNGMrd1lCdnY0S0FWeE5HdG9hTkRvV09Gbnp5SS9KMGZqOXc0OWNRS25qeDFyektTeVlRT2NYRjJWNnJRMTJYMDNOeGRmZlBnaHpNek44YzZubjJyODNxcFlXbGxoNlpvMU9QVEREemo1eHg5WXVtWU5BS0N1dGhabmc0Smc3K0NBZ0JrekFBQ0QxR1NOSjJyTHd6SUdqN3R4UTZONkxWVTFMZHNqcnE5WGVOMDh6d1lBVG5JWldNejc5Vk11czdBUS90YlIwVUgvQVFNQUFEWjJka0ttR1Fzcks5ZzFsVHU1dXNMVTNCeUxWNjdFeUhIakFBRFQ1OC9IUUJjWFdGbGJDL1ZheXN2T1JsbEpDWURHejJ4c1FBRDZPemdvMURrVEdLalJlYzlldEVpamVrVFVPZ2FxOUlEbXRkMkcrL3NMUHpBdUhoNnd0clZGOGYzN1NJeU5oZCtvVVFyN2xCUVZBWUJTSnBSK2xwYm9aMmtwdkI0OWZqeE8vdkVIRXVQaVVGOVhwNUF1TFBycVZlam82Q2o4VURXYk1YKytRbFlQRTFOVHpGbThHRC9zMklITWxCU0Z1cGZQblVONWFTbUcrUHJpc2RXckZiYVptWnNycERUckx1MzlESTJNamVIaTRZSE0xRlRrM2JramRLTFRtakthako0d0FWY3VYTUNkakF3aDhDVWpOUlVBbEFKVm5uenhSYVZBbjBtelppSHN6Qm5rWkdWMStia1NFUkVSRVRWclQxL1V3dElTc3hjdHdvbmZmc1BwWThldzhybm5jT0szM3lBU2liRHNxYWVVanFQS3BkQlExTmZWWVd4QWdOS05jRzgvUDB5Yk53OW5BZ054S1RSVXVFbW02ZGlGaUlpSWlLaXY2MmRob2RRdkJocVh0Vyt2NnFvcTdOKzFDNlptWmxqOS9QTnErL1BORThhdHVadWJpMU9IRDhQTzNoNFNpVVRvdzZ0VFdGQ0EwOGVPd2RMYUd1czJibFNhM05YVXZhWnNCcFVWRmJoLzd4NXMrL2ZYZU4vbTg3MTg3cHhDdVkyZEhVeE5UWVh5ekxRMFZKYVhZK2lJRWJoMjZaSlFiNkNMQzF3WXNFTHQxQmZINEtyYThhTUdHVlZVK1hEelpwV3ZoNDRZZ1FFREIzYm9tTTNLU2tyKzk1QjhlYmx3bnYwc0xMRDUvZmR4TnpjWDc3LzJHdFp1MkFCWFQwOTgrOS8vWXNhQ0JaaTdaSW5LNDEyUGlCRCtqbzZNUk96MTYxai85dHRDOEF3QWhCdy9ybEhiR0toQzFEVVlxS0psVXFrVTBaR1JBQm96Z01nYk9XNGN6Z1lGSWVyeVphVkFsVUh1N3NoTVRjV3YzMytQeDFhdlZoc1JhR3B1RHAvaHczRXJPaG9KTVRGQ05HRmVkallLOHZJdzJNY0hWalkyU3Z2NXRjaStBdnd2b3JHaXZGeWhQQ0VtQmdBd2FlWk1UVTY1eTNYME14emk2NHZNMUZTa3A2UUlnU3FwaVltd3NiUERJMU9uNHNxRkMwaExUQlFDVlRKVFV5RVNpVEI0NkZDRjR6VC9pRGRJSkNpK2Z4LzM3OTFEWVVFQmdNYTFMOFgxOVdyWEJ5VWlJaUlpNm96MjlrVW56WnlKcU11WEVSMFppZjREQmlBckxRMVRacytHbzdPelJ1K1htcEFBQUNxRDNRRmcrSmd4T0JNWWlNeTBOS0ZNMDdFTEVSRVJFUkZwcHE2MkZ0OXUyNGFpd2tLTURRakE5WWdJVEpvNVU4Z2Mzckp1YTJReVdXUEdocVlNRElkKytFRnRYZm1zTDU3ZTNsanp3Z3N3TlRQcjhIbWtKU1VKZnlmRXhHREs3Tm1hN1NpVFFkU1VRVjNWY2tXaFFVRktaVmN2WGxSNFBXM3VYQWFxVUx2MXRURzRWQ3BWR2FqeThjNmRiYmJ0N1pkZlZpcHJYbzBoOXZwMUpNVEVDSzh0ckt5UTJ2U2d1S29sZ3pSWlJtajdKNThJZi8vNi9mY0syMFFpRWVKdjNvUzR2aDRWNWVWSWpJMEZBQlRkdXlmOGJXUnNMQVR6aU1WaVJFZEd3dGpFQkRYVjFWanp3Z3ZZODhVWDJMZGpCMTU2L1hYaHVDMnpRaDA1Y0FBUjU4OXJ0RFFTRWJVZkExVzBMQ2t1RHBVVkZiQ3p0OGRBdWRSV1FHUFF4ZG1nSUNUZnVvWEs4bktZeVVYeExYL21HZXpidVJOcFNVbjQ3UDMzNGVudGpiR1RKbUhZNk5GS25kR3hreWJoVm5RMFlxS2loRUNWNkt0WGhXMnFxTXFDWW1Sc0RFQTVWV0R6ajdDbVA2eGRyYU9mNFJBL1A1dzZjZ1FaS1NtWU9tY09KQklKTWxOVE1YYlNKQXdZT0JEbS9mb2hMVGtaYzlENFkzMDdQUjNPcnE0d05qRlJlSStVK0hpY1BYa1Nkekl5VktaUmxNbGszWExlUkVSRVJFVHQ3WXVLUkNJOHRubzFkbi8yR1U0ZE9RSXJHNXQyUGZsVDNQVEVrcm9iWGRaMmRnQ0Fxb29LWVluTjlveGRpSWlJaUlpb2RkVlZWZGo3MVZmSXUzTUhBSkNmbTR2b3lFaWtKeWZqYVJXVHZhVk5TMXZVMTlWQlYxY1h1bnFLMDBBNk9qcXd0TEtDNzhpUkNzdVp5Q3N2TGNXeFgzNFJsZ094c3JIQnVrMmJPdFdmYjVCSUVCOFRBM3NIQnhpYm11SjZSSVRHZ1NvU2lRVDYrdm9BRkNlU1E0NGZ4NW5BUVB4eiszYUZwVWFDang3RjJhQWdUaTVUcC9XMU1YaURSQUs5cHU5U1Z4ZzFmandBNE43ZHUwaUlpUkZlQXhBQ1ZaWSsrYVJRRm4vekpsTGk0eFhLRW1KaVZDNkY5dVkvL2dGRFEwUDgvWTAzOEtkWFhzRmdIeC84ZGYxNkFJMmZlM1JrSktSU3FVSTJtSmlvS01SRVJRRUE3QjBkOFgvdnZRY0F1SDc1TXFxcnF1QS9jU0t1aFlmRDNjc0xNeGN1eEpuQVFGdzRmUm9Tc1ZqaEdrSkUyc0Z2blpaZEN3OEgwQmpzb1M1aVVDcVY0a1prcEVJbnpiWi9mN3o2emp1SXZYNGRrV0ZoU0UxTVJHcGlJZ1k0T3VMWlYxNkJ0YTJ0VU5kcjZGQllXRm9pT1Q0ZXRUVTFNRFF5UXN6VnF6QXhOWVh2eUpHZFBnZUpXQXdBUWdTenRuWDBNM1J3Y29KNXYzN0lTa3RyREVSSlM0TllMSWIzc0dFQUFFOGZIOFJjdTRiNnVqcmN1M3NYZGJXMUdPTG5wM0RjMktnby9Qek5OekEwTkVUQXpKbHdjWGVIdGEwdGJPenM4TzZtVGQxMHhrUkVSRVJFSGUrTG1wbWJRMWRYRncwTkRkQTNNSUJ1Ty9yeE1xa1VnT3JVd0FEUVhLcWpveVBVYWMvWWhZaUlpSWlJV25mNDU1K1JuWm1KVmYrZnZUdVBxN3BLL0QvK3ZwZDlFMUNReFExWFZGQkJ4WDNmOTYyc3pKWVptOUdhYWVwYnpVekx6RFRiYjVxbHFXYmF6Y1pTeXhyTHNzd3RjOGtkZDFRUVFSQVVSV1FWbFBWeTcrOFA1UTVYTGdoSTE3VFg4L0hva2Zkczkzek9GZnhjN3B0ejVzM1RSLy81ajhJNmR0UzRhZE8wOU0wMzlmNGJiOGkvMnYxMWVWbVo4bk55SkVtL2Urd3hEUnd4UWpQbXpLa3g1cFRaczlYQ3pyRTdsNHVLdEhYREJ1Mys5bHRWbEplcmZlZk9PcFdjTEdkbjV4c09uZS9mdFV1WENnczFlTlFvZVhsNTZiTVBQMVJDWEp5NjkrcDEzYjRseGNWeWQzZXZVVjRWSENBUWorL0M3Zmdldkt5MFZHNTJ2cGJzN1paeW93WU9INjZJcUNqcjZRMlNsSitUbzZUNGVBMFlOc3hhMXIxblR4VmV2RmlqdjdPenN6Vm9aM1J5c2duWW5FeE1WRzUydHViT24yL2RLZW1GWjU3UjRGR2pOSHpjT0VteXJudEZlYmsycjF1bjhNaEkrZnI3VzhjWU5XbVMzTnpkTlhENGNIMjRhSkZjM2R5YThPb0IxQWRCRlFlNlhGUmtUUVVHQmdYWmJWTldWcWJDZ2dMdDM3V3JScHJZYURRcUtpWkdVVEV4eWpwM1Rxcysra2lwU1VuNlpNa1NMYWgyRHB6UmFGU2ZnUU8xZWQwNkhUdDBTUDdObSt0aVFZRUdqeHJWSklsQW4yYk5WSkNmcjV3TEY5UzJmZnNiSHE4aGJtUU5EUWFEd2lNanRYL1hMbVdlT2FQa3hFUzV1THFxNDlXamZqcDM3NjVEc2JGS1RVNVc5dm56a3E0Y0YxVGROMnZXeUdLeGFPNkNCZXBTN1VpZzhyS3lKcjFPQUFBQTRGcU51UmUxV0N6NlpPbFNXU3dXUlVSRktmN3dZVzNkc0VHakowK3UxM00yOC9PemJtOXM3OTQvNytvUHdYMzkvVzEra0ZiZjl5NEFBQURBN2V6ODJiUGE5dlhYZHN2cks2eGpSM1hwM2wxUi9mcnBvLy84UjlLVm4xdmYrOU9mcXZqeVpaMUpTN08yUFhYMWx6VGRQVHhVV2xKUzY1ajJkbXN3bTgxNjh4Ly9VTTZGQzJvZUVLQUpNMmVxVjkrK2RSN1JVYldiUkcwZnFsY3B2bnhaRzcvNnl2cWhzTE9MaXpaOCthWFdyRnlwenQyNjJSeWRZay9SeFl0eWRuSFI2ZFJVbS9LY3JDd1pqVVpsVkZzRDZjcU9NSkpxdFBmMTk3ZjVvQnFveSszNEh2eFNVWkc4dkx4cWpGdDFaSThrN2Y3Mlc2V25wTmlVU2RMSGl4Zlg2eHFxWDBzelA3OEd0NnY2dnBLYm5TM1hxOThiTHVibld6KzNrNlJkVzdiSXYwVUw5ZWpkMjJZZDNOemRhM3lONzltMlRSZno4M1hQdkhsS09YSENXbTQwR2pWMHpCaEpVa0ZlSHQ4YmdKdUFvSW9ESFl5TlZXVmxwZHFFaGVuUlo1KzEyNllnUDE5L2UvWlpaWjA3cDR5ME5MVU9DN1BiTGlnMFZQYzg5SkJlZVBwcHBWOXpzeVZkT2I5dTg3cDFPckovdi9VYmZNemd3VTF5SFIzQ3czVnd6eDd0MjdIRDRVR1ZHMTNEOElnSTdkKzFTeWxKU1VwT1NGREg4SEJyQ3JOejE2NlNwSlBIanlzM08xdGUzdDQxamhiS3VYcnNVZXRyeXF2LzQxWmYxZi94ckt5c2JGQ3FGZ0FBQUQ4OGpia1gzYkZwazA2bnBtckFzR0dhTUhPbVRpVW5hL1BhdGVyVnQ2OENhZ2wrVjllcGExZnQzYkZEQjNidHNudnZmK1RBQVVrMUE5N1ZYZSs5Q3dBQUFIQzdPcE9XWmhNa2FZeEJJMGZhRFlKVTdaN2VNaVRFZXE5K1lOY3VTVkwzWHIxMGNNOGVhOXMrQXdlcWJmdjJxcWlvc0I2aGN5MmowYWlaYytjcUx6dGJmUWNQcnRjdUpYbloyWHJubFZjMFl2eDREUnd4d200Ymk4V2lUNVlzVWRIRmk1cDYxMTN5OFBTVUpJMlpQRmxmZlB5eFZuMzBrV1kvK0dDZHozUGgvSG5sNWVUb2piLy8zVzU5ZmN0SFRacWs4ZE9uWCtlcWdDdHV4L2ZnK2JtNTFoMUlKR244akJrYU1XR0NrbzhmVjg4K2ZTUkpKK0xqbFo2U1lqM0c1MlJpb2xvR0Irc3ZyNy9lb0pNV2Z2UHpuOHRrTXRtdHN4ZUFxenFxcXlvSXRQQ2xsNngxSzVjdHMybDcxNDkrcE95c3JPdUc1Q1FwdEhWcmRZbUlVSWN1WGV5K2RpYVRTVm1abVlwc2doTXBBRFFNUVJVSDJuLzFKckhQd0lHMXR2SHo5MWVYN3QxMUlqNWUrM2Z2dG9Zc05xeGFwU0dqUjh2THg4ZmF0aW9ON04raVJZMXhXclJzcVE1ZHVpZzFPVm51N3U1cTNhNmRRbHEzYnBMckdEWjJyQTd2M2F0OU8zY3FNRGhZUTBhUHR0NjA1dWZtS2pjN1c1MnVoajdxY3Y3Y09TVWVPYUoySFR1cWZlZk85WHJ1RzFsRDZjcXVLVWFqVWNuSGordnM2ZE0yMng0MjgvTlRVR2lvMGxOU2xKZVRveTRSRVRYK2tmUDA5bGJSeFl1SzI3ZlBldU9kbTUydDFTdFcxR3YrMWJtNHVzclZ6VTNsWldWS1RVcFM1MjdkckdjS0FnQUFBTmRxNkwxb2JuYTJObnp4aFR3OFBUVnUrblI1ZUhwcXpOU3ArdkxqajdYeWd3L3F0YlBKa0RGamRHRFBIc1Z1MzY2UTFxM1ZmOWd3NnoxeVVueTh0cXhmTHhjWEY1dWREQnY2M2dVQUFBQzRYY1VNSHF3N0gzamdoc2E0M2dleDdUcDBVTHNPSFpTWmthR2pCdzlLdWhKdXFSNVVxV3J6MlljZktpODdXei81di8rek8xYW5ybDJsZXZ4c3Y4cmxTNWRVa0plbnpJeU1XdHQ4ZnZXSW4wNWR1MnJ3cUZIVzhvRWpSdWp3dm4zYXYydVh2SHg4TkduV0xMdjlMeFVXS2k4blIvMkhEbFcvb1VOdDZ2N3o3My9MdjBVTHpicnZQcHZ5UGQ5K3EzMDdkK29YenoxblU5N00xN2ZlMXdiY2J1L0JjeTVjVUdsSmlZSkNRNjFsUnFOUmExZXUxTjRkT3hUdzI5OHF0RTBiMjJ1NmNFR0xYM3ROelh4OTlkRGpqOWQ2MGtHVndvSUNKUjQ3cGt1RmhacDg1NTB5WHozS3FNcnhJMGQwTWpGUlUrKzZxOVl4TGwrNkpFbjY4NnV2cXJLeVVuOTQ0Z25OZSt3eGhVZEVXQU11ZjNqaUNidDlONjlkcTgxcjExb2ZqNW8wU2VPbVRWT0xPdWFkZXVLRUtrMG10YTBXNEFIZ0dBUlZIT1JzZXJyT256MHJKMmRuOVlxSnFiTnR6SkFoT2hFZnI4Tjc5MnJLN05seWRuYlc1blhydEhYREJnV0Zoc3JieDBlWGlvcVVtWkVobzlHb2lUTm4yaDJuNytEQlNrMUtVa1Y1dWNaTW5kcGsxeExTdXJWbTNYZWZWaTVicGpXZmZxcHZ2LzVhUVNFaEtpMHBVV1pHaGtaTm1sU3ZvTXJCM2J2MTdkZGZhOTVqajlYcmVXOTBEU1hKdzlOVGJkcTNWK3FKRTdKWUxBcVBqTFRwMTdsYk4rM1p0azJtaWdxN2lkVCtRNGZxbTYrKzBxcVBQdEsrblR2bDR1S2lNK25wR2pwNnRMWnUyRkN2NjZndU1qcGFCL2ZzMGZ0dnZLRzI3ZHNyUHpkWHo3endRb1BIQVFBQXdPMnZJZmVpRm90Rm55NWRxb3J5Y2syWU1VTmUzdDZTcnB3UnZYdkxGcVVtSlduL3JsM3FPMmhRbmM4WkZCS2lXWFBuYXVXeVpmcDgrWEp0V2JkT0xZS0NWRmhRb096ejUrWGs1S1I3NXMyeitjMnd4cngzQVFBQUFHNDNzeDk4OExvZjZqYVZpdkp5clhqL2Zabk5adlhvM1Z0dGF0bXB2ZVR5WlYyb2RuekdqY3JOenBZa05ROE10RCtuSlV0MFpQOStCUVlIYSs3OCtUYWhHNFBCb1B2bXo5ZHJmLzJydnQyd1FZVUZCWm8xZDY1YzNkeHN4b21QaTVNazllalR4MlpuaTlTa0pCVmZ2cXlCdzRmWDJQSEM1Mm9nNWRweW9DRnV0L2ZneDQ4Y2tTU2JYeHpmdTJPSDl1N1lvWUVqUnRRSXFVaFhmaW4rM3AvOFJNc1hMZEpiTDc2b256eit1RTI3U3BOSjZhbXBPblBxbENUcEwwOC9MVWtLREFyU0wvLzBweHJqRlYyOHFKT0ppUm95ZW5TdGEzRCs3Rm01dXJuSjFjMU5KY1hGZHR2Y2NmLzlOY3BXTGx1bXJqMTZXSGVia3FSV2JkcklZRERJcjQ1amZRN0d4a3FTdXZib1VXc2JBTjhOZ2lvT3N1L3FUaUJkSXlQbGFlZjh0K3E2OStwbC9jY2svdkJoOWVyYlYyT21URkZDWEp5eXM3S1VkZTZjZkpvMVU2K1lHQTBiTzdiV202MXVWNytwdXJpNEtPbzZ3WTZHaWhrOFdFRWhJZHE2WVlQU1RwN1VxZVJrZWZuNHFHZWZQdXJWdDIrOXhraExTWkc3dTdzNmhZZlhxLzJOcm1HVjhNaElwYWVrS0Nna3BNWnZkSGJ1M2wwN05tMlN3V0N3T1hPd3lwZ3BVK1RrN0t5OTI3Y3JNeU5EdnY3K21qQjl1b2FPSGR1b29NcTB1KytXMld4VzR0R2pPbjNxbElLckpWa0JBQUNBNmhweUx4cTdmYnRTazVJVUdCUmtzd1czMFdqVTVEdnYxUHR2dktFMW4zNnFiajE2MlB6V2xUMTlCdzFTY0dpb3RtN1lvRlBKeVVwTFRwYW5sNWVpWW1JMFlzS0VHanMzTnVhOUN3QUFBSEM3dWQ0SDB0ZXFyS3hzMVBPVWw1VnAyZHR2Njl5Wk0vTDE5OWVNZSsrMTFsa3NGcHUyaFFVRmRYNWdhNCtUazVPS0wxKzJ1eHQ0YW5LeXBDc2ZybGVYbnBxcWxVdVhLaXN6VThHaG9mcnBFMC9ZL1psK016OC9MWGp5U2IzejhzczZGQnVyOUpRVVRaZzVVejM3OUpIQllKREZZdEdlYjcrVlQ3Tm02bGp0YzRSS2swbGZmZnFwbkp5Y0ZETmtTSU91QjZpdjIrazl1TVZpMGQ0ZE8rVG03bTc5UmZQazQ4ZTE2cU9QMUxwZE8wMlpQYnZXK1VSR1IydnUvUG42WU9GQ3ZmUHl5L3JKLy8yZldyZHJwNFM0T0MxLzkxMVZsSmRMa2p5OXZCUWVHYWx1UFhxb1N4MUhFMTNQaWZoNHRiem1lOHExK3RuNXVsKzViSmxDMjdTeFcxZWIzQXNYZEdUL2ZyWHYzRmtCTFZzMmVLNEFiZ3hCRlFlWk1XZU96VEV6ZFhGeWN0THYvdmxQbTdLeFU2ZHFiQU4zUlRsKzlLaWtLMGxqZHc4UHUyMnF6bnl6eDlYTnJjNzZ0aDA2NklGSEhtblFuS3FZVENhZFRVOVhaSFMwbkp6cjk5ZndSdGV3eXVoSmt6UjYwaVM3ZFYwakkrdThab1BCb0ZFVEoyclV4SWsxNm1yclY5ZDRIcDZlbXZQUVE3WFdBd0FBQUZVYWNpODZZTmd3RFJnMnpPNDQzWHIydEh1UFd0ZDlhK3V3TU4xbjV3eHBleHJ6M2dVQUFBRDRJVEdielRLYnpkYWR3Q1ZaaisyNWRrZVJ1cHcrZFVxZkxsbWlyTXhNZWZuNGFONWpqOG43Nm9mZ1hqNCtTazVJVUdwU2tsemQzSlNaa2FIVHAwNnA3K0RCRFpwcnE3WnRkZnJVS2IzejhzdHEzYTZkZFZlVWd2eDhIVDF3UU83dTd0WWRHdkp5Y3JScHpSb2QyTDFiRm90RmtkSFJ1dnZIUDY3em1nS0NndlNMNTU3VGg0c1c2VlJ5c3BZdldxUk5hOWFvMzVBaGNuVjExYmt6WnpSK3hneHJTTVppc1dqbEJ4L29iSHE2UmsrYXhQR2krTTdjVHUvQkQrL2Rxd3VabVJvMGNxUmMzZHgwS2psWlM5OTZTNTVlWHJyL2tVZDB1YWhJN2g0ZU1qbzVLZXZjT2JtNHVOajBqNGlLMGgzMzM2OVBsaXpSdS8vNmwrWS8rYVJhdFcwcmJ4OGZSVVJGS1NJcVNtR2RPbG0vVG5kczJtUjNIaG5wNlhYV2QrcmFWYWxKU1JvMGNxUWt5ZG5GUmYyR0RwV3Z2Nyt5czdJa1NhN3U3dlZhbCt1cCtsNVNXVm1wMFpNbk44bVlBQnFHb01wdGJQZVdMWkt1YkUvMmZaT1JuaTZUeWFTSTZPaWJQUlVBQUFBQUFBQUFBQnptVW1HaC92TDAwM0oyY1pHcnE2c3NGb3YxaUl1cTNRN3FZamFiOWVFNzd5ais4R0ZaTEJhRnRtbWoreDkrV00wREFxeHR4a3llck5VclZtamhTeTlaeTVyNStXbG9IVWR1MkhQbkF3OW81YkpsT3AyYXFsTlhkMUNScnV3VUVkeXFsYWJPbmkxM0R3OFY1T1hwNVQvK1VSWGw1Zkx3OU5TVTJiUHJ2YXVNajYrdkZqejFsR0szYjlmR0w3OVUxcmx6cWpTWnRIdjNidm42K1duSXFGSFd0bDk5OG9rTzdONnQ3cjE2YVF3QmVhQmV0bi96alZ4Y1hUVnl3Z1JWVmxicXEwOC9sZEZvMUk4ZmZWUisvdjc2NzN2djZlQ2VQZGIyNFhaMlJPazdhSkF1RmhUb1VHeXMzTnpkNWV2dnIyZGVlTUh1ODYxZXNhTE8rZFJXUDN6Y09Ga3NGdlc4ZWtxQ2k0dUxmSHg4OU1vZi95anB5dkU4dm41Kzlicm02OW15YnAxU1RweFFyNzU5MWJsYnR5WVpFMERERUZTNVRjVnUzNjR6YVdrSzY5UkpZWjA2M2V6cDFKQis4cVNjblozVk5UTHlaazhGQUFBQUFBQUFBQUNIYWVibnA5QTJiVlJlVmlhTEpGa3M4bXZlWEoyNmR0WFlhZE5xN1djMEdtVXdHR1EwR2hYUXNxWGNQVHcwY3NJRURSa3pSazVPVGpadEI0MGNxVjR4TVNySXk1UEZZcEdMcTZzQ0FnTnI3SERldFVjUGhiWnBVK3R6Qm9XRzZtZFBQMzNkYS9KcjNsd3o1c3pSdWRPbk5YcktGSGw1ZTErM1QzVUdnMEVEaGcxVG40RURsWExpaExwR1JxcHJ6NTY2bUpkbnN5UExzTEZqWlRBWU5ISG16QnBIRVZVSkNBcTZvYU5IZ052TnJMbHpsWjZhcW1aWFF4NlAvUEtYeXMzT1ZsQm9xS1FyeC9zNHU3aklYRmtwYng4ZkRSMDcxdTQ0b3lkTjByQXhZK1RpNmxybjg5VzFXMHhkS3NyTFZWcFNvckNPSGExbHc4YVBWM1QvL25KeGRaVnZBNDh1dTVhcnE2djFHTExvL3YxMThzUUp6YnIvL2xyYnU3bTUyVDIyREVEVE1KZ3VwMXF1Myt6Mk1uTFc0L3JSM1JQMTROMFRidlpVbXR5THp6OHZaMmRublQ5N1Z1NGVIbnIwbVdjVUdCeDhzNmNGQUFBQTNEWnU1L2NUQUFBQXdPM2lkcjl2TjFWVXFMS3lVbTVOZEF3RzhIMDFjdGJqQ203WlFoKzkvZnpObmdvQXdBNW5ydzZHUnZWcjZvbmc1aXErZEVsbFpXWHEwS1dMcHQxOU55RVZBQUFBQUFBQUFBQnVNODR1TG5KMmNiblowd0FBQUdnVWdpcTNtZCsvL1BMTm5nSUFBQUFBQUFBQUFBQUFBSUJkOWcvd0F3QUFBQUFBQUFBQUFBQUFBSm9ZUVJVQUFBQUFBQUFBQUFBQUFBQTRCRUVWQUFBQUFBQUFBQUFBQUFBQU9BUkJGUUFBQUFBQUFBQUFBQUFBQURpRXdYUTUxWEt6SitGb0kyYzlmck9uQURTNTRNRG0rbWpoNzIvMk5BQUFBRzU3dkorNGViam5CUUFBUUgxeDM0Nm05T3RINzlYRVVmMXY5alIra1BoYXh1MkNuMm5nZHVYczFjSFFxSDVOUFpGYndZL3Vubml6cHdBMHVjQUEvNXM5QlFBQWdCOEUzay9jUE56ekFnQUFvTDY0YjBkVHNjaWludDA3M2V4cC9LQUZ0MnloQ1NQNzNleHBBRGVFbjJrQXRuNlFPNm9BQUFKT2pab0FBQ0FBU1VSQlZBQUFBQUFBQUFBQStINGJPZXR4UlVWMjFpdC9ldlJtVHdVQVlFZGpkMVF4TnZWRUFBQUFBQUFBQUFBQUFBQUFBSHN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VRS9uejUzVDVuWHJibWlNalBSMG1VeW1KcHJSRldheldRbHhjVEtielUweVhrNVdscEtQSDIvU2VXWm1aTmc4dGxnc3lraFBWMGx4Y1kyMkZ6SXpkWGp2WGxrc2x1dU9leXVzSi82SG9Bb0FBQUFBQUFBQUFBQUFBUFcwNDV0dnRHSFZLaDA3ZEtoUi9jdkx5clR3cFplMDhKLy9yRmY3MHBJU1pXZGxLVFVwU1dmVDAydHR0MnZMRmkxNTgwM3QycktsVWZPNjFxYTFhL1h1di80bGMyVmxrNHgzK3RRcC9ldlBmOWFSQXdlc1pSWGw1WHJ0aFJlVW1wUlVvMzFDWEp5K1hMRkNCb09oem5GdmxmWEUvempmN0FrQUFBQUFBQUFBQUFBQXdQZkowd3NXMUZuLzk0VUxIVFNUeHFzb0w5ZUorSGhGUmtmYnJhKzZ4aisvK3FwYzNkd2NPYlZiM3NTWk0zWDB3QUd0Kyt3emRlL1ZTMFpqdy9hSE9IcndvTXJMeXRRckprWXBpWWxLUzAxVmFVbUpTb3VMVlZKY3JPTExsNi84ZCttU0xsMjZwTXBxTzRWMERBL1gvQ2VmckRGbVhrNk9Objc1cGR6YzNlWHU0YUZEc2JIWG5ZZTdoNGU2OWV4WmEzMWhRWUZjM2R5YTVPK0gyV3pXcXVYTEZkQ3lwU0o2OWRJSEN4ZHEydDEzeTkzRHc2YmRlNisvcmxsejU4clgzMS9uejUxVHF6WnRyanYycmJLZStCK0NLZ0FBQUFBQUFBQUFBQUJnUitkdTNXUm9ZQWpoKzZDaXZGeC9mT29wVlpTWDN4S2htdStianhjdnJsY3dvYlMwVk04KzhraWRiZXl0Zit6MjdYSjFjMU9mZ1FPMWI4Y09mZjNGRjVJa2c4RWdOemMzZVhoNUtUODNWNjV1YnVvUkhTMHZIeDk1Ky9qSXg5ZFh6UU1DYW94bnFxalFzcmZmVm1scHFTVHBreVZMNm5PWkNnd0txak5ZY2JHZ1FEN05tdFZyck92NVp2VnFuVHR6UnZPZmZGSk96czQ2ZXZDZ3hrK2ZYaU9va25qMHFNckx5aVJKR1dscDZoVVRjOTJ4YjVYMXhQOFFWQUVBQUFBQUFBQUFBQUFBT3g1NDVKRmJjcmNSaThXaWl2THltejJOVzk2b1NaTWEzVGZoOEdHZFAzZXVSbmxhU29yU1UxSTBaUFJvZVhoNnF2K3dZZW9aRXlOM2QzZTV1YnRiajdsNWVzRUMrZnI1YWM1UGZsTG44MVJXVnVxRGQ5NVJaa2FHbXZuNXlkWE5UWS84NmxmeTl2R3gyNzRnTDArTFgzdE5XZWZPYWRqWXNYV09YVlJRb05MUzB1dnVNRlNieVhmY29XSGp4aWtoTGs2YjE2M1QwTEZqMWFGTGwzcjFMU29zVkhaV2xwSVRFcFI5L3J5MXZFdEVoUG9PR21SOWZDdXRKLzZIb0FvQUFBQUFBQUFBQUFBQUFOY1lQMzI2emVPeTBsSzk5L3JyNmpOd29HSUdENjZ6YjM1dXJ0Mmd5dGIxNnlWSlE2K0dHdHl1QmlvYW85Smswc2VMRit2NGtTT2FlZSs5NnRDbGk5Nzh4ei8wNWovK29SLy8vT2NLREE2MmFYL3MwQ0d0WExaTXBTVWx1dVArKzlWdnlKQmF4eTR2SzFOcGFha0NnNElVSGhuWnFQbTFhdGRPYVNrcFdyNW9rVHFHaDJ2aXpKbjE3bnZ5K0hFNU9UbXB0TFJVNTgrZFUzNXVycHljbkJUY3VyVk51MXRsUFdHTG9Bb0FBQUFBQUFBQUFBQUFOTkN5dDkvV3NVT0hOR2JLRkkyZE9yVkcvYUhZV0gyOGVMRTZkT21pQlU4OVpTMi9rSm1wYjlhczBjbkVSSldWbE1nL0lFQzlCd3pROExGajVlUnMrL0Z0MVU0V2YzNzFWYVdscEdqejJyWEtTRXVUd1doVW03QXdqWjh4USswNmRMRGJ4OTdqR3prR0tEc3JTOTl1MktDVGlZa3F2SGhSYm01dWF0MnVuUWFQSHEydXRRUVpHdHFuK3ZXZXk4alFwalZybEo2U29zcktTclVNRGxhL0lVTTBZUGh3Nnk0WjM1V0lxQ2o1dDJoUm8vejRrU002bFp5c0RwMDdOMnFNdEpRVUhUOXlSSkxrNSs5L1EzTXNLUzdXa2pmZjFLbmtaRTJjTlVzRGhnK1hKTTEvOGtrdGZ1MDEvZnN2ZjlHRUdUTTBhT1JJNVY2NG9MV2ZmYWFFdURqNU5XK3VCeDU1Uk8ydmN3MFhDd29rWGRuQlpPcGRkelY2bmpzMmJWSkFVSkR1VzdCQUZyTlpueXhicHNHalJrbVMvdm43MzF2YkxYM3JMWnQrUnc0Y2tGL3o1bnJ5YXBzMy92WTN0V25mWHFNbVRyUzJ1WlhXRTdZSXFnQUFBQUFBQUFBQUFBQkFBMFgxNjZkamh3N3AyTUdEZG9NcVJ3NGNrQ1QxR1RqUVdwYVVrS0NsYjc2cGlvb0tCWVdFS0Nna1JCbnA2ZHF3YXBYU1Q1N1VqeDU5MUc0STQ4RHUzZnJpNDQvVk1pUkViZHEzMTluVHA1Vnk0b1RlZWZsbC9lSzU1eFFjR21wdDJ5VWlRaGF6V2NuSGoxc2YzNmlFdURoOXVHaVJUQlVWOHZYM1YxakhqaW9zS0ZCU1FvS1NFaEkwZHVwVWpaa3k1WWI3VkRsNjZKQStYYkpFM3MyYXFYVzdkaXE4ZUZIbnpwelJxbzgrMHRuVHAzWG5Bdy9jOERYVnBVZnYzdXJSdTNlTjh2Mjdka202OHRvM2RBeUx4YUxWSzFZMDJSd3J5c3RWZk9tU1p0MTNuL29QSFdvdEQyM1RSbzg5OTV3K1dicFVxMWVzMExhdnYxYmh4WXN5R28wYU9tYU14a3lkS3ZkNjdEaFNtSjh2U2ZMMTg3dWhlZmJzMDBmUi9mckp3OU5UZTNmczBQNWR1OVNqVHgvZGNmLzlkdHV2WExaTUpjWEZTa3BJa0llbjUvL21jL0dpZkpvMXN6NisxZFlUdGdpcUFBQUFBQUFBQUFBQUFFQURkZXZaVSs0ZUhqcC83cHh5c3JJVUVCUmtyU3N0TFZWU2ZMeGMzZHpVczA4ZlNWSmhRWUdXTDFxa3lzcEszZnZUbjZwWDM3NlNwTXVYTG1uUks2OG84ZGd4SGQ2N1Y5SDkrOWQ0cmcxZmZLRjV2L2lGTlhSU2ZQbXkzbm41WldWbVpHanIrdlc2Wjk0OGE5dUhIbnRNNVdWbCt0MWpqMWtmMzRqODNGeDk5Si8vcU5KazBvdzVjMngyTkVrOGRrd2Z2UDIydnZucUszVU1EN2Z1S3RHWVB0V3RXcjVjMCs2KzI2YmY4U05IOU1FNzcyamZ6cDJLaUlwU3Q1NDliK2k2NnJMaGl5OXFsSm5OWnAxTVRKUzdoNGNPN2QxYjc3R0NRa0lVMWErZjl1M1lvWXkwTkRrNU9hbXlzdktHNTlqTXowK1AvKzUzY25KeXNpbS9rSm1wWTRjTzZlTFZvRW5oeFl1eVdDeHljblpXWVVHQmpzZkZLYXhUSjdzN3hsUlhWRlFrU1RwNTRvUXVYZjF6ZlRrN08ydjhqQm5XZVVxU3FhSkNtOWFzVVhCb3FNSWpJbXJkRmFmZmtDSGF1bUdES2swbWxSUVhTN3F5OW9VRkJmSnIzdHphN2xaYlQ5Z2lxQUlBQUFBQUFBQUFBQUFBZHZ6T1RzaWo2cWdmWjJkbjllamRXL3QyN3RUUmd3YzFzdHFSSkFtSEQ4dGtNcWxQVEl4YzNkd2tTVHMyYjFaSmNiRkdqQjl2RGFsSWtwZTN0eWJPbktuRnI3Mm1nM3YyMkEycWpKbzQwV1puRkU4dkw0MmJOdTNLVVNWSlNVMTV5VFhzMkxSSjVXVmxpaGs4V0FOSGpMQ3A2eG9acVJFVEptamo2dFhhc1dtVE5YVFNtRDdWOVI4NnRFYS9iajE3YXVUVmZySGJ0MytuUVpYTmE5ZldXbGRhVWxKbi9iVzY5K3FsZGgwNzZxdFBQMVh6Z0FDMURndlRrZjM3bTJLYU1oZ01Pbi91bkU2bnBpbzlKVVVuRXhOVmtKY25TV3JkcnAxbXpKbWpYakV4T3BPV3B0aHQyeFIvK0xEaXJqNjN0NCtQV29hRUtLQmxTL240K3FwTldKak5tbHJNWmtsU1VueThrdUxqR3pRdm4yYk5yRUdWS3RzMmJsUkJYcDd1VzdCQUJvTkI2YW1wT25QcWxOMythU2RQS3FwZlB4MktqZFhsb2lLVmxaWEpiRGFyUldDZ3BDdEJxRnR0UFdHTG9Bb0FBQUFBQUFBQUFBQUEyTkc1V3pjWmpFYWJzb0NXTGExL2p1N1hUL3QyN3RTeFE0ZHNnaXBWeC83MEhUVElXcFo0OUtna0tXYnc0QnJQMDdwZE8wblMyVE5uN000ajBzNHhORlY5aWdvTDYzVXRqWldja0NESjlscXE2OW1uanphdVhxMVRKMC9lVUovcTdLMlJkT1U0blkyclZ5c2pMYTIrMDIrVXZ5OWNhUE00UHpkWEx6Ny92SUpEUS9XTDU1Nno3Z1ppc1ZocTNSbWt1czgvL0ZEbFpXVzYvK0dIZFNnMjFscGVWRmlvLy9lclg5WGFMenNyUzA4dldHQzNydmVBQVlyYnYxK1ZKcE1reWNQVFUyR2RPbW40dUhIcUhoV2xkU3RYcXFLOFhKNWVYZ3FQaUZCNFJJVEt5OHFVbEpDZ2xCTW5sSGJ5cE5KT25sUnFVcElNQm9NZS91VXZiY2FQN3QvZmJtanFldjd3eEJOeTkvQ3d2WTd6NTdYcGFyZ25NanBhMHBXdmg5b0NQOCsvOUpJcXlzdDFQQzVPRjg2ZlYybEppUXdHZzFwZVBlSnE2L3IxdDl4NndoWkJGUUFBQUFBQUFBQUFBQUN3NDRGSEhySHVpR0pQaC9Cd05mUHpVMFo2dXZKemMrWGZvb1ZLUzBxVWxKQ2c1Z0VCTnJ1RjVHVm5TNUplZlA3NVdzY3J1WHpaYnJtM2owK05zcW93UUZNY2UxS1h2TnhjU1ZKZ2NMRGQrdVpYZDdtNFhGUWtzOWtzbzlIWXFEN1YrVlk3NHFXNnFtTmtpbXRacCsvSytzOC9WNlhKcEltelpsbURLVGxaV1ZyMHlpc2FQbjY4Qm8wY1dXZi9UdDI2eWMzRFE1MjdkYk1KVnJpNnVtckk2TkYyKyt6WXRFa2VucDdxTTNDZzNmb2V2WHZMemQxZHJkcTJWZXQyN1JUY3FwVjFibVdscFRxOGI1ODh2THhzK3JpNnVTa3lPdG9hRnFrMG1aUno0WUl1WDdxa3NFNmQ2cmNZMTFGV1dxckFhc2RnbVV3bWZieDRzVXdWRlpKa25lUDQ2ZE0xZnZyME9zY0tDZzNWMmRPblZWcFNvdWFCZ1hKM2Q1ZjB3MXJQMnhWQkZRQUFBQUFBQUFBQUFBQm9CSVBCb0tpWUdHM2J1RkhIRGgzUzBERmpGSC80c0NwTkp2VWVNTUJtdHcyTHhTSko2dFMxcTR4T1RqZHJ5ZzFXZFFSTWJUdUhWSlVhREliLzdUVFNpRDdWR1d2cFYxNWVMa2x5Y1hHcHo5U2JSTnJKazRyYnYxL2hrWkhxM0syYnRYejlxbFVxeU0rWGo2L3ZkY2ZvM3JPbklxS2lhcFM3dWJ0cjZsMTMyZTJ6WTlNbWVmdjQxRm92U1MxRFFyUi81MDRsSnlSWWQ3R1JwRXVYTGttUzhuSnl0TzNycjJ2dDd4OFFvQjUyZHV0cHJMTFNVcG5OWm5sNGVsckxObjc1cFRMUzB4VWVFYUVUMVk0UXlzdkpVWHBLU28weGV2VHBJMmZuS3pHR051M2JLK1hFQ1ZXVWw2dDl0ZURIRDJVOWIyY0VWUUFBQUFBQUFBQUFBQUNna2FMNzk3Y0pxaHpadjE4R2c2SEd6ZzArdnI3S3o4M1ZuUTg4SVA4V0xXN1NiQnV1bVorZjhuSnlsSFBoZ3RxMmIxK2pQaThuUjVMazYrOXZEWjAwcGs5MXBTVWxkbmV5eWN6SWtDUzFxTFpqeDNmSlZGR2hUNVl1bFl1cnEyYmVlNisxUFBuNGNSMDllRkFSVVZIV1lFSnVkcllNQm9PYUJ3VFVHTWZKK2J2NVdQNXlVWkhXckZ4WmEvMkpZOGQwNHRpeFd1c2pvNk50Z2hXclY2eG85RnlHamgxckRTQlZENnI0K1BwcXpKUXA4dkgxdFFtcXBDWWw2Wk1sUzJxTTB5VWlRczdlM3BLdWhMbytYTFJJRnJOWmQvLzR4OVkydDhwNm9uWUVWUUFBQUFBQUFBQUFBQUNna1VMYnRGSExrQkNscDZRb095dEx5Y2VQcTMzbnpqVUNDKzA2ZGxSK2JxNk9Iemx5M2FOaWJsVDE4RWRsWmFXY2JtQUhsMDVkdTJydmpoMDZzR3VYM2RESmtRTUhKRW5oRVJFMzFLZTYrTU9ITlhERWlCcmxzZHUyMWRtdnFhMVp1Vkk1V1ZtYU1XZU9OVnhVVVY2dXo1Y3ZsNWUzdDJiTm5TdnBTcURsN1gvK1UyN3U3bnIwbVdlc3h6Sjkxd0tEZy9YM2hRdHJsQzlmdEVoSER4N1U4eSs5WkJNYXFlN1pSeDZwVWJkajA2Wkd6eVc2ZjMvcjM3UHFSK1QwR3pKRXJtNXUyblAxdGJ2V1gxNS9YWktVZU95WWxyMzl0aVFwNjl3NXlXQlE1KzdkNWVUa0pMUEJvSzQ5ZWpSNmJ2WFYxT3VKMmhGVUFRQUFBQUFBQUFBQUFJQWJFTjJ2bnpaODhZVTJmdm1sS2lzcmEreW1Ja2tEUjR4UTNMNTlXcjlxbFZvRUJpbzhNdEphVjFaYXFqM2J0aWt5T2xvdEFnTnZlRDR1cnE1eWRYTlRlVm1aVXBPUzFMbGJONW5OWmhtTnhnYVBOV1RNR0IzWXMwZXgyN2NycEhWcjlSODJ6QnFFU1lxUDE1YjE2K1hpNHFKaFk4ZmVVSi9xMW43Mm1ab0hCbG9ES1dheldadlhybFZDWEp6Y1BUdzA2Sm9ReTQyR2NldzV2RytmZG0zWm9vaW9LQTBZUHR4YS91V0tGY3E5Y0VIM1AveXd2SnMxa3lRNXU3aG81cjMzYXVsYmIrbURoUXMxNzdISEdyWFdUZUZDWnFhT0hqeW9yajE2MUJxY0tLMDZvcWRhb0VTUzNaQkdRNXhNVEpRa2VWM2RFVVdTM1oxeEpLbXNyRXhPVGs1eXZucU1VOVhyZHpvMVZTdmVmMStqSjA5Vzg2RkQ1ZUxxS21kbloyczdSN3VSOVVUdENLb0FBQUFBQUFBQUFBQUFnQjFMMzNwTEJqdUJnOTc5K3l1NmYzL3I0NmlyUVpYNHVEaTV1cm1wWjU4K05mcUVkZXlvMFpNbjY1dXZ2dExpMTE1VDg0QUFOUThJVUdsSmljNmZQU3VUeWFSdVRiaHJSR1IwdEE3dTJhUDMzM2hEYmR1M1YzNXVycDU1NFlVYTdWNzZ3eC9zSHI4elpQUm9EUms5V2tFaElabzFkNjVXTGx1bXo1Y3YxNVoxNjlRaUtFaUZCUVhLUG45ZVRrNU91bWZlUEFWVU80Nm5NWDJxaSs3WFQ0dGZmVlV0UTBMazA2eVpMbVJtcXFpd1VFN096cnBuM2p6NStQcGEyNllrSm1yRisrL3Jub2NlVXZ2T25adGc1YVRUcDA3cDA2VkxGZEN5cGU3NjBZK3M2M05neng3dDNiNWRBMGVNVUdSMHRFMmY3cjE2YWZqNDhkcTZmcjIrL085L05XUE9uQ2FaUzBPVUZCZnJ3M2Zla2NGZzBMaHAwMnB0ZDZtd1VKTGtYUzFRMGhTczQvcjRYTGR0WG5hMk5lZ2pYUW11U05LeXQ5OVdoeTVkMUhmUUlHMWN2Vm9sbHkvTGJEWnI1K2JOR2pwbVRKUE85M3B1OW5yZXpnaXFBQUFBQUFBQUFBQUFBSUFkeWNlUDJ5Mi85amliNWdFQmF0ZXhvOUpUVXRSbjRNQmFkNUVZTzNXcVF0dTAwYzdObTNYMjlHa1Y1T1hKeThkSFhYdjBVUCtoUTlVeUpLVEo1ajd0N3J0bE5wdVZlUFNvVHA4NnBlRFFVTHZ0Q3ZMeTdKYVhGQmRiLzl4MzBDQUZoNFpxNjRZTk9wV2NyTFRrWkhsNmVTa3FKa1lqSmt4UVNPdldOZm8zcGsrVnlYZmVxWkRXcmJWcjYxYWxwYVRJM2NORFBmdjAwYWhKazJyMGMzRnpVNFhKcEVYLytwZnV2UDkrOVI0d29EN0xVNnVjckN5OTk5cHJjbloyMWdNLys1bjFHSi9qUjQ1bzViSmxhdGVoZzZiT25pMUpzbGdzTXBsTUtpOHRWWGw1dWFKaVluVDB3QUh0M3JwVnJkcTJWY3pnd1RjMGw0Ykl2WEJCeXhZdTFQbHo1elR0bm52cVhOL2M3R3hKVWpNL3Z5YWR3K25VVkVsWGp0Q3BpOWxzMXZFalI5UW1MTXhhRm4vNHNDU3BaOSsrbXYzZ2cwcE5TdEsyalJzMWZ2cDA1ZVhtYXYycVZlb1lIcTdRTm0yYWRNNjErVDZzNSsyTW9Bb0FBQUFBQUFBQUFBQUFWTk9ZSTFCKzl1dGYxNnRkUkZTVUlxS2libmdlcm01dWRkWjdlSHBxemtNUE5XcHNlMXFIaGVtK0JRdSs4ejZTWkRBWU5IREVDQTI4NW9nZmU5cTJiNitmLy9yWCtzK3JyMnJGKysvclVsRlJyVWNLMWV1NWpVYVpLeXMxNy9ISEZYUTFPTFIxd3dhdC8veHpXU3dXWldWbTZzKy8rcFVxS2lwa3FxaW9kWnhWeTVjcnVGVXJtekNHUFUvWHNUN1pXVmwyNjJmT25hc0J3NFpKdW5KczFNN05tN1ZsL1hxWktpbzA5YTY3Tkhqa1NFbFhnalE1V1ZueTlQS1NtNGVIbkoyZFZaQ2ZyeTNyMWttNjh2bzBoTmxzMW9sangrVHA3UzBQRHcrNXVidkwyY1ZGSnBOSkNZY1BhOC8yN2ZMdzlGUllwMDUxanJOMjVVcmxabWRyeXRYQWp5U05tVEpGZnMyYmE5S3NXY28rZjE3TEZ5MVNXS2RPR2o1K3ZFcExTblQ4eUJHOTkvcnJXdkRVVXdwbzJiTFdzVytsOWZ3aEk2Z0NBQUFBQUFBQUFBQUFBTGhsdFdqWlVndWVla29MWDNwSkcxZXZWcysrZmVYbjc5KzRzUUlEOWRodmY2c1dnWUhXc283aDRYSjJkbGJMMEZBMTgvV1ZsN2UzUER3OTVlSHBLWGRQVDdsN2VNakR3MFB1VjhNYk9SY3U2S04zMzlXcWp6N1NMNTU5dHM3bkd6VnBVb1BuMkxwdFd4WGs1MnZiaGcwNkdCdXJrdUppQlllR2F0Wjk5NmxkeDQ3V2RnYURRVys5K0tJdVg3cGtmV3l4V0NSSi9ZWU1VV0F0UnkvVnhtZzA2cE9sUzNXNXFLalcrdW4zM0NObjU3cGpDQWFqVVQxNjkxYjNYcjJzWlVFaElacDh4eDJ5V0N4NjcvWFg1ZWJ1cnZzV0xKRFJhSlNubDVmdS9jbFB0T2lWVjNSNDcxNk5tVEtsMXJGdnBmWDhJU09vQWdBQUFBQUFBQUFBQUFDNHBmbjYrMnYrVTArcElEZTMwU0dWS3RWREtwTFVKaXhNZjNyMVZSbU54bnIxYjlXMnJTd1dpOElqSW1yVXRRd09Wb2N1WGF5UHgwK2YzcWc1bHBlVktlbjRjYlVNQ2RIZ2tTUFZzMjlmR1F5R0d1M0dUWit1M094c1ZacE1NcHZOY25OM1YvdE9uZFMxUjQ5R1BlL1UyYk9WbjV1cnlzcEtWVlpXeWx4WkthT1RrM3o5L0JRZUdhbm1BUUYyKzdVSURGU1AzcjBsU1JPbVQ1ZWhsclUwR0F3YU5uYXNPbmZ2TG04ZkgydDVoeTVkTkhmK2ZIWHUxczJtL2EyK25qOVVCdFBsVk12Tm5nUUFBQUFBQUFBQUFBQUFWRGR5MXVPS2l1eXNWLzcwNk0yZUNoeWs2bGlXUDcvNnFsemQzRzd5Ykw3L0trMG1PVjFuOXhMVUgrdlpjTTVlSFdxbWVlcWhmcEV2QUFBQUFBQUFBQUFBQUFEd3ZVR29vbW14bm83RFNnTUFBQUFBQUFBQUFBQUFicnEvTDF4NHM2Y0F3QUhZVVFVQUFBQUFBQUFBQUFBQUFBQU9RVkFGQUFBQUFBQUFBQUFBQUFBQURrRlFCUUFBQUFBQUFBQUFBQUFBQUE1QlVBVUFBQUFBQUFBQUFBQUFBQUFPWVRCZFRyWGM3RWtBQUFBQUFBQUFBQUFBUUhValp6MStzNmNBQUE2MTViTi8zK3dwTklpelZ3ZERvL28xOVVRQUFBQUFBQUFBQUFBQW9DbEVSWFpXVkVTbm16ME5BRUFUSXFnQ0FBQUFBQUFBQUFBQTRIc3BLcUtUSHJ4N3dzMmVCZ0NnQ1JsdjlnUUFBQUFBQUFBQUFBQUFBQUR3dzBC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jcUx5c1RKVW1VNjMxMmVmUHkxUkhmVU5kS2l4VTNQNzk5VzV2cXFpUTJXeXVkL3VMK2ZrcUtTNiticnVjckN3bEh6L2VwTmYyWGZtdVhxT05xMWZyMktGRERhNnJZckZZcnJ2V1pyTlpYMy81cGI3NjVKTUd6dzl3Qk9lYlBRRUFBQUFBQUFBQUFBQUErTDdadTJOSG8vcjFIVFJJUnFQdGZnRnBLU2xxRXhZbUp5Y25TZEx2SG50TW95Wk4wdmpwMHlWSktZbUpDdXZVU1U3T3pycGNWS1IvL3Y3MzZqdG9rR1kvK0dDdHo1T1hrNk9Ddkx3YTViNysvbW9SR0doVDlzblNwVHB4N0pnOFBEelVKU0xpdXRmd20wY2ZWZjlod3pScjd0enJ0cFdrRjU1NVJ0SDkrK3VlZWZQcWJMZHA3Vm9kM0xOSGYzNzFWY241eGorcS9yNi9Sdlo4ODlWWGl1N2ZYNUhSMFEycXE3TG0wMDkxN05BaFBmaXpueW1rZFd1N2JZeEdvekl6TXBRUUY2ZmdWcTNVZDlDZ0JzMFIrSzRSVkFFQUFBQUFBQUFBQUFDQWE2eGN0cXhSL2FKaVl1VHE1bVo5bkptUm9iZGZmRkhSL2Z2cjdoLy91RWI3OU5SVS9lZTExM1RmL1BucTNxdVhNazZmbGlSMUNBK3Y4M2xpdDIzVDFnMGJhcFFQR3p0V2srKzgwNlpzNnV6Wk9wbVlxUCsrOTU2ZWVQNTVlVGRyMXBoTDArNnRXOVd0WjAvNU5XL2VxUDZGQlFWeWRYT3pXWjhiOFgxL2piNExQZnIwMFlIZHUvWG1QLzZodWZQbnEydGtwTjEyZHo3d2dGNys0eDkxSmkyTm9BcStkd2lxQUFBQUFBQUFBQUFBQU1BMWZ2dmlpL1ZxZCs3MGFhMWVzVUxaV1ZtS2lvbVJzNHVMVFgxSTY5WWFOWEdpTnExZHE4RGdZSTJhT05GYWw1K2JxNlZ2dnFud2lBaDE3OVZMa3BSKzhxU01ScU82MW1QbkUwbDYvTGUvbFNSbHBLZHI1YkpsOHZYM3I5RW1JQ2hJSXlkTTBMNmRPMVZTVXRLb29NcjVzMmUxOXJQUHRQN3p6elhscnJzVU0zaHdXdU5UWHdBQUZUVkpSRUZVZzhlNFdGQWduMGFHWk96NVByOUdtOWF1cmJYdS9ObXp0ZGJYVmpkb3hBaDVlSHFxWFljTyt0bXZmNjFGcjd5aUpXKzhvVWQrL1d1OThiZS8xZnBjZTc3OVZudSsvZFp1M2Q4WExxeTFIL0JkSXFnQ0FBQUFBQUFBQUFBQUFOZTRYcUNpK1BKbGJWaTFTckhidHl1Z1pVdk5mK0lKZGV6YTFXN2JzZE9tcWJTMFZEMTY5N1lwcjZ5c1ZGQ3JWcnJ6Z1Flc1pRbEhqc2pIMTFmeGNYRjJ4K3JSdTdjOFBEMnRqMFBidEpFa0hUOXlSSkxVek5kWFR5OVlVT3U4Ly9uODgzYkw3My80WVYwcUtySSt2cENacVQzYnRrbVNCZ3dicHVCV3JmVFliMzZqRDk5NVI1OHVYYXJFbzBkMTV3TVAyTXpsZW9vS0NsUmFXbHJuL09veStZNDdOR3pjT092ajcvTnI5UFVYWDlRNnI4eU1ER1ZtWkRTb0xxcHZYK3RhQndZSGE4RlRUK2xnYkt6YXRtK3ZpVE5uMnJUZHRYV3Iyb1NGcVUxWVdLMXpBRzRtZ2lvQUFBQUFBQUFBQUFBQVlFZGVUbzU4L2Z6azVHejdzZXFlYmR1MFlkVXFWWlNYYSt5MGFSb3hicHdNUnFQZE1RN0Z4a3FTMm9TRktTTXRUUmxwYVpLdTdKeHg1dFFweFF3YXBLVDRlSFhyMlZPWGk0cXNJWVhhanJWcDI2R0QzWEJJVW55OGdsdTFVcnRPblRSaS9IaEpVa2x4c1dLM2IxZjNYcjNVTWppNHptdmR2RzZkenFhbld4K2ZTazdXcWVSa1NWZUNLcElVR0JTa256Lzl0RllzV2FMamNYSEt5ODVXcTNidDZoeTNTbmxabVVwTFN4VVlGS1R3V282cnVSNTd6L1Y5ZlkxcTI2M2s2UVVMRk4yL3YrNlpONjlCZGRkcTBiS2x4azZkS2trYU1XSEMvNjc3MjI5MU1UOWZJYTFiYTlpNGNUSld1K2JzOCtjVmVKMi9CNEFqRUZRQkFBQUFBQUFBQUFBQWdLcytYcnhZaDJKajlmeExMK21Odi85ZDN0N2V1bnZlUE92T0paTDArWWNmcWxXN2RycHYvbncxRHdoUTBjV0xldS8xMTlWbjRFQ2RTVXZUb2RoWWExRGg0OFdMN1Q1UFFseWNFcXJ0eVBIRTczK3YvVHQzU3BMKytPOS95OTNkM1ZyM3d0TlB5OGZQVDc5NDlsbTdZNVVVRit2MHFWTWFPV0dDZlAzOE5ISFdMRWxTem9VTGl0MitYZEg5KzZ0bm56NTFYdmM0azBrV2kwV1M5SnRISDFXL0lVTTAvWjU3YXJSemNYWFYzSi8rVkZtWm1Rb0tDYWx6ek9vdUZoUklrcnBFUkdqcVhYZlZ1NTg5dCtKclZNVm9OTXBnTURUcXVndnk4dlRsZi8rcjZmZmNZL2VJcDZTRUJIMzUzLytxUTVjdXVtL0JBcHVReXRZTkc3UmgxU285OVBqajZsVExyaktBb3hCVUFRQUFBQUFBQUFBQUFJQnJlSGw3YThhY09WcTViSmxlLyt0Zk5XNzZkQTBmTjg0YU1tamZxWk9hQndUbzdPblRXdnJXVzdwY1ZLUm1mbjQxeHFtK3M4YTVNMmYwM3V1dnE3Q2dRRVBIakZIdkFRT3M0WXFTNG1MdDM3VkxrbFJlV21vTlFaak5aaFVWRnFwTisvYTF6dlZFZkx6TVpyTzZSMFhabEpzckt5VkpUazVPMTczZWEzY2tNUmlOY25aeHNUNys5dXV2MVRFOFhLMnY3bXJTa0pDS0pCWG01MHVTZk8yc1VXUGRTcTlSbGIrKzlWYXRkYlh0d2xMbFpHS2lFdUxpZENvNVdmZis5S2ZxM0syYnRlNVVjcktXdmYyMjJuYm9vQjgvK3FoY3FyMTJrdFJud0FCdDI3aFJ5OTk5VjQvLzVqZDJneTZBb3hCVUFRQUFBQUFBQUFBQUFBQTdldlR1clRidDIrdkRoUXUxN3JQUGRLbXdVRk5tejdiV3B5UW1hdkhycjh2TDIxc1AvK3BYYXQydW5lSVBIN1k3MW9IZHUvWDU4dVdLakk3V29kaFlIZGk5Vzd1MmJ0VzB1KzdTZ09IRHRYSDFhcFVVRjB1UzhuSnpyWUdLZ3J3OG1jMW10UWdNckhXZUNYRng4dkx4c1laSXFwaE1Ka2xTM1A3OXlxaDJyRTkxZzBlT2xIZXpabld1UTBGK3ZqYXZXYVAxbjMrdU1WT25hdFRFaVEzZUZhU29xRWlTZFBMRUNWMjYrdWY2Y25aMjF2Z1pNK3pXZlo5Zm80MnJWemZvT3UwWlBtNmNYTjNjSkVsOUJ3MlNsN2UzbHIvN3JoYS8rcXBtekptai9zT0dhZWVXTFZyNzZhZHk4L0JRVkw5K09oUWJxNHFLQ3BrcUtteis3OWU4dWM2bXAydjV1Kzlxd1ZOUDJleTRBamdTUVJVQUFBQUFBQUFBQUFBQXFJV2Z2NzhlL3VVdnRXWDllZzBjTWNLbXJtMkhEb29aUEZoakprK3VOZXh4c2FCQVgzNzhzZUlQSDlhWUtWTTBldkprSFlxTjFZQmh3K1R1NGFFdlB2NVk1ODZjVVVGZW5ub1BHS0NEZS9ib2JIcTZ3anAybENSbFptUklrb0pidGFwMWppR3RXaWx1M3o0ZFAzSkUzWHIydEphWGxaWktrdUwyN2F1MWIrLysvV3VkZTNaV2xsS1RrdFIvNkZBOS9ydmY2Y04zM3RIWFgzeWhsTVJFelhub0lmbjQrdFk2N3JVcy83KzlPdytTdWp6ekFQN3RvV0ZtT0VRdU1TaW9JQWlzZ2dLSzBSQVJEMUFUVDZ4WVZ0VFVKaFV0azFRU2k4MG1xWXBaVGJiY1ZJelpaRGRaU1dsU0c0K29FVFVSeFFOdlpkMllneGdPQVFGQlJGRkFBOHpKSFBzSDBPc3d3eUZxSTFXZlQ5WFVkUC82ZlgvOTlMejkzM3pyZVZwYWtpU0w1OC9QNHZuemQzdGZrdlRZYjc4ZEJsV1NqKzRaelo0NTh6MTl6bzVNT08yME5zOUhqQnFWSzZaTnk2M1RwNmYvZ0FGSmtqL05tWk9tcHFZMGJkeVllMis3cmJTMlVDaWtjNWN1NmRLbFN5cXJxdEtsc2pMOSt2ZlBLeSsvbk5relorYjBzODkrMy9YQm5oQlVBUUFBQUFBQUFOaUpUc1ZpeGsrWWtPY2VleXlubkhWVzZmcVNoUXN6NXZqamR4aUFhR3BxeXI5ZmUyMnFxcXZ6eGF1dXl1Qmh3LzcveFVJaEowMmVuSThOSEpobkhuMDBGMXg2YVhyc3QxOFd6SjJiVjVZdXpZbVRKaVZKVml4YmxpUTdIU3R6MHVUSm1mdkNDN24vcnJ0eXhKRkhsanBsMUd6YWxDVDVwKzk5TDMwUE9LRE5udGt6WitiUisrOXZNL0tucGFVbHJ5NWZuaVQ1NDV3NStkK25uMDd2dm4wemZzS0U5TzdiTjFkKzR4dTU5L2JiODhKenorVjNkOXlSejE1KytlNytDWFBNK1BFNVp2ejQzVjYvemI5OC9ldXBxcTdlNWJxUDRobDFOTXJuK3F1dnpsdHIxdXh5ek05UHZ2Lzl2TDVxVlNxM2RsTjV0NE1HRGNxMGE2OHRqWFM2NEpKTHNuSERoblR2M2oyVlZWV2xueTZWbGUwNjN6UnQzcHlmL2VBSGFka2FISUs5UVZBRkFBQUFBQUFBWUFmcTYrdno5Q09QNUpuWnM5UFMzSnpEdGdZWm1wdWI4OUI5OStYTjExL1BKMDQ1SlZQT1BUZkZ6cDNiN0MwV2k3bndzc3N5ZE9USWRPN2NPWXNYTE1qdjc3d3pWMHlibHNPR0RrMlNEQnM1TXNOR2ppenRPV3pZc0N5YU55OU5UVTBwRm90WlBIOStldlRzbVg3OSsrK3d4b3FLaXB3OFpVcCtjL1BOV1RSdlhxbXJ5dC9mZmp0SjByMUhqM1o3bXB1YlN6VzJ0cmJtemwvOUtvdm16VXR0VFUyU3BGZnYzamx4MHFTTVBQcm8wcDVPeFdLbVhucHBCaDEyV0p2T0xSK21odnI2blg3MlpOODRvL2Vxc2FHaHc2REpOdHRDS3NtVzRNcEQ5OTJYUHp6N2JLNisvdm9reVdNUFBKQm5IM3NzMzczaGhpVEpBM2ZmbmFjZmZUUS9tRDQ5WC9uMnQ0MzlZYThTVkFFQUFBQUFBQURZVGwxdGJlWTgrV1NlZWZUUjFOZlY1Wmp4NDNQNjJXZW5WNTgrU2JZRUJiNzh6Vy9tOTNmZW1XZG16ODdpK2ZOejBlYy8zKzQrRlowNlpjSGN1VW0yaEFmV3ZmbG0zbnJqald4NDU1MDI2MFlmZTJ5U0xhTmRGcjc0WWhiODlhL3BQMkJBWGwrMUt1TS8rY2xkMWp0ODFLZ1VDb1c4L05KTHBSREpXMnZXcEh1UEhoMTJKR2x1YWtxU2RPN1NKWVZDSVVzWExVci9BUU55OUhISDVkN2Jic3VRNGNOendza25kL2hleDAyWVVIcmMyTkNRSkhsbi9mcjh6NU5QWnYzYXRYbDczYnBNT3ZQTURCZzRjSmQxNzB4RGZYMWFXbHBTM2JWcmg2L3ZhMmYwWGpUVTErK3drMHg5ZlgybVgzOTlKazZaa3RIanhpVko2bXBxMGxCWFYxclQyTkJRQ2gxdFQwaUZ2VTFRQlFBQUFBQUFBR0E3dDk5MFV4YlBuNThodzRmbjB4ZGVtSThkZkhDN05WMHFLelAxMGtzemRPVEl6TGpsbHZ6aWhodHk2T0dIdDFrejg2Njc4dGFhTlcydXpiajExbmIzMmhhQ0dEVjJiTzYvODg0ODljZ2pPV2pRb0NUSm1PT1AzMlc5VlZWVjZkNmpSOTVadjc1MDdkWGx5ek5nNnoyMjE3UjVjNUtrODlZT0kxLzd6bmZTclh2M0pNbTl0OTFXV3RmYzFKUjMxcS9QK25YcnNuN3QyaTFCbEsyLzE2OWJsNXFORzVNa3k1Y3N5ZklsUzFJb0ZOS2paOC9VMWRUay9ydnUybVhkT3pMaHROT3lyWmZJam9JcSs5b1p2UmQxdGJYcHU0TU9MYTh1WDU3VnI3NmFOYSs5bG13TnF0VFgxYVZMQjJPQzRLTklVQVVBQUFBQUFBQmdPK2RkZkhIZWVPMjFqQnc5dXMzMWh2cjZKR2t6a21YMHVIRVpNSEJnM25yampiejRweisxV1QvdDJtdXpmdTNhM0hETk5SazZZa1F1dS9MSzBtdE5UVTM1MFhlL201NjllcFd1VlhmdG1yRW5uSkRubjNvcXI2MVlrWU1PT1NTSERobXl5M3FibTVyUzBOQlFxdXZ0ZGV2eTJzcVZPV3ZxMUE3WE56WTJwbEFvbEViaGJBdXBiTys1eHgvUEF6Tm10TG5XclVlUDlPclRKME9PT0NLOSsvVEprdzgvbktFalJ1U2NpeTVLcjc1OVV5eHUrVGYwTDM3ODQxM1d2U1BIakI5ZkdtOVQzYTFiaDJ2MnRUUGFYWFcxdFdscWF0cmhtYXhZdWpSSk1tVDQ4TksxdjcvelRycDFNT0lKUG9vRVZRQUFBQUFBQUFDMjA3dHYzL1R1MnpkSjh1Q01HV2xwYVVtbllyRVVFdGkrMjBXLy92M1RyMy8vZGlHSTF0YlczUEhMWDJaelkyTkdqQnFWMXRiV1VvRGlnYnZ2enR2cjFyVWJSM1BTNmFmbithZWVTbXRyYXlhZGNjWk82M3p1OGNkVFcxT1RGVXVYcHJHaElZTUdEMDZTUFB2WVl5a1VDamxxN05nTzl6VTJOdTVXQjQ2aEkwZm03TTZkMDd0UG4vVHEyemU5Ky9ScHQrL0poeDlPOS8zMlM3OEREMnh6L1FmVHArL3kvanZ6OGtzdkpkbHhpR1pmT2FQM2F2N1dNVVRiUmhodGIrbWlSU2tXaXpsazYxbTN0clptemVyVnBiUGZIYzgvOVZUMjIzLy9kaUVmS0FkQkZRQUFBQUFBQUlDZGVHUDE2aXlhTnk5SlVpd1dNM3JjdUl6NytNZDNhMitoVU1nWjU1MlhKeDkrT0ROdXVTVlBQdnh3SnB4eVNqWnQzSmc1VHp5UlV6LzFxVkxnWUpzbkhucW85UGk1eHgvUDhLT09LblVwMlY1dFRVMW16NXlaaW9xS2pCbzdOaWRNbkpoVksxWmt6aE5QNUtneFk3TC91enFCdkZ0ZFRVMnFxcXAyV2YvSERqNjR3NUU2NWJCcHc0WWtTZmZkNkJUeVVUNmpuVms4ZjM1bXo1eVovZmJmUDEwcUsxT3pjV01XTDFpUUpEbjZ1T1BhcmQvYzJKaVZ5NVpsME9EQnBXNDR5NWNzU1cxTlRRWWVldWh1disrU2hRdXpadlZxUVJYMkNrRVZBQUFBQUFBQWdKMzR4Njk4SmEydHJXbHRiVTFGUmNWNzNuL1kwS0U1Yk9qUXZMNXFWUjZjTVNQMy9lWTNTYlowQkRuK3BKUGFySDE4MXF6ODRabG5jdWpoaDZkYjkrNlpQM2R1L3Z0blA4c2xWMXpSWVFlVVNXZWVtUk1tVGt4bGRYV0t4V0xXcjEyYlgvLzg1K25VcVZPbW5IZGVoL1ZzMnJBaEs1Y3RhOWNCNWFObTViSmxTYkpiZFg2VXoyaG4rdlRybDdWdnZwblhWcTVNYzNOektpb3Fjc0NCQjJiaWxDa1pPbUpFdS9WTEZ5MUtVMU5UaGh4eFJKSXRJNTltM1hOUEtpb3FPZ3kybEx4ckRGS3k1VHZRY3djaEp2aXdDYW9BQUFBQUFBQUFiT2VmTDcvOEE3M2ZwZzBiOHJjLy96a3JsaTFMWlZWVkRoa3lKRXNXTE1pL2ZldGIrY1FwcCtTTTg4L1BJNy83WFI1NzhNRWNOR2hRUHZlbEw2VllMT2Jtbi80MGl4Y3N5SDljZDEwdS9zSVgyblUzNmRTcFU3cHQ3VGl5WXVuUzNITGpqZG00WVVNdXZPeXkwbGljVzZkUFQyTmpZNnFxcXRMUzBwSmxTNWFrdnI2K3pWaWd1dHJhZEttc3pQcTFhMHYzL2JDMXRMUmswYng1NmRxOWU2cXJxMU5aVlpWaTU4NXBhbXJLZ3Jsejgvd3p6NlM2YTljY2V2amhIZTdmVjg1b1ovb2NjRUN1L3RHUGRudjl3aGRmVEpJTUhqWXM5ZlgxdWVQbW03TnkrZktjT0dsUytoNXd3QTczVlc0TjBMenk4c3VwcktySzZsV3JNdTZFRTNiN2ZlR0RKS2dDQUFBQUFBQUFzTlUvSEgxMGV2WHBzOGY3Rjh5ZG16ZFdyMDZTYk42OE9TODgrMndXL3UxdmVYbmh3bFJVVkdUY2lTZm0xTFBPU28rZVBmUGF5cFdaZGM4OTZkdS9mMjY1OGNiTSs4dGZjdmp3NGJua2lpdFNWVjJkWkV1bmtOdHZ1aWtMWDN3eFAvM1hmODBWMDZibGtDRkQycjF2emFaTnVla25QMGxqUTBPbW5IdHV1eERDdHJFNHlaWlJPaE1uVDg2RVUwOHRYWnY1MjkvbWozUG1sSjV2UCtybXcxQlJVWkhmL3ZyWHFkbTRjWWV2bjNQUlJlMUc2dXlyWi9SK3RiYTJadjdjdVNrV2l6bjRrRVB5bjlkZGx6V3Z2NTRqanprbVowMmR1dE85STBlUHp1T3padVcvZnZqREpGdit0cVBIamZ2QWE0VGRJYWdDQUFBQUFBQUFzTlZSWThia3FERmo5bmgvUTExZDZtcHJrMndKQXp4NHp6M3BQMkJBenJ6Z2dvd1pQNzdVL1NSSkRobzBLRi80MnRleWFlUEd6THIzM2t5Y1BEbVR6ejIzemVpYUxwV1Z1ZXpLSy9QRXJGbFp1WHg1Qm0wTmtCeDQwRUZ0NnV6V3ZYcytOWFZxcXFxck0vcllZOXZVOU5tdG5VZGFXbHBTS0JSUzJHNE1USkljTlhac2lwMDdwNktpSWdjZmV1ak94OGg4Z0Q1OTRZVjVlOTI2TkRjM3A3bTVPUzNOemFubzFDazk5OTgvUnh4NVpLa3JUSnRhOTVFejZranZmdjMydU81Q29aQXZYblZWWG4zbGxYU3ByTXpwNTV5VGRXKzlsVStlZGxxN016MytwSk15WXRTbzB2TUJBd2RtMmpYWFpQV3JyeWJaOHYzWldRY1crREFWbW1xV3RlN3RJZ0FBQUFBQUFBRGU3ZVR6djVyUGZlYU1YUGFaS1h1N2xQZWxyclkyMVYyNzduSmRiVTFOdW5icnR0TTFyYTJ0SFlaTWVIK2NFZXlaWXJmQmUvUmxyOWoxRWdBQUFBQUFBQUQyeE80RUlKTHNNZ0NSUkFEaVErS01vTHdFVlFBQUFBQUFBQUFBS0F0QkZRQUFBQUFBQUFBQXlrSlFCUUFBQUFBQUFBQ0FzaEJVQVFBQUFBQUFBQUNnTEFSVkFBQUFBQUFBQUFBb2kwSlR6YkxXdlYwRUFBQUFBQUFBd0x1ZGZQNVg5M1lKd0E1ODQ4c1g1NHhKNC9kMkdleGx4VzZEQzN1MDc0TXVCQUFBQUFBQUFPRDkrdHhuenRqYkpRQWRhRTFyUm8wOGZHK1h3VDVNUnhVQUFBQUFBQUFBQU42VFBlMm9VdkZCRndJQUFBQUFBQUFBQUIwUlZBRUFBQUFBQUFBQW9Dd0VWUUFBQUFBQUFBQUFLQXRCRlFBQUFBQUFBQUFBeWtKUUJRQUFBQUFBQUFDQXNoQlVBUUFBQUFBQUFBQ2dMQVJWQUFBQUFBQUFBQUFvQzBFVkFBQUFBQUFBQUFES1FsQUZBQUFBQUFBQUFJQ3lFRlFCQUFBQUFBQUFBS0FzQkZVQUFBQUFBQUFBQUNnTFFSVUFBQUFBQUFBQUFNcENVQVVBQUFBQUFBQUFnTElRVkFFQUFBQUFBQUFBb0N3RVZRQUFBQUFBQUFBQUtBdEJGUUFBQUFBQUFBQUF5a0pRQlFBQUFBQUFBQUNBc2hCVUFRQUFBQUFBQUFDZ0xBUlZBQUFBQUFBQUFBQW9DMEVWQUFBQUFBQUFBQURLUWxBRkFBQUFBQUFBQUlDeUVGUUJBQUFBQUFBQUFLQXNCRlVBQUFBQUFBQUFBQ2dMUVJVQUFBQUFBQUFBQU1wQ1VBVUFBQUFBQUFBQWdMSVFWQUVBQUFBQUFBQUFvQ3dFVlFBQUFBQUFBQUFBS0F0QkZRQUFBQUFBQUFBQXlrSlFCUUFBQUFBQUFBQ0FzaEJVQVFBQUFBQUFBQUNnTEFSVkFBQUFBQUFBQUFBb0MwRVZBQUFBQUFBQUFBREtRbEFGQUFBQUFBQUFBSUN5RUZRQkFBQUFBQUFBQUtBc0JGVUFBQUFBQUFBQUFDZ0xRUlVBQUFBQUFBQUFBTXBDVUFVQUFBQUFBQUFBZ0xJUVZBRUFBQUFBQUFBQW9Dd0VWUUFBQUFBQUFBQUFLQXRCRlFBQUFBQUFBQUFBeWtKUUJRQUFBQUFBQUFDQXNoQlVBUUFBQUFBQUFBQUFBQUFBQUFBQUFBQUFBQUFBQUFBQUFBQUFBQUFBQUFBQUFBQUFBQUFBQUFBQUFBQUFBQUFBQUFBQTRNUHpmMElwV2pPb0dwZ3BBQUFBQUVsRlRrU3VRbUNDIiwKICAgIlR5cGUiIDogIm1pbmQiLAogICAiVmVyc2lvbiIgOiAiIgp9Cg=="/>
    </extobj>
  </extobjs>
</s:customData>
</file>

<file path=customXml/itemProps1.xml><?xml version="1.0" encoding="utf-8"?>
<ds:datastoreItem xmlns:ds="http://schemas.openxmlformats.org/officeDocument/2006/customXml" ds:itemID="{84D6F595-37A2-8F4C-A16D-D76338E1F3CC}">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1452</TotalTime>
  <Words>1444</Words>
  <Application>Microsoft Office PowerPoint</Application>
  <PresentationFormat>自定义</PresentationFormat>
  <Paragraphs>335</Paragraphs>
  <Slides>16</Slides>
  <Notes>1</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16</vt:i4>
      </vt:variant>
    </vt:vector>
  </HeadingPairs>
  <TitlesOfParts>
    <vt:vector size="24" baseType="lpstr">
      <vt:lpstr>阿里巴巴普惠体</vt:lpstr>
      <vt:lpstr>微软雅黑</vt:lpstr>
      <vt:lpstr>阿里巴巴普惠体 Medium</vt:lpstr>
      <vt:lpstr>等线 Light</vt:lpstr>
      <vt:lpstr>等线</vt:lpstr>
      <vt:lpstr>Arial</vt:lpstr>
      <vt:lpstr>webwppDefTheme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xiao</dc:creator>
  <cp:lastModifiedBy>booqi</cp:lastModifiedBy>
  <cp:revision>45</cp:revision>
  <dcterms:created xsi:type="dcterms:W3CDTF">2020-12-02T04:39:19Z</dcterms:created>
  <dcterms:modified xsi:type="dcterms:W3CDTF">2021-04-26T03:18:37Z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ies>
</file>