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6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0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C0D9-E927-422A-88EF-FFA4DB156943}" type="datetimeFigureOut">
              <a:rPr lang="zh-CN" altLang="en-US" smtClean="0"/>
              <a:t>2017/4/10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28E6-21F8-4FAB-A4B0-96B6DF8D6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JSP</a:t>
            </a:r>
            <a:r>
              <a:rPr lang="zh-CN" altLang="en-US" b="1" dirty="0" smtClean="0"/>
              <a:t>实验：初级综合应用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8064896" cy="475252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实验一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、创建一个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项目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：只包含一个自提交页面，在页面中输入一个整数，判断是否是素数。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实验二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、创建一个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项目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：包含三个页面，第一个页面负责用户的数据采集，第二个页面是业务处理页面（对采集来的数据进行处理），第三个页面是结果的显示页面。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实验三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、创建一个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web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项目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：包含两个页面，第一个页面允许用户输入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1-10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的一个整数，第二个页面通过表格每行显示这个数之前的整数阶乘。如下图所示：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l"/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6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10208"/>
              </p:ext>
            </p:extLst>
          </p:nvPr>
        </p:nvGraphicFramePr>
        <p:xfrm>
          <a:off x="1547664" y="112474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767856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显示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的阶乘是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的阶乘是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的阶乘是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的阶乘是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的阶乘是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539552" y="3825044"/>
            <a:ext cx="8064896" cy="2124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</a:rPr>
              <a:t>实验目的：</a:t>
            </a:r>
            <a:r>
              <a:rPr lang="zh-CN" altLang="en-US" sz="2800" b="1" dirty="0" smtClean="0"/>
              <a:t>熟练掌握</a:t>
            </a:r>
            <a:r>
              <a:rPr lang="en-US" altLang="zh-CN" sz="2800" b="1" dirty="0" smtClean="0"/>
              <a:t>&lt;%    %&gt;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&lt;%</a:t>
            </a:r>
            <a:r>
              <a:rPr lang="zh-CN" altLang="en-US" sz="2800" b="1" dirty="0" smtClean="0"/>
              <a:t>！</a:t>
            </a:r>
            <a:r>
              <a:rPr lang="en-US" altLang="zh-CN" sz="2800" b="1" dirty="0" smtClean="0"/>
              <a:t>    %&gt;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</a:t>
            </a:r>
          </a:p>
          <a:p>
            <a:pPr marL="0" indent="0">
              <a:buNone/>
            </a:pPr>
            <a:r>
              <a:rPr lang="en-US" altLang="zh-CN" sz="2800" b="1" dirty="0" smtClean="0"/>
              <a:t>                          &lt;% =   %&gt;</a:t>
            </a:r>
            <a:r>
              <a:rPr lang="zh-CN" altLang="en-US" sz="2800" b="1" dirty="0" smtClean="0"/>
              <a:t>三种标记的使用。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                         熟练掌握页面之间参数的传递。</a:t>
            </a:r>
            <a:endParaRPr lang="en-US" altLang="zh-CN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698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196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JSP实验：初级综合应用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JSP实验：JSP标签的使用</dc:title>
  <dc:creator>Administrator</dc:creator>
  <cp:lastModifiedBy>Windows User</cp:lastModifiedBy>
  <cp:revision>5</cp:revision>
  <dcterms:created xsi:type="dcterms:W3CDTF">2017-04-09T23:40:35Z</dcterms:created>
  <dcterms:modified xsi:type="dcterms:W3CDTF">2017-04-10T07:05:23Z</dcterms:modified>
</cp:coreProperties>
</file>