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编辑标题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04E2207-1E93-4A46-81EF-2954AC5F35F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组会报告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报告人：丰华彬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报告内容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种云服务提供方式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Iaas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Infrastructure as a service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硬件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Paas : Platform as a service (OS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、基础软件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Saas : Software as a service (eg.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金蝶办公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LibreOffice/5.1.3.2$Linux_X86_64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2017-05-30T11:48:36Z</dcterms:created>
  <dc:creator/>
  <dc:description/>
  <dc:language>zh-CN</dc:language>
  <cp:lastModifiedBy/>
  <dcterms:modified xsi:type="dcterms:W3CDTF">2017-05-30T12:38:22Z</dcterms:modified>
  <cp:revision>2</cp:revision>
  <dc:subject/>
  <dc:title/>
</cp:coreProperties>
</file>