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P</a:t>
            </a:r>
            <a:r>
              <a:rPr altLang="zh-CN" lang="en-US"/>
              <a:t>T</a:t>
            </a:r>
            <a:r>
              <a:rPr altLang="zh-CN" lang="en-US"/>
              <a:t>X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LYA-AL00</dc:creator>
  <dcterms:created xsi:type="dcterms:W3CDTF">2015-05-11T17:30:45Z</dcterms:created>
  <dcterms:modified xsi:type="dcterms:W3CDTF">2024-02-26T08:28:36Z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8111327694d84127be55381b100886cf</vt:lpwstr>
  </property>
</Properties>
</file>