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721850" cy="7772400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0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512" y="72"/>
      </p:cViewPr>
      <p:guideLst>
        <p:guide orient="horz" pos="2448"/>
        <p:guide pos="30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D1D1A-6182-4434-B651-E6786C99D69D}" type="datetimeFigureOut">
              <a:rPr lang="en-AU" smtClean="0"/>
              <a:t>20/03/2016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544BA-C769-4ACA-84AC-25C2BCAD09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9134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01891-4E62-472A-98E9-95DBD40531A4}" type="datetimeFigureOut">
              <a:rPr lang="en-SG" smtClean="0"/>
              <a:pPr/>
              <a:t>20/3/2016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4288" y="685800"/>
            <a:ext cx="42894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E55D7-9F3A-4A65-A86C-A2B1968CD5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391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4288" y="685800"/>
            <a:ext cx="42894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E55D7-9F3A-4A65-A86C-A2B1968CD57D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83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140" y="2414485"/>
            <a:ext cx="8263573" cy="16660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279" y="4404360"/>
            <a:ext cx="6805295" cy="19862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6092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1632" y="7203866"/>
            <a:ext cx="3078586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7327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4" y="311256"/>
            <a:ext cx="8749665" cy="1295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6094" y="1813563"/>
            <a:ext cx="8749665" cy="51294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6092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1632" y="7203866"/>
            <a:ext cx="3078586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7327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342" y="311258"/>
            <a:ext cx="2187416" cy="663172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6093" y="311258"/>
            <a:ext cx="6400218" cy="663172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6092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1632" y="7203866"/>
            <a:ext cx="3078586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7327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4" y="311256"/>
            <a:ext cx="8749665" cy="1295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94" y="1813563"/>
            <a:ext cx="8749665" cy="5129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6092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1632" y="7203866"/>
            <a:ext cx="3078586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7327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60" y="4994490"/>
            <a:ext cx="8263573" cy="154368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960" y="3294275"/>
            <a:ext cx="8263573" cy="17002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6092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1632" y="7203866"/>
            <a:ext cx="3078586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7327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4" y="311256"/>
            <a:ext cx="8749665" cy="1295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094" y="1813563"/>
            <a:ext cx="4293817" cy="51294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941" y="1813563"/>
            <a:ext cx="4293817" cy="51294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6092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1632" y="7203866"/>
            <a:ext cx="3078586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67327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4" y="311256"/>
            <a:ext cx="8749665" cy="1295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94" y="1739795"/>
            <a:ext cx="4295505" cy="72506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94" y="2464859"/>
            <a:ext cx="4295505" cy="44781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8566" y="1739795"/>
            <a:ext cx="4297193" cy="72506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8566" y="2464859"/>
            <a:ext cx="4297193" cy="44781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86092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21632" y="7203866"/>
            <a:ext cx="3078586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67327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4" y="311256"/>
            <a:ext cx="8749665" cy="1295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86092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21632" y="7203866"/>
            <a:ext cx="3078586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67327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86092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21632" y="7203866"/>
            <a:ext cx="3078586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67327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3" y="309457"/>
            <a:ext cx="3198422" cy="131699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974" y="309460"/>
            <a:ext cx="5434784" cy="663352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93" y="1626450"/>
            <a:ext cx="3198422" cy="5316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6092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1632" y="7203866"/>
            <a:ext cx="3078586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67327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550" y="5440680"/>
            <a:ext cx="5833110" cy="64230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5550" y="694478"/>
            <a:ext cx="5833110" cy="4663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5550" y="6082983"/>
            <a:ext cx="5833110" cy="9121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6092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1632" y="7203866"/>
            <a:ext cx="3078586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67327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1127126" y="109622"/>
            <a:ext cx="8462272" cy="7053178"/>
          </a:xfrm>
          <a:prstGeom prst="roundRect">
            <a:avLst>
              <a:gd name="adj" fmla="val 3546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/>
              <a:t>Storage</a:t>
            </a:r>
            <a:endParaRPr lang="en-SG" sz="1600" b="1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279527" y="3581400"/>
            <a:ext cx="4560438" cy="1965430"/>
            <a:chOff x="-4267200" y="1447800"/>
            <a:chExt cx="5410200" cy="1710584"/>
          </a:xfrm>
          <a:solidFill>
            <a:schemeClr val="bg1"/>
          </a:solidFill>
        </p:grpSpPr>
        <p:sp>
          <p:nvSpPr>
            <p:cNvPr id="9" name="Rectangle 8"/>
            <p:cNvSpPr/>
            <p:nvPr/>
          </p:nvSpPr>
          <p:spPr>
            <a:xfrm>
              <a:off x="-4267200" y="1524000"/>
              <a:ext cx="5410200" cy="1634384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storage::</a:t>
              </a:r>
              <a:r>
                <a:rPr lang="en-US" sz="14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api</a:t>
              </a:r>
              <a:endParaRPr lang="en-SG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1279526" y="425451"/>
            <a:ext cx="8066825" cy="2927349"/>
            <a:chOff x="-4267200" y="1447800"/>
            <a:chExt cx="5410200" cy="2823882"/>
          </a:xfrm>
          <a:solidFill>
            <a:schemeClr val="bg1"/>
          </a:solidFill>
        </p:grpSpPr>
        <p:sp>
          <p:nvSpPr>
            <p:cNvPr id="12" name="Rectangle 11"/>
            <p:cNvSpPr/>
            <p:nvPr/>
          </p:nvSpPr>
          <p:spPr>
            <a:xfrm>
              <a:off x="-4267200" y="1523999"/>
              <a:ext cx="5410200" cy="2747683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storage::entity</a:t>
              </a:r>
              <a:endParaRPr lang="en-SG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1279525" y="5791200"/>
            <a:ext cx="4560439" cy="1219200"/>
            <a:chOff x="-4267200" y="1447800"/>
            <a:chExt cx="5410200" cy="1177184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-4267200" y="1524000"/>
              <a:ext cx="5410200" cy="1100984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storage::</a:t>
              </a:r>
              <a:r>
                <a:rPr lang="en-US" sz="14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datastore</a:t>
              </a:r>
              <a:endParaRPr lang="en-SG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cxnSp>
        <p:nvCxnSpPr>
          <p:cNvPr id="47" name="Straight Arrow Connector 46"/>
          <p:cNvCxnSpPr/>
          <p:nvPr userDrawn="1"/>
        </p:nvCxnSpPr>
        <p:spPr>
          <a:xfrm>
            <a:off x="6003925" y="7486090"/>
            <a:ext cx="1424147" cy="0"/>
          </a:xfrm>
          <a:prstGeom prst="straightConnector1">
            <a:avLst/>
          </a:prstGeom>
          <a:ln w="57150" cmpd="dbl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8" name="TextBox 47"/>
          <p:cNvSpPr txBox="1"/>
          <p:nvPr userDrawn="1"/>
        </p:nvSpPr>
        <p:spPr>
          <a:xfrm>
            <a:off x="7615450" y="7372498"/>
            <a:ext cx="1774548" cy="22718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Associations managed using string references</a:t>
            </a:r>
            <a:endParaRPr lang="en-SG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6086475" y="3562499"/>
            <a:ext cx="3256412" cy="3447902"/>
            <a:chOff x="-4267200" y="1447800"/>
            <a:chExt cx="5410200" cy="1177184"/>
          </a:xfrm>
          <a:solidFill>
            <a:schemeClr val="bg1"/>
          </a:solidFill>
        </p:grpSpPr>
        <p:sp>
          <p:nvSpPr>
            <p:cNvPr id="18" name="Rectangle 17"/>
            <p:cNvSpPr/>
            <p:nvPr/>
          </p:nvSpPr>
          <p:spPr>
            <a:xfrm>
              <a:off x="-4267200" y="1484145"/>
              <a:ext cx="5410200" cy="1140839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storage::search</a:t>
              </a:r>
              <a:endParaRPr lang="en-SG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-1006274" y="1447800"/>
              <a:ext cx="2149274" cy="36345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/>
          <p:cNvCxnSpPr/>
          <p:nvPr/>
        </p:nvCxnSpPr>
        <p:spPr>
          <a:xfrm>
            <a:off x="746446" y="4315117"/>
            <a:ext cx="520781" cy="148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3717925" y="6319486"/>
            <a:ext cx="1728000" cy="386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DatastoreFilter</a:t>
            </a:r>
            <a:endParaRPr lang="en-SG" sz="1600" b="1" dirty="0"/>
          </a:p>
        </p:txBody>
      </p:sp>
      <p:sp>
        <p:nvSpPr>
          <p:cNvPr id="74" name="Rectangle 73"/>
          <p:cNvSpPr/>
          <p:nvPr/>
        </p:nvSpPr>
        <p:spPr>
          <a:xfrm>
            <a:off x="1648062" y="6324600"/>
            <a:ext cx="1728000" cy="386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Datastore</a:t>
            </a:r>
            <a:endParaRPr lang="en-SG" sz="1600" b="1" dirty="0"/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3019827" y="5562600"/>
            <a:ext cx="0" cy="324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76" name="TextBox 75"/>
          <p:cNvSpPr txBox="1"/>
          <p:nvPr/>
        </p:nvSpPr>
        <p:spPr>
          <a:xfrm>
            <a:off x="133752" y="4162717"/>
            <a:ext cx="609600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Logic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H="1" flipV="1">
            <a:off x="2486262" y="6705600"/>
            <a:ext cx="1" cy="50400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584325" y="7173482"/>
            <a:ext cx="181633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App engine </a:t>
            </a:r>
            <a:r>
              <a:rPr lang="en-US" dirty="0" err="1" smtClean="0">
                <a:solidFill>
                  <a:schemeClr val="tx1"/>
                </a:solidFill>
              </a:rPr>
              <a:t>datastore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003925" y="1086030"/>
            <a:ext cx="107614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Student</a:t>
            </a:r>
            <a:endParaRPr lang="en-SG" sz="1600" b="1" dirty="0"/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4556125" y="6699000"/>
            <a:ext cx="0" cy="50400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641725" y="7162800"/>
            <a:ext cx="181633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Web server’s request filtering mechanism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89" name="Elbow Connector 88"/>
          <p:cNvCxnSpPr>
            <a:stCxn id="120" idx="0"/>
            <a:endCxn id="79" idx="3"/>
          </p:cNvCxnSpPr>
          <p:nvPr/>
        </p:nvCxnSpPr>
        <p:spPr>
          <a:xfrm rot="16200000" flipV="1">
            <a:off x="7211456" y="1135531"/>
            <a:ext cx="722685" cy="985454"/>
          </a:xfrm>
          <a:prstGeom prst="bentConnector2">
            <a:avLst/>
          </a:prstGeom>
          <a:ln w="57150" cmpd="dbl">
            <a:solidFill>
              <a:schemeClr val="accent6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90" name="Elbow Connector 89"/>
          <p:cNvCxnSpPr>
            <a:stCxn id="98" idx="0"/>
            <a:endCxn id="79" idx="1"/>
          </p:cNvCxnSpPr>
          <p:nvPr/>
        </p:nvCxnSpPr>
        <p:spPr>
          <a:xfrm rot="5400000" flipH="1" flipV="1">
            <a:off x="5183283" y="787958"/>
            <a:ext cx="341685" cy="1299600"/>
          </a:xfrm>
          <a:prstGeom prst="bentConnector2">
            <a:avLst/>
          </a:prstGeom>
          <a:ln w="57150" cmpd="dbl">
            <a:solidFill>
              <a:schemeClr val="accent6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91" name="Rectangle 90"/>
          <p:cNvSpPr/>
          <p:nvPr/>
        </p:nvSpPr>
        <p:spPr>
          <a:xfrm>
            <a:off x="5546725" y="2819400"/>
            <a:ext cx="1204823" cy="361770"/>
          </a:xfrm>
          <a:prstGeom prst="rect">
            <a:avLst/>
          </a:prstGeom>
          <a:effectLst>
            <a:glow rad="254000">
              <a:schemeClr val="bg1">
                <a:alpha val="7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Instructor</a:t>
            </a:r>
            <a:endParaRPr lang="en-SG" sz="1600" b="1" dirty="0"/>
          </a:p>
        </p:txBody>
      </p:sp>
      <p:cxnSp>
        <p:nvCxnSpPr>
          <p:cNvPr id="92" name="Elbow Connector 91"/>
          <p:cNvCxnSpPr>
            <a:stCxn id="121" idx="2"/>
            <a:endCxn id="91" idx="3"/>
          </p:cNvCxnSpPr>
          <p:nvPr/>
        </p:nvCxnSpPr>
        <p:spPr>
          <a:xfrm rot="5400000">
            <a:off x="7237695" y="2172454"/>
            <a:ext cx="341685" cy="1313977"/>
          </a:xfrm>
          <a:prstGeom prst="bentConnector2">
            <a:avLst/>
          </a:prstGeom>
          <a:ln w="57150" cmpd="dbl">
            <a:solidFill>
              <a:schemeClr val="accent6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93" name="TextBox 92"/>
          <p:cNvSpPr txBox="1"/>
          <p:nvPr/>
        </p:nvSpPr>
        <p:spPr>
          <a:xfrm>
            <a:off x="4479925" y="1295400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*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897453" y="4421997"/>
            <a:ext cx="1808860" cy="3184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InstructorsDb</a:t>
            </a:r>
            <a:endParaRPr lang="en-SG" sz="1600" b="1" dirty="0"/>
          </a:p>
        </p:txBody>
      </p:sp>
      <p:sp>
        <p:nvSpPr>
          <p:cNvPr id="96" name="Rectangle 95"/>
          <p:cNvSpPr/>
          <p:nvPr/>
        </p:nvSpPr>
        <p:spPr>
          <a:xfrm>
            <a:off x="4098926" y="1752600"/>
            <a:ext cx="1219199" cy="3617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Course</a:t>
            </a:r>
            <a:endParaRPr lang="en-SG" sz="1600" b="1" dirty="0"/>
          </a:p>
        </p:txBody>
      </p:sp>
      <p:sp>
        <p:nvSpPr>
          <p:cNvPr id="98" name="Diamond 97"/>
          <p:cNvSpPr/>
          <p:nvPr/>
        </p:nvSpPr>
        <p:spPr>
          <a:xfrm>
            <a:off x="4632325" y="1608600"/>
            <a:ext cx="144000" cy="14400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99" name="Elbow Connector 98"/>
          <p:cNvCxnSpPr>
            <a:stCxn id="101" idx="2"/>
            <a:endCxn id="91" idx="1"/>
          </p:cNvCxnSpPr>
          <p:nvPr/>
        </p:nvCxnSpPr>
        <p:spPr>
          <a:xfrm rot="16200000" flipH="1">
            <a:off x="4963083" y="2416642"/>
            <a:ext cx="714285" cy="453000"/>
          </a:xfrm>
          <a:prstGeom prst="bentConnector2">
            <a:avLst/>
          </a:prstGeom>
          <a:ln w="57150" cmpd="dbl">
            <a:solidFill>
              <a:schemeClr val="accent6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00" name="Rectangle 99"/>
          <p:cNvSpPr/>
          <p:nvPr/>
        </p:nvSpPr>
        <p:spPr>
          <a:xfrm>
            <a:off x="7594779" y="2152423"/>
            <a:ext cx="107614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Account</a:t>
            </a:r>
            <a:endParaRPr lang="en-SG" sz="1600" b="1" dirty="0"/>
          </a:p>
        </p:txBody>
      </p:sp>
      <p:sp>
        <p:nvSpPr>
          <p:cNvPr id="101" name="Diamond 100"/>
          <p:cNvSpPr/>
          <p:nvPr/>
        </p:nvSpPr>
        <p:spPr>
          <a:xfrm>
            <a:off x="5021725" y="2142000"/>
            <a:ext cx="144000" cy="14400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sp>
        <p:nvSpPr>
          <p:cNvPr id="102" name="TextBox 101"/>
          <p:cNvSpPr txBox="1"/>
          <p:nvPr/>
        </p:nvSpPr>
        <p:spPr>
          <a:xfrm>
            <a:off x="5223616" y="2209800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*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213725" y="1856943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SG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213725" y="2542743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SG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656102" y="2662661"/>
            <a:ext cx="1204823" cy="4615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Feedback</a:t>
            </a:r>
            <a:br>
              <a:rPr lang="en-US" sz="1600" b="1" dirty="0" smtClean="0"/>
            </a:br>
            <a:r>
              <a:rPr lang="en-US" sz="1600" b="1" dirty="0" smtClean="0"/>
              <a:t>Session</a:t>
            </a:r>
            <a:endParaRPr lang="en-SG" sz="1600" b="1" dirty="0"/>
          </a:p>
        </p:txBody>
      </p:sp>
      <p:sp>
        <p:nvSpPr>
          <p:cNvPr id="108" name="Rectangle 107"/>
          <p:cNvSpPr/>
          <p:nvPr/>
        </p:nvSpPr>
        <p:spPr>
          <a:xfrm>
            <a:off x="2574925" y="1676400"/>
            <a:ext cx="1182043" cy="4469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Feedback</a:t>
            </a:r>
            <a:br>
              <a:rPr lang="en-US" sz="1600" b="1" dirty="0"/>
            </a:br>
            <a:r>
              <a:rPr lang="en-US" sz="1600" b="1" dirty="0"/>
              <a:t>Question</a:t>
            </a:r>
            <a:endParaRPr lang="en-SG" sz="1600" b="1" dirty="0"/>
          </a:p>
        </p:txBody>
      </p:sp>
      <p:sp>
        <p:nvSpPr>
          <p:cNvPr id="109" name="Diamond 108"/>
          <p:cNvSpPr/>
          <p:nvPr/>
        </p:nvSpPr>
        <p:spPr>
          <a:xfrm>
            <a:off x="3433465" y="2819400"/>
            <a:ext cx="208260" cy="151078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110" name="Elbow Connector 109"/>
          <p:cNvCxnSpPr>
            <a:stCxn id="112" idx="2"/>
            <a:endCxn id="107" idx="0"/>
          </p:cNvCxnSpPr>
          <p:nvPr/>
        </p:nvCxnSpPr>
        <p:spPr>
          <a:xfrm rot="5400000">
            <a:off x="4250790" y="2285325"/>
            <a:ext cx="385061" cy="369611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5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11" name="Elbow Connector 110"/>
          <p:cNvCxnSpPr>
            <a:stCxn id="109" idx="1"/>
            <a:endCxn id="108" idx="2"/>
          </p:cNvCxnSpPr>
          <p:nvPr/>
        </p:nvCxnSpPr>
        <p:spPr>
          <a:xfrm rot="10800000">
            <a:off x="3165947" y="2123319"/>
            <a:ext cx="267518" cy="771620"/>
          </a:xfrm>
          <a:prstGeom prst="bentConnector2">
            <a:avLst/>
          </a:prstGeom>
          <a:ln w="57150" cmpd="dbl">
            <a:solidFill>
              <a:schemeClr val="accent5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12" name="Diamond 111"/>
          <p:cNvSpPr/>
          <p:nvPr/>
        </p:nvSpPr>
        <p:spPr>
          <a:xfrm>
            <a:off x="4556125" y="2133600"/>
            <a:ext cx="144000" cy="144000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sp>
        <p:nvSpPr>
          <p:cNvPr id="113" name="Rectangle 112"/>
          <p:cNvSpPr/>
          <p:nvPr/>
        </p:nvSpPr>
        <p:spPr>
          <a:xfrm>
            <a:off x="1508125" y="990600"/>
            <a:ext cx="1182043" cy="4469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Feedback</a:t>
            </a:r>
            <a:br>
              <a:rPr lang="en-US" sz="1600" b="1" dirty="0"/>
            </a:br>
            <a:r>
              <a:rPr lang="en-US" sz="1600" b="1" dirty="0"/>
              <a:t>Response</a:t>
            </a:r>
            <a:endParaRPr lang="en-SG" sz="1600" b="1" dirty="0"/>
          </a:p>
        </p:txBody>
      </p:sp>
      <p:sp>
        <p:nvSpPr>
          <p:cNvPr id="114" name="Diamond 113"/>
          <p:cNvSpPr/>
          <p:nvPr/>
        </p:nvSpPr>
        <p:spPr>
          <a:xfrm>
            <a:off x="2346325" y="1828800"/>
            <a:ext cx="208260" cy="151078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115" name="Elbow Connector 114"/>
          <p:cNvCxnSpPr>
            <a:stCxn id="114" idx="1"/>
            <a:endCxn id="113" idx="2"/>
          </p:cNvCxnSpPr>
          <p:nvPr/>
        </p:nvCxnSpPr>
        <p:spPr>
          <a:xfrm rot="10800000">
            <a:off x="2099147" y="1437519"/>
            <a:ext cx="247178" cy="466820"/>
          </a:xfrm>
          <a:prstGeom prst="bentConnector2">
            <a:avLst/>
          </a:prstGeom>
          <a:ln w="57150" cmpd="dbl">
            <a:solidFill>
              <a:schemeClr val="accent5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019827" y="3352800"/>
            <a:ext cx="0" cy="32357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20" name="Diamond 119"/>
          <p:cNvSpPr/>
          <p:nvPr/>
        </p:nvSpPr>
        <p:spPr>
          <a:xfrm>
            <a:off x="7993525" y="1989600"/>
            <a:ext cx="144000" cy="14400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sp>
        <p:nvSpPr>
          <p:cNvPr id="121" name="Diamond 120"/>
          <p:cNvSpPr/>
          <p:nvPr/>
        </p:nvSpPr>
        <p:spPr>
          <a:xfrm>
            <a:off x="7993525" y="2514600"/>
            <a:ext cx="144000" cy="14400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3" name="TextBox 122"/>
          <p:cNvSpPr txBox="1"/>
          <p:nvPr/>
        </p:nvSpPr>
        <p:spPr>
          <a:xfrm>
            <a:off x="6689725" y="838200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en-SG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Diamond 123"/>
          <p:cNvSpPr/>
          <p:nvPr/>
        </p:nvSpPr>
        <p:spPr>
          <a:xfrm>
            <a:off x="6461125" y="922800"/>
            <a:ext cx="144000" cy="144000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125" name="Elbow Connector 124"/>
          <p:cNvCxnSpPr>
            <a:stCxn id="124" idx="0"/>
            <a:endCxn id="113" idx="0"/>
          </p:cNvCxnSpPr>
          <p:nvPr/>
        </p:nvCxnSpPr>
        <p:spPr>
          <a:xfrm rot="16200000" flipH="1" flipV="1">
            <a:off x="4282236" y="-1260289"/>
            <a:ext cx="67800" cy="4433978"/>
          </a:xfrm>
          <a:prstGeom prst="bentConnector3">
            <a:avLst>
              <a:gd name="adj1" fmla="val -337168"/>
            </a:avLst>
          </a:prstGeom>
          <a:ln w="57150" cmpd="dbl">
            <a:solidFill>
              <a:schemeClr val="accent5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27" name="TextBox 126"/>
          <p:cNvSpPr txBox="1"/>
          <p:nvPr/>
        </p:nvSpPr>
        <p:spPr>
          <a:xfrm>
            <a:off x="4327525" y="2209800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SG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094502" y="2057400"/>
            <a:ext cx="1204823" cy="3617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Comment</a:t>
            </a:r>
            <a:endParaRPr lang="en-SG" sz="1600" b="1" dirty="0"/>
          </a:p>
        </p:txBody>
      </p:sp>
      <p:cxnSp>
        <p:nvCxnSpPr>
          <p:cNvPr id="129" name="Elbow Connector 128"/>
          <p:cNvCxnSpPr>
            <a:stCxn id="96" idx="3"/>
            <a:endCxn id="128" idx="1"/>
          </p:cNvCxnSpPr>
          <p:nvPr/>
        </p:nvCxnSpPr>
        <p:spPr>
          <a:xfrm>
            <a:off x="5318125" y="1933485"/>
            <a:ext cx="776377" cy="304800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3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0" name="Elbow Connector 129"/>
          <p:cNvCxnSpPr>
            <a:stCxn id="79" idx="2"/>
            <a:endCxn id="128" idx="0"/>
          </p:cNvCxnSpPr>
          <p:nvPr/>
        </p:nvCxnSpPr>
        <p:spPr>
          <a:xfrm rot="16200000" flipH="1">
            <a:off x="6314656" y="1675142"/>
            <a:ext cx="609600" cy="154916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3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1" name="Elbow Connector 130"/>
          <p:cNvCxnSpPr>
            <a:stCxn id="91" idx="0"/>
            <a:endCxn id="128" idx="2"/>
          </p:cNvCxnSpPr>
          <p:nvPr/>
        </p:nvCxnSpPr>
        <p:spPr>
          <a:xfrm rot="5400000" flipH="1" flipV="1">
            <a:off x="6222910" y="2345397"/>
            <a:ext cx="400230" cy="547777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3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4" name="TextBox 133"/>
          <p:cNvSpPr txBox="1"/>
          <p:nvPr/>
        </p:nvSpPr>
        <p:spPr>
          <a:xfrm>
            <a:off x="6765925" y="1828800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en-SG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823816" y="2438400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en-SG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470525" y="1628343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en-SG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449761" y="2438400"/>
            <a:ext cx="1478600" cy="7749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Feedback</a:t>
            </a:r>
            <a:br>
              <a:rPr lang="en-US" sz="1600" b="1" dirty="0" smtClean="0"/>
            </a:br>
            <a:r>
              <a:rPr lang="en-US" sz="1600" b="1" dirty="0" smtClean="0"/>
              <a:t>Response</a:t>
            </a:r>
            <a:br>
              <a:rPr lang="en-US" sz="1600" b="1" dirty="0" smtClean="0"/>
            </a:br>
            <a:r>
              <a:rPr lang="en-US" sz="1600" b="1" dirty="0" smtClean="0"/>
              <a:t>Comment</a:t>
            </a:r>
            <a:endParaRPr lang="en-SG" sz="1600" b="1" dirty="0"/>
          </a:p>
        </p:txBody>
      </p:sp>
      <p:cxnSp>
        <p:nvCxnSpPr>
          <p:cNvPr id="132" name="Elbow Connector 131"/>
          <p:cNvCxnSpPr/>
          <p:nvPr/>
        </p:nvCxnSpPr>
        <p:spPr>
          <a:xfrm rot="5400000">
            <a:off x="1210601" y="1844394"/>
            <a:ext cx="981392" cy="206622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3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3" name="TextBox 132"/>
          <p:cNvSpPr txBox="1"/>
          <p:nvPr/>
        </p:nvSpPr>
        <p:spPr>
          <a:xfrm>
            <a:off x="1732531" y="2161743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en-SG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394816" y="2618943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SG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8320083" y="962110"/>
            <a:ext cx="884242" cy="5618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Student</a:t>
            </a:r>
          </a:p>
          <a:p>
            <a:pPr algn="ctr"/>
            <a:r>
              <a:rPr lang="en-US" sz="1600" b="1" dirty="0" smtClean="0"/>
              <a:t>Profile</a:t>
            </a:r>
            <a:endParaRPr lang="en-SG" sz="1600" b="1" dirty="0"/>
          </a:p>
        </p:txBody>
      </p:sp>
      <p:cxnSp>
        <p:nvCxnSpPr>
          <p:cNvPr id="141" name="Elbow Connector 140"/>
          <p:cNvCxnSpPr>
            <a:stCxn id="142" idx="3"/>
            <a:endCxn id="140" idx="2"/>
          </p:cNvCxnSpPr>
          <p:nvPr/>
        </p:nvCxnSpPr>
        <p:spPr>
          <a:xfrm flipH="1" flipV="1">
            <a:off x="8762204" y="1524000"/>
            <a:ext cx="61121" cy="842400"/>
          </a:xfrm>
          <a:prstGeom prst="bentConnector4">
            <a:avLst>
              <a:gd name="adj1" fmla="val -374012"/>
              <a:gd name="adj2" fmla="val 54274"/>
            </a:avLst>
          </a:prstGeom>
          <a:ln w="57150" cmpd="dbl">
            <a:solidFill>
              <a:schemeClr val="accent6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42" name="Diamond 141"/>
          <p:cNvSpPr/>
          <p:nvPr/>
        </p:nvSpPr>
        <p:spPr>
          <a:xfrm>
            <a:off x="8679325" y="2294400"/>
            <a:ext cx="144000" cy="14400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sp>
        <p:nvSpPr>
          <p:cNvPr id="143" name="Rectangle 142"/>
          <p:cNvSpPr/>
          <p:nvPr/>
        </p:nvSpPr>
        <p:spPr>
          <a:xfrm>
            <a:off x="6554537" y="4073516"/>
            <a:ext cx="2396412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SearchManager</a:t>
            </a:r>
            <a:endParaRPr lang="en-SG" sz="1600" b="1" dirty="0"/>
          </a:p>
        </p:txBody>
      </p:sp>
      <p:sp>
        <p:nvSpPr>
          <p:cNvPr id="144" name="Rectangle 143"/>
          <p:cNvSpPr/>
          <p:nvPr/>
        </p:nvSpPr>
        <p:spPr>
          <a:xfrm>
            <a:off x="6218840" y="4648200"/>
            <a:ext cx="1774685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SearchQuery</a:t>
            </a:r>
            <a:endParaRPr lang="en-SG" sz="1600" b="1" dirty="0"/>
          </a:p>
        </p:txBody>
      </p:sp>
      <p:sp>
        <p:nvSpPr>
          <p:cNvPr id="145" name="Rectangle 144"/>
          <p:cNvSpPr/>
          <p:nvPr/>
        </p:nvSpPr>
        <p:spPr>
          <a:xfrm>
            <a:off x="6218840" y="5867400"/>
            <a:ext cx="1774685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SearchDocument</a:t>
            </a:r>
            <a:endParaRPr lang="en-SG" sz="16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8823325" y="2438400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SG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rot="16200000" flipV="1">
            <a:off x="5976325" y="5037600"/>
            <a:ext cx="0" cy="288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48" name="Rectangle 147"/>
          <p:cNvSpPr/>
          <p:nvPr/>
        </p:nvSpPr>
        <p:spPr>
          <a:xfrm>
            <a:off x="2671065" y="3875231"/>
            <a:ext cx="1808860" cy="3184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EntitiesDb</a:t>
            </a:r>
            <a:endParaRPr lang="en-SG" sz="1600" b="1" dirty="0"/>
          </a:p>
        </p:txBody>
      </p:sp>
      <p:sp>
        <p:nvSpPr>
          <p:cNvPr id="149" name="Rectangle 148"/>
          <p:cNvSpPr/>
          <p:nvPr/>
        </p:nvSpPr>
        <p:spPr>
          <a:xfrm>
            <a:off x="1479081" y="4405941"/>
            <a:ext cx="1808860" cy="3184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CoursesDb</a:t>
            </a:r>
            <a:endParaRPr lang="en-SG" sz="1600" b="1" dirty="0"/>
          </a:p>
        </p:txBody>
      </p:sp>
      <p:sp>
        <p:nvSpPr>
          <p:cNvPr id="150" name="Rectangle 149"/>
          <p:cNvSpPr/>
          <p:nvPr/>
        </p:nvSpPr>
        <p:spPr>
          <a:xfrm>
            <a:off x="1479081" y="4914242"/>
            <a:ext cx="1808860" cy="3184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StudentsDb</a:t>
            </a:r>
            <a:endParaRPr lang="en-SG" sz="1600" b="1" dirty="0"/>
          </a:p>
        </p:txBody>
      </p:sp>
      <p:sp>
        <p:nvSpPr>
          <p:cNvPr id="151" name="Rectangle 150"/>
          <p:cNvSpPr/>
          <p:nvPr/>
        </p:nvSpPr>
        <p:spPr>
          <a:xfrm>
            <a:off x="3897453" y="4914242"/>
            <a:ext cx="1808860" cy="3184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*</a:t>
            </a:r>
            <a:r>
              <a:rPr lang="en-US" sz="1600" b="1" dirty="0" smtClean="0"/>
              <a:t>Db</a:t>
            </a:r>
            <a:endParaRPr lang="en-SG" sz="1600" b="1" dirty="0"/>
          </a:p>
        </p:txBody>
      </p:sp>
      <p:cxnSp>
        <p:nvCxnSpPr>
          <p:cNvPr id="14" name="Elbow Connector 13"/>
          <p:cNvCxnSpPr>
            <a:stCxn id="149" idx="3"/>
            <a:endCxn id="148" idx="2"/>
          </p:cNvCxnSpPr>
          <p:nvPr/>
        </p:nvCxnSpPr>
        <p:spPr>
          <a:xfrm flipV="1">
            <a:off x="3287941" y="4193690"/>
            <a:ext cx="287554" cy="371481"/>
          </a:xfrm>
          <a:prstGeom prst="bentConnector2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95" idx="1"/>
            <a:endCxn id="148" idx="2"/>
          </p:cNvCxnSpPr>
          <p:nvPr/>
        </p:nvCxnSpPr>
        <p:spPr>
          <a:xfrm rot="10800000">
            <a:off x="3575495" y="4193691"/>
            <a:ext cx="321958" cy="387537"/>
          </a:xfrm>
          <a:prstGeom prst="bentConnector2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3" name="Elbow Connector 152"/>
          <p:cNvCxnSpPr>
            <a:stCxn id="150" idx="3"/>
            <a:endCxn id="148" idx="2"/>
          </p:cNvCxnSpPr>
          <p:nvPr/>
        </p:nvCxnSpPr>
        <p:spPr>
          <a:xfrm flipV="1">
            <a:off x="3287941" y="4193690"/>
            <a:ext cx="287554" cy="879782"/>
          </a:xfrm>
          <a:prstGeom prst="bentConnector2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151" idx="1"/>
            <a:endCxn id="148" idx="2"/>
          </p:cNvCxnSpPr>
          <p:nvPr/>
        </p:nvCxnSpPr>
        <p:spPr>
          <a:xfrm rot="10800000">
            <a:off x="3575495" y="4193690"/>
            <a:ext cx="321958" cy="879782"/>
          </a:xfrm>
          <a:prstGeom prst="bentConnector2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56" idx="1"/>
            <a:endCxn id="145" idx="2"/>
          </p:cNvCxnSpPr>
          <p:nvPr/>
        </p:nvCxnSpPr>
        <p:spPr>
          <a:xfrm rot="10800000">
            <a:off x="7106183" y="6227400"/>
            <a:ext cx="193142" cy="298200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155" idx="1"/>
            <a:endCxn id="144" idx="2"/>
          </p:cNvCxnSpPr>
          <p:nvPr/>
        </p:nvCxnSpPr>
        <p:spPr>
          <a:xfrm rot="10800000">
            <a:off x="7106183" y="5008200"/>
            <a:ext cx="193142" cy="353400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451725" y="5355000"/>
            <a:ext cx="1774685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 dirty="0"/>
          </a:p>
        </p:txBody>
      </p:sp>
      <p:sp>
        <p:nvSpPr>
          <p:cNvPr id="80" name="Rectangle 79"/>
          <p:cNvSpPr/>
          <p:nvPr/>
        </p:nvSpPr>
        <p:spPr>
          <a:xfrm>
            <a:off x="7375525" y="5278800"/>
            <a:ext cx="1774685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 dirty="0"/>
          </a:p>
        </p:txBody>
      </p:sp>
      <p:sp>
        <p:nvSpPr>
          <p:cNvPr id="155" name="Rectangle 154"/>
          <p:cNvSpPr/>
          <p:nvPr/>
        </p:nvSpPr>
        <p:spPr>
          <a:xfrm>
            <a:off x="7299325" y="5181600"/>
            <a:ext cx="1774685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</a:t>
            </a:r>
            <a:r>
              <a:rPr lang="en-US" sz="1600" b="1" dirty="0" err="1" smtClean="0"/>
              <a:t>SearchQuery</a:t>
            </a:r>
            <a:endParaRPr lang="en-SG" sz="1600" b="1" dirty="0"/>
          </a:p>
        </p:txBody>
      </p:sp>
      <p:sp>
        <p:nvSpPr>
          <p:cNvPr id="85" name="Rectangle 84"/>
          <p:cNvSpPr/>
          <p:nvPr/>
        </p:nvSpPr>
        <p:spPr>
          <a:xfrm>
            <a:off x="7451725" y="6498000"/>
            <a:ext cx="1774685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 dirty="0"/>
          </a:p>
        </p:txBody>
      </p:sp>
      <p:sp>
        <p:nvSpPr>
          <p:cNvPr id="84" name="Rectangle 83"/>
          <p:cNvSpPr/>
          <p:nvPr/>
        </p:nvSpPr>
        <p:spPr>
          <a:xfrm>
            <a:off x="7375525" y="6421800"/>
            <a:ext cx="1774685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 dirty="0"/>
          </a:p>
        </p:txBody>
      </p:sp>
      <p:sp>
        <p:nvSpPr>
          <p:cNvPr id="156" name="Rectangle 155"/>
          <p:cNvSpPr/>
          <p:nvPr/>
        </p:nvSpPr>
        <p:spPr>
          <a:xfrm>
            <a:off x="7299325" y="6345600"/>
            <a:ext cx="1774685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</a:t>
            </a:r>
            <a:r>
              <a:rPr lang="en-US" sz="1600" b="1" dirty="0" err="1" smtClean="0"/>
              <a:t>SearchDocument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981</TotalTime>
  <Words>48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Wilson Kurniawan</cp:lastModifiedBy>
  <cp:revision>64</cp:revision>
  <dcterms:created xsi:type="dcterms:W3CDTF">2006-08-16T00:00:00Z</dcterms:created>
  <dcterms:modified xsi:type="dcterms:W3CDTF">2016-03-19T19:02:21Z</dcterms:modified>
</cp:coreProperties>
</file>