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80625" cy="6840538"/>
  <p:notesSz cx="6858000" cy="9144000"/>
  <p:defaultTextStyle>
    <a:defPPr>
      <a:defRPr lang="en-US"/>
    </a:defPPr>
    <a:lvl1pPr marL="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1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76" y="78"/>
      </p:cViewPr>
      <p:guideLst>
        <p:guide orient="horz" pos="2155"/>
        <p:guide pos="3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t>9/4/2016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685800"/>
            <a:ext cx="5051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288" y="685800"/>
            <a:ext cx="50514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125003"/>
            <a:ext cx="8568532" cy="146628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100" y="3876307"/>
            <a:ext cx="7056437" cy="17481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6" y="273941"/>
            <a:ext cx="9072563" cy="114009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6" y="1596128"/>
            <a:ext cx="9072563" cy="45144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273940"/>
            <a:ext cx="2268141" cy="5836626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3" y="273940"/>
            <a:ext cx="6636411" cy="58366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6" y="273941"/>
            <a:ext cx="9072563" cy="114009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6" y="1596128"/>
            <a:ext cx="9072563" cy="4514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1" y="4395682"/>
            <a:ext cx="8568532" cy="1358607"/>
          </a:xfrm>
          <a:prstGeom prst="rect">
            <a:avLst/>
          </a:prstGeo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1" y="2899315"/>
            <a:ext cx="8568532" cy="14963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6" y="273941"/>
            <a:ext cx="9072563" cy="114009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3" y="1596128"/>
            <a:ext cx="4452276" cy="4514439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596128"/>
            <a:ext cx="4452276" cy="4514439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6" y="273941"/>
            <a:ext cx="9072563" cy="11400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4" y="1531204"/>
            <a:ext cx="4454027" cy="6381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4" y="2169341"/>
            <a:ext cx="4454027" cy="394122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20" y="1531204"/>
            <a:ext cx="4455776" cy="6381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20" y="2169341"/>
            <a:ext cx="4455776" cy="394122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6" y="273941"/>
            <a:ext cx="9072563" cy="114009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272356"/>
            <a:ext cx="3316457" cy="1159092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272355"/>
            <a:ext cx="5635350" cy="583820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431446"/>
            <a:ext cx="3316457" cy="4679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7" y="4788378"/>
            <a:ext cx="6048375" cy="565295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7" y="611217"/>
            <a:ext cx="6048375" cy="4104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  <a:lvl2pPr marL="421721" indent="0">
              <a:buNone/>
              <a:defRPr sz="2600"/>
            </a:lvl2pPr>
            <a:lvl3pPr marL="843443" indent="0">
              <a:buNone/>
              <a:defRPr sz="2200"/>
            </a:lvl3pPr>
            <a:lvl4pPr marL="1265164" indent="0">
              <a:buNone/>
              <a:defRPr sz="1800"/>
            </a:lvl4pPr>
            <a:lvl5pPr marL="1686885" indent="0">
              <a:buNone/>
              <a:defRPr sz="1800"/>
            </a:lvl5pPr>
            <a:lvl6pPr marL="2108606" indent="0">
              <a:buNone/>
              <a:defRPr sz="1800"/>
            </a:lvl6pPr>
            <a:lvl7pPr marL="2530328" indent="0">
              <a:buNone/>
              <a:defRPr sz="1800"/>
            </a:lvl7pPr>
            <a:lvl8pPr marL="2952049" indent="0">
              <a:buNone/>
              <a:defRPr sz="1800"/>
            </a:lvl8pPr>
            <a:lvl9pPr marL="337377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7" y="5353674"/>
            <a:ext cx="6048375" cy="802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151740" y="143669"/>
            <a:ext cx="8155772" cy="6553200"/>
          </a:xfrm>
          <a:prstGeom prst="roundRect">
            <a:avLst>
              <a:gd name="adj" fmla="val 358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309431" y="372269"/>
            <a:ext cx="7806050" cy="4191000"/>
            <a:chOff x="-4503450" y="1371600"/>
            <a:chExt cx="5646450" cy="4191000"/>
          </a:xfrm>
          <a:solidFill>
            <a:schemeClr val="bg1"/>
          </a:solidFill>
        </p:grpSpPr>
        <p:sp>
          <p:nvSpPr>
            <p:cNvPr id="10" name="Rectangle 9"/>
            <p:cNvSpPr/>
            <p:nvPr/>
          </p:nvSpPr>
          <p:spPr>
            <a:xfrm>
              <a:off x="-4503450" y="1523999"/>
              <a:ext cx="5646449" cy="4038601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                                                                                           </a:t>
              </a:r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::controller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309431" y="4660901"/>
            <a:ext cx="7825099" cy="1939130"/>
            <a:chOff x="-6244711" y="1774031"/>
            <a:chExt cx="7387711" cy="1939130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6244711" y="1926431"/>
              <a:ext cx="7387711" cy="1786730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               </a:t>
              </a:r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::view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774031"/>
              <a:ext cx="495300" cy="152400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tx2"/>
                </a:solidFill>
              </a:endParaRPr>
            </a:p>
          </p:txBody>
        </p:sp>
      </p:grpSp>
      <p:sp>
        <p:nvSpPr>
          <p:cNvPr id="39" name="Rounded Rectangle 38"/>
          <p:cNvSpPr/>
          <p:nvPr userDrawn="1"/>
        </p:nvSpPr>
        <p:spPr>
          <a:xfrm>
            <a:off x="9514342" y="143669"/>
            <a:ext cx="914400" cy="6591297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9971542" y="-84931"/>
            <a:ext cx="609600" cy="701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3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1" indent="-316291" algn="l" defTabSz="84344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297" indent="-263576" algn="l" defTabSz="84344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3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24" indent="-210861" algn="l" defTabSz="84344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46" indent="-210861" algn="l" defTabSz="843443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67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88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10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31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1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3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64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85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06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28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49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7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Rectangle 381"/>
          <p:cNvSpPr/>
          <p:nvPr/>
        </p:nvSpPr>
        <p:spPr>
          <a:xfrm>
            <a:off x="87312" y="4660901"/>
            <a:ext cx="875710" cy="2035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0" name="Rectangle 389"/>
          <p:cNvSpPr/>
          <p:nvPr/>
        </p:nvSpPr>
        <p:spPr>
          <a:xfrm>
            <a:off x="1528026" y="2288598"/>
            <a:ext cx="1466850" cy="377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Action</a:t>
            </a:r>
            <a:endParaRPr lang="en-SG" sz="1600" b="1" dirty="0"/>
          </a:p>
        </p:txBody>
      </p:sp>
      <p:sp>
        <p:nvSpPr>
          <p:cNvPr id="391" name="Rectangle 390"/>
          <p:cNvSpPr/>
          <p:nvPr/>
        </p:nvSpPr>
        <p:spPr>
          <a:xfrm>
            <a:off x="1448337" y="3224428"/>
            <a:ext cx="1466850" cy="403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xyz_Servlet</a:t>
            </a:r>
            <a:endParaRPr lang="en-SG" sz="1600" b="1" dirty="0"/>
          </a:p>
        </p:txBody>
      </p:sp>
      <p:sp>
        <p:nvSpPr>
          <p:cNvPr id="392" name="Isosceles Triangle 391"/>
          <p:cNvSpPr/>
          <p:nvPr/>
        </p:nvSpPr>
        <p:spPr>
          <a:xfrm>
            <a:off x="2101182" y="2691028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3" name="Rectangle 392"/>
          <p:cNvSpPr/>
          <p:nvPr/>
        </p:nvSpPr>
        <p:spPr>
          <a:xfrm>
            <a:off x="7331545" y="3974000"/>
            <a:ext cx="146685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_</a:t>
            </a:r>
            <a:r>
              <a:rPr lang="en-US" sz="1600" b="1" dirty="0" err="1"/>
              <a:t>xyz_Helper</a:t>
            </a:r>
            <a:endParaRPr lang="en-SG" sz="1600" b="1" dirty="0"/>
          </a:p>
        </p:txBody>
      </p:sp>
      <p:cxnSp>
        <p:nvCxnSpPr>
          <p:cNvPr id="394" name="Elbow Connector 393"/>
          <p:cNvCxnSpPr>
            <a:stCxn id="392" idx="3"/>
            <a:endCxn id="416" idx="0"/>
          </p:cNvCxnSpPr>
          <p:nvPr/>
        </p:nvCxnSpPr>
        <p:spPr>
          <a:xfrm rot="5400000">
            <a:off x="2064306" y="3091365"/>
            <a:ext cx="346726" cy="3252"/>
          </a:xfrm>
          <a:prstGeom prst="bentConnector3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95" name="Rectangle 394"/>
          <p:cNvSpPr/>
          <p:nvPr/>
        </p:nvSpPr>
        <p:spPr>
          <a:xfrm>
            <a:off x="7343831" y="2810664"/>
            <a:ext cx="1454388" cy="3732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PageData</a:t>
            </a:r>
            <a:endParaRPr lang="en-SG" sz="1600" b="1" dirty="0"/>
          </a:p>
        </p:txBody>
      </p:sp>
      <p:sp>
        <p:nvSpPr>
          <p:cNvPr id="396" name="Isosceles Triangle 395"/>
          <p:cNvSpPr/>
          <p:nvPr/>
        </p:nvSpPr>
        <p:spPr>
          <a:xfrm>
            <a:off x="7924365" y="3191664"/>
            <a:ext cx="276225" cy="22860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7" name="Elbow Connector 396"/>
          <p:cNvCxnSpPr>
            <a:stCxn id="396" idx="3"/>
            <a:endCxn id="393" idx="0"/>
          </p:cNvCxnSpPr>
          <p:nvPr/>
        </p:nvCxnSpPr>
        <p:spPr>
          <a:xfrm rot="16200000" flipH="1">
            <a:off x="7786856" y="3695886"/>
            <a:ext cx="553736" cy="2492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98" name="Folded Corner 397"/>
          <p:cNvSpPr/>
          <p:nvPr/>
        </p:nvSpPr>
        <p:spPr>
          <a:xfrm>
            <a:off x="7331368" y="5120593"/>
            <a:ext cx="1466850" cy="406993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_xyz_.</a:t>
            </a:r>
            <a:r>
              <a:rPr lang="en-US" sz="1600" b="1" dirty="0" err="1" smtClean="0"/>
              <a:t>jsp</a:t>
            </a:r>
            <a:endParaRPr lang="en-SG" sz="1600" b="1" dirty="0"/>
          </a:p>
        </p:txBody>
      </p:sp>
      <p:cxnSp>
        <p:nvCxnSpPr>
          <p:cNvPr id="399" name="Elbow Connector 398"/>
          <p:cNvCxnSpPr>
            <a:stCxn id="398" idx="0"/>
          </p:cNvCxnSpPr>
          <p:nvPr/>
        </p:nvCxnSpPr>
        <p:spPr>
          <a:xfrm rot="5400000" flipH="1" flipV="1">
            <a:off x="7685663" y="4735231"/>
            <a:ext cx="764492" cy="6232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00" name="TextBox 399"/>
          <p:cNvSpPr txBox="1"/>
          <p:nvPr/>
        </p:nvSpPr>
        <p:spPr>
          <a:xfrm>
            <a:off x="11112" y="4695031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01" name="Folded Corner 400"/>
          <p:cNvSpPr/>
          <p:nvPr/>
        </p:nvSpPr>
        <p:spPr>
          <a:xfrm>
            <a:off x="199429" y="5059285"/>
            <a:ext cx="649883" cy="140898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Web page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402" name="Folded Corner 401"/>
          <p:cNvSpPr/>
          <p:nvPr/>
        </p:nvSpPr>
        <p:spPr>
          <a:xfrm>
            <a:off x="4354512" y="5919928"/>
            <a:ext cx="1464715" cy="37459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css</a:t>
            </a:r>
            <a:endParaRPr lang="en-SG" sz="1600" b="1" dirty="0"/>
          </a:p>
        </p:txBody>
      </p:sp>
      <p:sp>
        <p:nvSpPr>
          <p:cNvPr id="403" name="Folded Corner 402"/>
          <p:cNvSpPr/>
          <p:nvPr/>
        </p:nvSpPr>
        <p:spPr>
          <a:xfrm>
            <a:off x="2438937" y="5441060"/>
            <a:ext cx="1464715" cy="42088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js</a:t>
            </a:r>
            <a:endParaRPr lang="en-SG" sz="1600" b="1" dirty="0"/>
          </a:p>
        </p:txBody>
      </p:sp>
      <p:sp>
        <p:nvSpPr>
          <p:cNvPr id="404" name="Folded Corner 403"/>
          <p:cNvSpPr/>
          <p:nvPr/>
        </p:nvSpPr>
        <p:spPr>
          <a:xfrm>
            <a:off x="2538639" y="5526518"/>
            <a:ext cx="1464715" cy="42088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js</a:t>
            </a:r>
            <a:endParaRPr lang="en-SG" sz="1600" b="1" dirty="0"/>
          </a:p>
        </p:txBody>
      </p:sp>
      <p:sp>
        <p:nvSpPr>
          <p:cNvPr id="405" name="Folded Corner 404"/>
          <p:cNvSpPr/>
          <p:nvPr/>
        </p:nvSpPr>
        <p:spPr>
          <a:xfrm>
            <a:off x="2614839" y="5629779"/>
            <a:ext cx="1464715" cy="42088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js</a:t>
            </a:r>
            <a:endParaRPr lang="en-SG" sz="1600" b="1" dirty="0"/>
          </a:p>
        </p:txBody>
      </p:sp>
      <p:cxnSp>
        <p:nvCxnSpPr>
          <p:cNvPr id="406" name="Elbow Connector 405"/>
          <p:cNvCxnSpPr/>
          <p:nvPr/>
        </p:nvCxnSpPr>
        <p:spPr>
          <a:xfrm rot="10800000" flipV="1">
            <a:off x="849312" y="5194299"/>
            <a:ext cx="6482059" cy="9438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07" name="TextBox 406"/>
          <p:cNvSpPr txBox="1"/>
          <p:nvPr/>
        </p:nvSpPr>
        <p:spPr>
          <a:xfrm>
            <a:off x="3252655" y="4905397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/>
              <a:t>&lt;&lt;create&gt;&gt;</a:t>
            </a:r>
            <a:endParaRPr lang="en-SG" dirty="0"/>
          </a:p>
        </p:txBody>
      </p:sp>
      <p:sp>
        <p:nvSpPr>
          <p:cNvPr id="408" name="Folded Corner 407"/>
          <p:cNvSpPr/>
          <p:nvPr/>
        </p:nvSpPr>
        <p:spPr>
          <a:xfrm>
            <a:off x="4393681" y="6002537"/>
            <a:ext cx="1464715" cy="37459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css</a:t>
            </a:r>
            <a:endParaRPr lang="en-SG" sz="1600" b="1" dirty="0"/>
          </a:p>
        </p:txBody>
      </p:sp>
      <p:sp>
        <p:nvSpPr>
          <p:cNvPr id="409" name="Folded Corner 408"/>
          <p:cNvSpPr/>
          <p:nvPr/>
        </p:nvSpPr>
        <p:spPr>
          <a:xfrm>
            <a:off x="4435697" y="6073040"/>
            <a:ext cx="1464715" cy="37459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css</a:t>
            </a:r>
            <a:endParaRPr lang="en-SG" sz="1600" b="1" dirty="0"/>
          </a:p>
        </p:txBody>
      </p:sp>
      <p:cxnSp>
        <p:nvCxnSpPr>
          <p:cNvPr id="410" name="Elbow Connector 409"/>
          <p:cNvCxnSpPr>
            <a:endCxn id="405" idx="1"/>
          </p:cNvCxnSpPr>
          <p:nvPr/>
        </p:nvCxnSpPr>
        <p:spPr>
          <a:xfrm flipV="1">
            <a:off x="889599" y="5840220"/>
            <a:ext cx="1725240" cy="2979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Elbow Connector 410"/>
          <p:cNvCxnSpPr>
            <a:endCxn id="409" idx="1"/>
          </p:cNvCxnSpPr>
          <p:nvPr/>
        </p:nvCxnSpPr>
        <p:spPr>
          <a:xfrm>
            <a:off x="889599" y="6138165"/>
            <a:ext cx="3546098" cy="122171"/>
          </a:xfrm>
          <a:prstGeom prst="bentConnector3">
            <a:avLst>
              <a:gd name="adj1" fmla="val 24521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Folded Corner 411"/>
          <p:cNvSpPr/>
          <p:nvPr/>
        </p:nvSpPr>
        <p:spPr>
          <a:xfrm>
            <a:off x="7391456" y="5190025"/>
            <a:ext cx="1466850" cy="406993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_xyz_.</a:t>
            </a:r>
            <a:r>
              <a:rPr lang="en-US" sz="1600" b="1" dirty="0" err="1" smtClean="0"/>
              <a:t>jsp</a:t>
            </a:r>
            <a:endParaRPr lang="en-SG" sz="1600" b="1" dirty="0"/>
          </a:p>
        </p:txBody>
      </p:sp>
      <p:sp>
        <p:nvSpPr>
          <p:cNvPr id="413" name="Folded Corner 412"/>
          <p:cNvSpPr/>
          <p:nvPr/>
        </p:nvSpPr>
        <p:spPr>
          <a:xfrm>
            <a:off x="7469790" y="5244508"/>
            <a:ext cx="1466850" cy="406993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jsp</a:t>
            </a:r>
            <a:endParaRPr lang="en-SG" sz="1600" b="1" dirty="0"/>
          </a:p>
        </p:txBody>
      </p:sp>
      <p:sp>
        <p:nvSpPr>
          <p:cNvPr id="416" name="Rectangle 415"/>
          <p:cNvSpPr/>
          <p:nvPr/>
        </p:nvSpPr>
        <p:spPr>
          <a:xfrm>
            <a:off x="1502618" y="3266354"/>
            <a:ext cx="1466850" cy="403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xyz_Servlet</a:t>
            </a:r>
            <a:endParaRPr lang="en-SG" sz="1600" b="1" dirty="0"/>
          </a:p>
        </p:txBody>
      </p:sp>
      <p:sp>
        <p:nvSpPr>
          <p:cNvPr id="417" name="Rectangle 416"/>
          <p:cNvSpPr/>
          <p:nvPr/>
        </p:nvSpPr>
        <p:spPr>
          <a:xfrm>
            <a:off x="1564820" y="3307419"/>
            <a:ext cx="1466850" cy="403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abc_Action</a:t>
            </a:r>
            <a:endParaRPr lang="en-SG" sz="1600" b="1" dirty="0"/>
          </a:p>
        </p:txBody>
      </p:sp>
      <p:sp>
        <p:nvSpPr>
          <p:cNvPr id="418" name="Rectangle 417"/>
          <p:cNvSpPr/>
          <p:nvPr/>
        </p:nvSpPr>
        <p:spPr>
          <a:xfrm>
            <a:off x="7389211" y="4008217"/>
            <a:ext cx="146685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_</a:t>
            </a:r>
            <a:r>
              <a:rPr lang="en-US" sz="1600" b="1" dirty="0" err="1"/>
              <a:t>xyz_Helper</a:t>
            </a:r>
            <a:endParaRPr lang="en-SG" sz="1600" b="1" dirty="0"/>
          </a:p>
        </p:txBody>
      </p:sp>
      <p:sp>
        <p:nvSpPr>
          <p:cNvPr id="419" name="Rectangle 418"/>
          <p:cNvSpPr/>
          <p:nvPr/>
        </p:nvSpPr>
        <p:spPr>
          <a:xfrm>
            <a:off x="7467165" y="4051301"/>
            <a:ext cx="146685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</a:t>
            </a:r>
            <a:r>
              <a:rPr lang="en-US" sz="1600" b="1" dirty="0" err="1" smtClean="0"/>
              <a:t>PageData</a:t>
            </a:r>
            <a:endParaRPr lang="en-SG" sz="1600" b="1" dirty="0"/>
          </a:p>
        </p:txBody>
      </p:sp>
      <p:sp>
        <p:nvSpPr>
          <p:cNvPr id="421" name="Rectangle 420"/>
          <p:cNvSpPr/>
          <p:nvPr/>
        </p:nvSpPr>
        <p:spPr>
          <a:xfrm>
            <a:off x="2994876" y="1472235"/>
            <a:ext cx="1044084" cy="52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Action</a:t>
            </a:r>
            <a:br>
              <a:rPr lang="en-US" sz="1600" b="1" dirty="0" smtClean="0"/>
            </a:br>
            <a:r>
              <a:rPr lang="en-US" sz="1600" b="1" dirty="0" smtClean="0"/>
              <a:t>Factory</a:t>
            </a:r>
            <a:endParaRPr lang="en-SG" sz="1600" b="1" dirty="0"/>
          </a:p>
        </p:txBody>
      </p:sp>
      <p:sp>
        <p:nvSpPr>
          <p:cNvPr id="422" name="Rectangle 421"/>
          <p:cNvSpPr/>
          <p:nvPr/>
        </p:nvSpPr>
        <p:spPr>
          <a:xfrm>
            <a:off x="1549462" y="716420"/>
            <a:ext cx="1727498" cy="37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ControllerServlet</a:t>
            </a:r>
            <a:endParaRPr lang="en-SG" sz="1600" b="1" dirty="0"/>
          </a:p>
        </p:txBody>
      </p:sp>
      <p:sp>
        <p:nvSpPr>
          <p:cNvPr id="423" name="Rectangle 422"/>
          <p:cNvSpPr/>
          <p:nvPr/>
        </p:nvSpPr>
        <p:spPr>
          <a:xfrm>
            <a:off x="5569077" y="1276717"/>
            <a:ext cx="1398903" cy="37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*Servlet</a:t>
            </a:r>
            <a:endParaRPr lang="en-SG" sz="1600" b="1" dirty="0"/>
          </a:p>
        </p:txBody>
      </p:sp>
      <p:sp>
        <p:nvSpPr>
          <p:cNvPr id="424" name="Rectangle 423"/>
          <p:cNvSpPr/>
          <p:nvPr/>
        </p:nvSpPr>
        <p:spPr>
          <a:xfrm>
            <a:off x="5645277" y="1348409"/>
            <a:ext cx="1398903" cy="37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*Servlet</a:t>
            </a:r>
            <a:endParaRPr lang="en-SG" sz="1600" b="1" dirty="0"/>
          </a:p>
        </p:txBody>
      </p:sp>
      <p:sp>
        <p:nvSpPr>
          <p:cNvPr id="425" name="Rectangle 424"/>
          <p:cNvSpPr/>
          <p:nvPr/>
        </p:nvSpPr>
        <p:spPr>
          <a:xfrm>
            <a:off x="5768843" y="1442631"/>
            <a:ext cx="1398903" cy="37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*Servlet</a:t>
            </a:r>
            <a:endParaRPr lang="en-SG" sz="1600" b="1" dirty="0"/>
          </a:p>
        </p:txBody>
      </p:sp>
      <p:cxnSp>
        <p:nvCxnSpPr>
          <p:cNvPr id="426" name="Elbow Connector 425"/>
          <p:cNvCxnSpPr>
            <a:endCxn id="440" idx="1"/>
          </p:cNvCxnSpPr>
          <p:nvPr/>
        </p:nvCxnSpPr>
        <p:spPr>
          <a:xfrm rot="16200000" flipV="1">
            <a:off x="35784" y="4115851"/>
            <a:ext cx="1090099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/>
          <p:nvPr/>
        </p:nvCxnSpPr>
        <p:spPr>
          <a:xfrm>
            <a:off x="3124737" y="1122227"/>
            <a:ext cx="0" cy="37662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Elbow Connector 427"/>
          <p:cNvCxnSpPr>
            <a:stCxn id="421" idx="1"/>
            <a:endCxn id="390" idx="0"/>
          </p:cNvCxnSpPr>
          <p:nvPr/>
        </p:nvCxnSpPr>
        <p:spPr>
          <a:xfrm rot="10800000" flipV="1">
            <a:off x="2261452" y="1733562"/>
            <a:ext cx="733425" cy="555035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1905537" y="1428858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&lt;&lt;create&gt;&gt;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4049712" y="2303715"/>
            <a:ext cx="1388514" cy="37743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ActionResult</a:t>
            </a:r>
            <a:endParaRPr lang="en-SG" sz="1600" b="1" dirty="0"/>
          </a:p>
        </p:txBody>
      </p:sp>
      <p:sp>
        <p:nvSpPr>
          <p:cNvPr id="431" name="Rectangle 430"/>
          <p:cNvSpPr/>
          <p:nvPr/>
        </p:nvSpPr>
        <p:spPr>
          <a:xfrm>
            <a:off x="4732384" y="3260934"/>
            <a:ext cx="1894049" cy="37743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RedirectResult</a:t>
            </a:r>
            <a:endParaRPr lang="en-SG" sz="1600" b="1" dirty="0"/>
          </a:p>
        </p:txBody>
      </p:sp>
      <p:sp>
        <p:nvSpPr>
          <p:cNvPr id="432" name="Rectangle 431"/>
          <p:cNvSpPr/>
          <p:nvPr/>
        </p:nvSpPr>
        <p:spPr>
          <a:xfrm>
            <a:off x="4738826" y="2813140"/>
            <a:ext cx="1886980" cy="37743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ShowPageResult</a:t>
            </a:r>
            <a:endParaRPr lang="en-SG" sz="1600" b="1" dirty="0"/>
          </a:p>
        </p:txBody>
      </p:sp>
      <p:sp>
        <p:nvSpPr>
          <p:cNvPr id="433" name="Isosceles Triangle 432"/>
          <p:cNvSpPr/>
          <p:nvPr/>
        </p:nvSpPr>
        <p:spPr>
          <a:xfrm>
            <a:off x="4354517" y="2693746"/>
            <a:ext cx="276225" cy="228600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434" name="Elbow Connector 433"/>
          <p:cNvCxnSpPr>
            <a:stCxn id="433" idx="3"/>
            <a:endCxn id="431" idx="1"/>
          </p:cNvCxnSpPr>
          <p:nvPr/>
        </p:nvCxnSpPr>
        <p:spPr>
          <a:xfrm rot="16200000" flipH="1">
            <a:off x="4348854" y="3066122"/>
            <a:ext cx="527307" cy="239754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5" name="Elbow Connector 434"/>
          <p:cNvCxnSpPr>
            <a:stCxn id="433" idx="3"/>
            <a:endCxn id="432" idx="1"/>
          </p:cNvCxnSpPr>
          <p:nvPr/>
        </p:nvCxnSpPr>
        <p:spPr>
          <a:xfrm rot="16200000" flipH="1">
            <a:off x="4575972" y="2839004"/>
            <a:ext cx="79513" cy="246196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6" name="Straight Arrow Connector 435"/>
          <p:cNvCxnSpPr/>
          <p:nvPr/>
        </p:nvCxnSpPr>
        <p:spPr>
          <a:xfrm flipH="1">
            <a:off x="1744371" y="1128845"/>
            <a:ext cx="8766" cy="114295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Elbow Connector 436"/>
          <p:cNvCxnSpPr>
            <a:stCxn id="422" idx="3"/>
            <a:endCxn id="430" idx="0"/>
          </p:cNvCxnSpPr>
          <p:nvPr/>
        </p:nvCxnSpPr>
        <p:spPr>
          <a:xfrm>
            <a:off x="3276960" y="905139"/>
            <a:ext cx="1467009" cy="1398576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Diamond 437"/>
          <p:cNvSpPr/>
          <p:nvPr/>
        </p:nvSpPr>
        <p:spPr>
          <a:xfrm>
            <a:off x="6629340" y="2875161"/>
            <a:ext cx="336757" cy="253395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439" name="Straight Arrow Connector 438"/>
          <p:cNvCxnSpPr>
            <a:stCxn id="438" idx="3"/>
            <a:endCxn id="395" idx="1"/>
          </p:cNvCxnSpPr>
          <p:nvPr/>
        </p:nvCxnSpPr>
        <p:spPr>
          <a:xfrm flipV="1">
            <a:off x="6966097" y="2997312"/>
            <a:ext cx="377734" cy="4547"/>
          </a:xfrm>
          <a:prstGeom prst="straightConnector1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40" name="Rectangle 439"/>
          <p:cNvSpPr/>
          <p:nvPr/>
        </p:nvSpPr>
        <p:spPr>
          <a:xfrm rot="16200000">
            <a:off x="-358134" y="2443117"/>
            <a:ext cx="1877932" cy="377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HttpServletRequest</a:t>
            </a:r>
            <a:endParaRPr lang="en-SG" sz="1600" b="1" dirty="0"/>
          </a:p>
        </p:txBody>
      </p:sp>
      <p:cxnSp>
        <p:nvCxnSpPr>
          <p:cNvPr id="441" name="Elbow Connector 440"/>
          <p:cNvCxnSpPr>
            <a:stCxn id="440" idx="3"/>
            <a:endCxn id="422" idx="1"/>
          </p:cNvCxnSpPr>
          <p:nvPr/>
        </p:nvCxnSpPr>
        <p:spPr>
          <a:xfrm rot="5400000" flipH="1" flipV="1">
            <a:off x="671282" y="814690"/>
            <a:ext cx="787731" cy="968630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/>
          <p:nvPr/>
        </p:nvCxnSpPr>
        <p:spPr>
          <a:xfrm>
            <a:off x="3031670" y="2477317"/>
            <a:ext cx="101804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3031670" y="2472559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&lt;&lt;create&gt;&gt;</a:t>
            </a:r>
            <a:endParaRPr lang="en-SG" dirty="0"/>
          </a:p>
        </p:txBody>
      </p:sp>
      <p:sp>
        <p:nvSpPr>
          <p:cNvPr id="444" name="Rectangle 443"/>
          <p:cNvSpPr/>
          <p:nvPr/>
        </p:nvSpPr>
        <p:spPr>
          <a:xfrm>
            <a:off x="4732384" y="3701990"/>
            <a:ext cx="1894049" cy="37743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AjaxResult</a:t>
            </a:r>
            <a:endParaRPr lang="en-SG" sz="1600" b="1" dirty="0"/>
          </a:p>
        </p:txBody>
      </p:sp>
      <p:cxnSp>
        <p:nvCxnSpPr>
          <p:cNvPr id="445" name="Elbow Connector 444"/>
          <p:cNvCxnSpPr>
            <a:stCxn id="433" idx="3"/>
            <a:endCxn id="444" idx="1"/>
          </p:cNvCxnSpPr>
          <p:nvPr/>
        </p:nvCxnSpPr>
        <p:spPr>
          <a:xfrm rot="16200000" flipH="1">
            <a:off x="4128326" y="3286650"/>
            <a:ext cx="968363" cy="239754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46" name="TextBox 445"/>
          <p:cNvSpPr txBox="1"/>
          <p:nvPr/>
        </p:nvSpPr>
        <p:spPr>
          <a:xfrm>
            <a:off x="3581937" y="587364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ends back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199428" y="597362"/>
            <a:ext cx="954683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receives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8" name="TextBox 447"/>
          <p:cNvSpPr txBox="1"/>
          <p:nvPr/>
        </p:nvSpPr>
        <p:spPr>
          <a:xfrm rot="16200000">
            <a:off x="1323781" y="1388548"/>
            <a:ext cx="555264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uses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9" name="TextBox 448"/>
          <p:cNvSpPr txBox="1"/>
          <p:nvPr/>
        </p:nvSpPr>
        <p:spPr>
          <a:xfrm rot="16200000">
            <a:off x="99025" y="4233862"/>
            <a:ext cx="6558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sends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50" name="Flowchart: Extract 449"/>
          <p:cNvSpPr/>
          <p:nvPr/>
        </p:nvSpPr>
        <p:spPr>
          <a:xfrm rot="16200000">
            <a:off x="274106" y="703700"/>
            <a:ext cx="155075" cy="122330"/>
          </a:xfrm>
          <a:prstGeom prst="flowChartExtra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1" name="Flowchart: Extract 450"/>
          <p:cNvSpPr/>
          <p:nvPr/>
        </p:nvSpPr>
        <p:spPr>
          <a:xfrm rot="10800000">
            <a:off x="1533878" y="1716697"/>
            <a:ext cx="155075" cy="122330"/>
          </a:xfrm>
          <a:prstGeom prst="flowChartExtra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2" name="Flowchart: Extract 451"/>
          <p:cNvSpPr/>
          <p:nvPr/>
        </p:nvSpPr>
        <p:spPr>
          <a:xfrm rot="5400000" flipH="1">
            <a:off x="4566740" y="703699"/>
            <a:ext cx="155075" cy="122330"/>
          </a:xfrm>
          <a:prstGeom prst="flowChartExtra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3" name="Flowchart: Extract 452"/>
          <p:cNvSpPr/>
          <p:nvPr/>
        </p:nvSpPr>
        <p:spPr>
          <a:xfrm rot="10800000" flipV="1">
            <a:off x="372689" y="3989717"/>
            <a:ext cx="155075" cy="122330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Rectangle 73"/>
          <p:cNvSpPr/>
          <p:nvPr/>
        </p:nvSpPr>
        <p:spPr>
          <a:xfrm>
            <a:off x="4732380" y="4123486"/>
            <a:ext cx="1894054" cy="37743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FileDownloadResult</a:t>
            </a:r>
            <a:endParaRPr lang="en-SG" sz="1600" b="1" dirty="0"/>
          </a:p>
        </p:txBody>
      </p:sp>
      <p:cxnSp>
        <p:nvCxnSpPr>
          <p:cNvPr id="75" name="Elbow Connector 74"/>
          <p:cNvCxnSpPr>
            <a:stCxn id="433" idx="3"/>
            <a:endCxn id="74" idx="1"/>
          </p:cNvCxnSpPr>
          <p:nvPr/>
        </p:nvCxnSpPr>
        <p:spPr>
          <a:xfrm rot="16200000" flipH="1">
            <a:off x="3917576" y="3497400"/>
            <a:ext cx="1389859" cy="239750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68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36</cp:revision>
  <dcterms:created xsi:type="dcterms:W3CDTF">2006-08-16T00:00:00Z</dcterms:created>
  <dcterms:modified xsi:type="dcterms:W3CDTF">2016-04-09T14:00:52Z</dcterms:modified>
</cp:coreProperties>
</file>