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56" y="90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19/3/2016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434181" y="1416128"/>
            <a:ext cx="1828800" cy="3206635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320381" y="1372313"/>
            <a:ext cx="1981200" cy="4445081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6682581" y="1372312"/>
            <a:ext cx="18288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2491581" y="1397792"/>
            <a:ext cx="1524000" cy="2082008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76200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2567781" y="2795586"/>
            <a:ext cx="1361661" cy="503583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48981" y="2467598"/>
            <a:ext cx="1371600" cy="530396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logic::core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34981" y="1778794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01" name="Rectangle 100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34981" y="3836194"/>
            <a:ext cx="1600200" cy="762000"/>
            <a:chOff x="-457200" y="1782355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57200" y="1934755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api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7700" y="1782355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62780" y="4064794"/>
            <a:ext cx="1523999" cy="430139"/>
            <a:chOff x="-228600" y="1447800"/>
            <a:chExt cx="1371600" cy="430139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-228600" y="1524000"/>
              <a:ext cx="1371600" cy="35393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1961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util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6301581" y="4293394"/>
            <a:ext cx="5334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262981" y="4369594"/>
            <a:ext cx="2286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911181" y="2540794"/>
            <a:ext cx="0" cy="14400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223101" y="940594"/>
            <a:ext cx="0" cy="475534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234781" y="9101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596981" y="659449"/>
            <a:ext cx="0" cy="12600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272381" y="914402"/>
            <a:ext cx="0" cy="5017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8" idx="2"/>
            <a:endCxn id="127" idx="0"/>
          </p:cNvCxnSpPr>
          <p:nvPr/>
        </p:nvCxnSpPr>
        <p:spPr>
          <a:xfrm>
            <a:off x="5234781" y="2997994"/>
            <a:ext cx="0" cy="29185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67581" y="3912394"/>
            <a:ext cx="0" cy="2241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548981" y="41148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2" name="Rectangle 121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24" name="Straight Arrow Connector 123"/>
          <p:cNvCxnSpPr>
            <a:stCxn id="127" idx="2"/>
            <a:endCxn id="122" idx="0"/>
          </p:cNvCxnSpPr>
          <p:nvPr/>
        </p:nvCxnSpPr>
        <p:spPr>
          <a:xfrm>
            <a:off x="5234781" y="3759994"/>
            <a:ext cx="0" cy="50720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139781" y="9101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4548981" y="3172314"/>
            <a:ext cx="1371600" cy="58768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472781" y="5055394"/>
            <a:ext cx="1447800" cy="533400"/>
            <a:chOff x="-304800" y="1371600"/>
            <a:chExt cx="1447800" cy="5334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-304800" y="1524000"/>
              <a:ext cx="1447800" cy="3810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>
            <a:off x="5158581" y="4876800"/>
            <a:ext cx="0" cy="330994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2" idx="0"/>
            <a:endCxn id="98" idx="3"/>
          </p:cNvCxnSpPr>
          <p:nvPr/>
        </p:nvCxnSpPr>
        <p:spPr>
          <a:xfrm rot="5400000" flipH="1" flipV="1">
            <a:off x="4836999" y="3183618"/>
            <a:ext cx="1481364" cy="685800"/>
          </a:xfrm>
          <a:prstGeom prst="bentConnector4">
            <a:avLst>
              <a:gd name="adj1" fmla="val 18834"/>
              <a:gd name="adj2" fmla="val 133333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3929442" y="3176586"/>
            <a:ext cx="390940" cy="10126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37869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758781" y="48889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39" name="Rectangle 138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7596981" y="4598194"/>
            <a:ext cx="0" cy="4320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2567781" y="2185986"/>
            <a:ext cx="1361661" cy="503583"/>
            <a:chOff x="-505326" y="1371600"/>
            <a:chExt cx="1648326" cy="609600"/>
          </a:xfrm>
          <a:solidFill>
            <a:schemeClr val="bg1"/>
          </a:solidFill>
        </p:grpSpPr>
        <p:sp>
          <p:nvSpPr>
            <p:cNvPr id="143" name="Rectangle 142"/>
            <p:cNvSpPr/>
            <p:nvPr/>
          </p:nvSpPr>
          <p:spPr>
            <a:xfrm>
              <a:off x="-505326" y="1524000"/>
              <a:ext cx="1648326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95" idx="0"/>
            <a:endCxn id="143" idx="2"/>
          </p:cNvCxnSpPr>
          <p:nvPr/>
        </p:nvCxnSpPr>
        <p:spPr>
          <a:xfrm flipV="1">
            <a:off x="3248612" y="2689569"/>
            <a:ext cx="0" cy="231913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2567781" y="1626392"/>
            <a:ext cx="1361661" cy="503583"/>
            <a:chOff x="-505326" y="1371600"/>
            <a:chExt cx="1648326" cy="609600"/>
          </a:xfrm>
          <a:solidFill>
            <a:schemeClr val="bg1"/>
          </a:solidFill>
        </p:grpSpPr>
        <p:sp>
          <p:nvSpPr>
            <p:cNvPr id="147" name="Rectangle 146"/>
            <p:cNvSpPr/>
            <p:nvPr/>
          </p:nvSpPr>
          <p:spPr>
            <a:xfrm>
              <a:off x="-505326" y="1524000"/>
              <a:ext cx="1648326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::website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62781" y="3501638"/>
            <a:ext cx="1524000" cy="377284"/>
            <a:chOff x="-228600" y="1426397"/>
            <a:chExt cx="1371600" cy="445132"/>
          </a:xfrm>
          <a:solidFill>
            <a:schemeClr val="bg1"/>
          </a:solidFill>
        </p:grpSpPr>
        <p:sp>
          <p:nvSpPr>
            <p:cNvPr id="150" name="Rectangle 149"/>
            <p:cNvSpPr/>
            <p:nvPr/>
          </p:nvSpPr>
          <p:spPr>
            <a:xfrm>
              <a:off x="-228600" y="1524001"/>
              <a:ext cx="1371600" cy="3475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47700" y="1426397"/>
              <a:ext cx="495300" cy="9760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225381" y="256308"/>
            <a:ext cx="1905000" cy="505692"/>
            <a:chOff x="-762000" y="1371600"/>
            <a:chExt cx="1905000" cy="505692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129381" y="4979194"/>
            <a:ext cx="2286000" cy="123444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Client</a:t>
            </a:r>
            <a:endParaRPr lang="en-SG" sz="16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281781" y="5220494"/>
            <a:ext cx="1905000" cy="381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87" name="Rectangle 86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client::scripts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endCxn id="122" idx="1"/>
          </p:cNvCxnSpPr>
          <p:nvPr/>
        </p:nvCxnSpPr>
        <p:spPr>
          <a:xfrm flipV="1">
            <a:off x="2186781" y="4572000"/>
            <a:ext cx="2362200" cy="87709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281781" y="5779294"/>
            <a:ext cx="1905000" cy="381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70" name="Rectangle 169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client::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remoteapi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72" name="Straight Arrow Connector 161"/>
          <p:cNvCxnSpPr>
            <a:stCxn id="170" idx="3"/>
          </p:cNvCxnSpPr>
          <p:nvPr/>
        </p:nvCxnSpPr>
        <p:spPr>
          <a:xfrm flipV="1">
            <a:off x="2186781" y="5664994"/>
            <a:ext cx="5410200" cy="342900"/>
          </a:xfrm>
          <a:prstGeom prst="bentConnector3">
            <a:avLst>
              <a:gd name="adj1" fmla="val 100282"/>
            </a:avLst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61"/>
          <p:cNvCxnSpPr/>
          <p:nvPr/>
        </p:nvCxnSpPr>
        <p:spPr>
          <a:xfrm flipV="1">
            <a:off x="281781" y="940594"/>
            <a:ext cx="0" cy="40386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67581" y="5629108"/>
            <a:ext cx="0" cy="224172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662781" y="1778794"/>
            <a:ext cx="1524000" cy="377284"/>
            <a:chOff x="-228600" y="1426397"/>
            <a:chExt cx="1371600" cy="445132"/>
          </a:xfrm>
          <a:solidFill>
            <a:schemeClr val="bg1"/>
          </a:solidFill>
        </p:grpSpPr>
        <p:sp>
          <p:nvSpPr>
            <p:cNvPr id="153" name="Rectangle 152"/>
            <p:cNvSpPr/>
            <p:nvPr/>
          </p:nvSpPr>
          <p:spPr>
            <a:xfrm>
              <a:off x="-228600" y="1524001"/>
              <a:ext cx="1371600" cy="3475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pageobjects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7700" y="1426397"/>
              <a:ext cx="495300" cy="9760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62781" y="2311884"/>
            <a:ext cx="1524000" cy="553388"/>
            <a:chOff x="-228600" y="1426094"/>
            <a:chExt cx="1371600" cy="540877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-228600" y="1524000"/>
              <a:ext cx="1371600" cy="44297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test::cases::</a:t>
              </a:r>
              <a:b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browsertests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7700" y="1426094"/>
              <a:ext cx="495300" cy="9790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91381" y="2975134"/>
            <a:ext cx="1295399" cy="377284"/>
            <a:chOff x="-228600" y="1426397"/>
            <a:chExt cx="1371600" cy="445132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-228600" y="1524001"/>
              <a:ext cx="1371600" cy="3475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test::cases:: *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7700" y="1426397"/>
              <a:ext cx="495300" cy="9760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66" name="Straight Arrow Connector 165"/>
          <p:cNvCxnSpPr/>
          <p:nvPr/>
        </p:nvCxnSpPr>
        <p:spPr>
          <a:xfrm flipV="1">
            <a:off x="1272381" y="2156078"/>
            <a:ext cx="0" cy="2559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1196181" y="3362984"/>
            <a:ext cx="0" cy="2241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738981" y="2895600"/>
            <a:ext cx="0" cy="68099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063581" y="2769394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73" name="Rectangle 172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</a:t>
              </a:r>
              <a:r>
                <a:rPr lang="en-US" sz="1400" b="1" dirty="0" smtClean="0">
                  <a:solidFill>
                    <a:srgbClr val="00B050"/>
                  </a:solidFill>
                </a:rPr>
                <a:t>::search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 flipV="1">
            <a:off x="7596981" y="3528994"/>
            <a:ext cx="0" cy="4320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4434681" y="1768290"/>
            <a:ext cx="1752600" cy="530396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78" name="Rectangle 177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r>
                <a:rPr lang="en-US" sz="1400" b="1" dirty="0" smtClean="0">
                  <a:solidFill>
                    <a:srgbClr val="7030A0"/>
                  </a:solidFill>
                </a:rPr>
                <a:t>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publicresource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77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34</cp:revision>
  <cp:lastPrinted>2013-07-05T03:08:56Z</cp:lastPrinted>
  <dcterms:created xsi:type="dcterms:W3CDTF">2006-08-16T00:00:00Z</dcterms:created>
  <dcterms:modified xsi:type="dcterms:W3CDTF">2016-03-19T18:52:58Z</dcterms:modified>
</cp:coreProperties>
</file>