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59" r:id="rId6"/>
    <p:sldId id="260" r:id="rId7"/>
    <p:sldId id="261" r:id="rId8"/>
    <p:sldId id="262" r:id="rId9"/>
    <p:sldId id="263" r:id="rId10"/>
    <p:sldId id="264"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5" autoAdjust="0"/>
    <p:restoredTop sz="94660"/>
  </p:normalViewPr>
  <p:slideViewPr>
    <p:cSldViewPr snapToGrid="0">
      <p:cViewPr varScale="1">
        <p:scale>
          <a:sx n="90" d="100"/>
          <a:sy n="90" d="100"/>
        </p:scale>
        <p:origin x="3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o Shen Wu" userId="6d4420ca-7a00-4a4b-b67c-e4589d990013" providerId="ADAL" clId="{3AF45352-1E04-446B-8391-93C00035BC3B}"/>
    <pc:docChg chg="modSld">
      <pc:chgData name="Foo Shen Wu" userId="6d4420ca-7a00-4a4b-b67c-e4589d990013" providerId="ADAL" clId="{3AF45352-1E04-446B-8391-93C00035BC3B}" dt="2021-06-30T15:40:53.472" v="57" actId="20577"/>
      <pc:docMkLst>
        <pc:docMk/>
      </pc:docMkLst>
      <pc:sldChg chg="modSp mod">
        <pc:chgData name="Foo Shen Wu" userId="6d4420ca-7a00-4a4b-b67c-e4589d990013" providerId="ADAL" clId="{3AF45352-1E04-446B-8391-93C00035BC3B}" dt="2021-06-30T15:40:37.494" v="50" actId="20577"/>
        <pc:sldMkLst>
          <pc:docMk/>
          <pc:sldMk cId="3168705889" sldId="256"/>
        </pc:sldMkLst>
        <pc:spChg chg="mod">
          <ac:chgData name="Foo Shen Wu" userId="6d4420ca-7a00-4a4b-b67c-e4589d990013" providerId="ADAL" clId="{3AF45352-1E04-446B-8391-93C00035BC3B}" dt="2021-06-30T15:40:37.494" v="50" actId="20577"/>
          <ac:spMkLst>
            <pc:docMk/>
            <pc:sldMk cId="3168705889" sldId="256"/>
            <ac:spMk id="3" creationId="{3228B578-6EB3-4C6E-ABF9-3DB6E4471A30}"/>
          </ac:spMkLst>
        </pc:spChg>
      </pc:sldChg>
      <pc:sldChg chg="modSp mod">
        <pc:chgData name="Foo Shen Wu" userId="6d4420ca-7a00-4a4b-b67c-e4589d990013" providerId="ADAL" clId="{3AF45352-1E04-446B-8391-93C00035BC3B}" dt="2021-06-30T15:40:53.472" v="57" actId="20577"/>
        <pc:sldMkLst>
          <pc:docMk/>
          <pc:sldMk cId="913986200" sldId="257"/>
        </pc:sldMkLst>
        <pc:spChg chg="mod">
          <ac:chgData name="Foo Shen Wu" userId="6d4420ca-7a00-4a4b-b67c-e4589d990013" providerId="ADAL" clId="{3AF45352-1E04-446B-8391-93C00035BC3B}" dt="2021-06-30T15:40:53.472" v="57" actId="20577"/>
          <ac:spMkLst>
            <pc:docMk/>
            <pc:sldMk cId="913986200" sldId="257"/>
            <ac:spMk id="3" creationId="{A4ACF5BF-4844-4536-A508-E1FDD0E33BF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575CB-55D2-4239-9D10-43E68315E7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3B17D7D-E80C-4967-B1F1-6EAA171481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D3BADF6-1D0A-467F-A678-A822B963C5F6}"/>
              </a:ext>
            </a:extLst>
          </p:cNvPr>
          <p:cNvSpPr>
            <a:spLocks noGrp="1"/>
          </p:cNvSpPr>
          <p:nvPr>
            <p:ph type="dt" sz="half" idx="10"/>
          </p:nvPr>
        </p:nvSpPr>
        <p:spPr/>
        <p:txBody>
          <a:bodyPr/>
          <a:lstStyle/>
          <a:p>
            <a:fld id="{D9BB13E2-0BAE-4CE4-BA4D-DC0016B76930}" type="datetimeFigureOut">
              <a:rPr lang="en-AU" smtClean="0"/>
              <a:t>30/06/2021</a:t>
            </a:fld>
            <a:endParaRPr lang="en-AU"/>
          </a:p>
        </p:txBody>
      </p:sp>
      <p:sp>
        <p:nvSpPr>
          <p:cNvPr id="5" name="Footer Placeholder 4">
            <a:extLst>
              <a:ext uri="{FF2B5EF4-FFF2-40B4-BE49-F238E27FC236}">
                <a16:creationId xmlns:a16="http://schemas.microsoft.com/office/drawing/2014/main" id="{DFAF3518-0A85-4A59-BC83-742B759FD3D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80BEDB9-213D-443F-9BC7-CF39CA11E90E}"/>
              </a:ext>
            </a:extLst>
          </p:cNvPr>
          <p:cNvSpPr>
            <a:spLocks noGrp="1"/>
          </p:cNvSpPr>
          <p:nvPr>
            <p:ph type="sldNum" sz="quarter" idx="12"/>
          </p:nvPr>
        </p:nvSpPr>
        <p:spPr/>
        <p:txBody>
          <a:bodyPr/>
          <a:lstStyle/>
          <a:p>
            <a:fld id="{81C0521F-5646-480A-AAC1-AD011EA0A722}" type="slidenum">
              <a:rPr lang="en-AU" smtClean="0"/>
              <a:t>‹#›</a:t>
            </a:fld>
            <a:endParaRPr lang="en-AU"/>
          </a:p>
        </p:txBody>
      </p:sp>
    </p:spTree>
    <p:extLst>
      <p:ext uri="{BB962C8B-B14F-4D97-AF65-F5344CB8AC3E}">
        <p14:creationId xmlns:p14="http://schemas.microsoft.com/office/powerpoint/2010/main" val="176566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3ABF-D3DF-473A-89B3-0B3D837CA7A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56D39A1-2098-440B-B484-877B7914D6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C78D8A5-C6AA-46A7-9C24-9501266A75F2}"/>
              </a:ext>
            </a:extLst>
          </p:cNvPr>
          <p:cNvSpPr>
            <a:spLocks noGrp="1"/>
          </p:cNvSpPr>
          <p:nvPr>
            <p:ph type="dt" sz="half" idx="10"/>
          </p:nvPr>
        </p:nvSpPr>
        <p:spPr/>
        <p:txBody>
          <a:bodyPr/>
          <a:lstStyle/>
          <a:p>
            <a:fld id="{D9BB13E2-0BAE-4CE4-BA4D-DC0016B76930}" type="datetimeFigureOut">
              <a:rPr lang="en-AU" smtClean="0"/>
              <a:t>30/06/2021</a:t>
            </a:fld>
            <a:endParaRPr lang="en-AU"/>
          </a:p>
        </p:txBody>
      </p:sp>
      <p:sp>
        <p:nvSpPr>
          <p:cNvPr id="5" name="Footer Placeholder 4">
            <a:extLst>
              <a:ext uri="{FF2B5EF4-FFF2-40B4-BE49-F238E27FC236}">
                <a16:creationId xmlns:a16="http://schemas.microsoft.com/office/drawing/2014/main" id="{7FAAAEB2-65B3-4A6D-B49F-FB75D3A102A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95F51B2-0F34-4B07-A0F5-B85697C9A375}"/>
              </a:ext>
            </a:extLst>
          </p:cNvPr>
          <p:cNvSpPr>
            <a:spLocks noGrp="1"/>
          </p:cNvSpPr>
          <p:nvPr>
            <p:ph type="sldNum" sz="quarter" idx="12"/>
          </p:nvPr>
        </p:nvSpPr>
        <p:spPr/>
        <p:txBody>
          <a:bodyPr/>
          <a:lstStyle/>
          <a:p>
            <a:fld id="{81C0521F-5646-480A-AAC1-AD011EA0A722}" type="slidenum">
              <a:rPr lang="en-AU" smtClean="0"/>
              <a:t>‹#›</a:t>
            </a:fld>
            <a:endParaRPr lang="en-AU"/>
          </a:p>
        </p:txBody>
      </p:sp>
    </p:spTree>
    <p:extLst>
      <p:ext uri="{BB962C8B-B14F-4D97-AF65-F5344CB8AC3E}">
        <p14:creationId xmlns:p14="http://schemas.microsoft.com/office/powerpoint/2010/main" val="3682243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27845B-73DB-40F9-9FB2-014AE1C89F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4D44BDF-4041-4A9E-B37D-7DE83FDCBE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6EB41C5-AE3C-4A82-BE1C-A2B037F166E0}"/>
              </a:ext>
            </a:extLst>
          </p:cNvPr>
          <p:cNvSpPr>
            <a:spLocks noGrp="1"/>
          </p:cNvSpPr>
          <p:nvPr>
            <p:ph type="dt" sz="half" idx="10"/>
          </p:nvPr>
        </p:nvSpPr>
        <p:spPr/>
        <p:txBody>
          <a:bodyPr/>
          <a:lstStyle/>
          <a:p>
            <a:fld id="{D9BB13E2-0BAE-4CE4-BA4D-DC0016B76930}" type="datetimeFigureOut">
              <a:rPr lang="en-AU" smtClean="0"/>
              <a:t>30/06/2021</a:t>
            </a:fld>
            <a:endParaRPr lang="en-AU"/>
          </a:p>
        </p:txBody>
      </p:sp>
      <p:sp>
        <p:nvSpPr>
          <p:cNvPr id="5" name="Footer Placeholder 4">
            <a:extLst>
              <a:ext uri="{FF2B5EF4-FFF2-40B4-BE49-F238E27FC236}">
                <a16:creationId xmlns:a16="http://schemas.microsoft.com/office/drawing/2014/main" id="{C9698C24-6BCF-4A60-A04F-08817C8141E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29BE716-5955-4B37-B9C8-1A511293A9AC}"/>
              </a:ext>
            </a:extLst>
          </p:cNvPr>
          <p:cNvSpPr>
            <a:spLocks noGrp="1"/>
          </p:cNvSpPr>
          <p:nvPr>
            <p:ph type="sldNum" sz="quarter" idx="12"/>
          </p:nvPr>
        </p:nvSpPr>
        <p:spPr/>
        <p:txBody>
          <a:bodyPr/>
          <a:lstStyle/>
          <a:p>
            <a:fld id="{81C0521F-5646-480A-AAC1-AD011EA0A722}" type="slidenum">
              <a:rPr lang="en-AU" smtClean="0"/>
              <a:t>‹#›</a:t>
            </a:fld>
            <a:endParaRPr lang="en-AU"/>
          </a:p>
        </p:txBody>
      </p:sp>
    </p:spTree>
    <p:extLst>
      <p:ext uri="{BB962C8B-B14F-4D97-AF65-F5344CB8AC3E}">
        <p14:creationId xmlns:p14="http://schemas.microsoft.com/office/powerpoint/2010/main" val="326090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4774-1775-4F8D-897D-0BF2A95EA6A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00EEE18-4BF1-4527-B6D8-7A8196E8AB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9D28835-71B0-4E92-B119-C3E3E972926B}"/>
              </a:ext>
            </a:extLst>
          </p:cNvPr>
          <p:cNvSpPr>
            <a:spLocks noGrp="1"/>
          </p:cNvSpPr>
          <p:nvPr>
            <p:ph type="dt" sz="half" idx="10"/>
          </p:nvPr>
        </p:nvSpPr>
        <p:spPr/>
        <p:txBody>
          <a:bodyPr/>
          <a:lstStyle/>
          <a:p>
            <a:fld id="{D9BB13E2-0BAE-4CE4-BA4D-DC0016B76930}" type="datetimeFigureOut">
              <a:rPr lang="en-AU" smtClean="0"/>
              <a:t>30/06/2021</a:t>
            </a:fld>
            <a:endParaRPr lang="en-AU"/>
          </a:p>
        </p:txBody>
      </p:sp>
      <p:sp>
        <p:nvSpPr>
          <p:cNvPr id="5" name="Footer Placeholder 4">
            <a:extLst>
              <a:ext uri="{FF2B5EF4-FFF2-40B4-BE49-F238E27FC236}">
                <a16:creationId xmlns:a16="http://schemas.microsoft.com/office/drawing/2014/main" id="{3F479DCC-21F7-4483-A63E-43E3077D8AA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68132FF-DB9C-4E8B-8A3B-DBB363385233}"/>
              </a:ext>
            </a:extLst>
          </p:cNvPr>
          <p:cNvSpPr>
            <a:spLocks noGrp="1"/>
          </p:cNvSpPr>
          <p:nvPr>
            <p:ph type="sldNum" sz="quarter" idx="12"/>
          </p:nvPr>
        </p:nvSpPr>
        <p:spPr/>
        <p:txBody>
          <a:bodyPr/>
          <a:lstStyle/>
          <a:p>
            <a:fld id="{81C0521F-5646-480A-AAC1-AD011EA0A722}" type="slidenum">
              <a:rPr lang="en-AU" smtClean="0"/>
              <a:t>‹#›</a:t>
            </a:fld>
            <a:endParaRPr lang="en-AU"/>
          </a:p>
        </p:txBody>
      </p:sp>
    </p:spTree>
    <p:extLst>
      <p:ext uri="{BB962C8B-B14F-4D97-AF65-F5344CB8AC3E}">
        <p14:creationId xmlns:p14="http://schemas.microsoft.com/office/powerpoint/2010/main" val="244153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6D950-6709-4B31-B877-9865E54CD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13C7930-0C43-4790-AD6F-4414AD163E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1727-ED7C-4A0D-9CC4-F87710F1DEC7}"/>
              </a:ext>
            </a:extLst>
          </p:cNvPr>
          <p:cNvSpPr>
            <a:spLocks noGrp="1"/>
          </p:cNvSpPr>
          <p:nvPr>
            <p:ph type="dt" sz="half" idx="10"/>
          </p:nvPr>
        </p:nvSpPr>
        <p:spPr/>
        <p:txBody>
          <a:bodyPr/>
          <a:lstStyle/>
          <a:p>
            <a:fld id="{D9BB13E2-0BAE-4CE4-BA4D-DC0016B76930}" type="datetimeFigureOut">
              <a:rPr lang="en-AU" smtClean="0"/>
              <a:t>30/06/2021</a:t>
            </a:fld>
            <a:endParaRPr lang="en-AU"/>
          </a:p>
        </p:txBody>
      </p:sp>
      <p:sp>
        <p:nvSpPr>
          <p:cNvPr id="5" name="Footer Placeholder 4">
            <a:extLst>
              <a:ext uri="{FF2B5EF4-FFF2-40B4-BE49-F238E27FC236}">
                <a16:creationId xmlns:a16="http://schemas.microsoft.com/office/drawing/2014/main" id="{68DE2F82-6D82-44DD-A8AE-53CECF6E79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4CB9FB0-1545-403E-9CAC-5CCF672F4D05}"/>
              </a:ext>
            </a:extLst>
          </p:cNvPr>
          <p:cNvSpPr>
            <a:spLocks noGrp="1"/>
          </p:cNvSpPr>
          <p:nvPr>
            <p:ph type="sldNum" sz="quarter" idx="12"/>
          </p:nvPr>
        </p:nvSpPr>
        <p:spPr/>
        <p:txBody>
          <a:bodyPr/>
          <a:lstStyle/>
          <a:p>
            <a:fld id="{81C0521F-5646-480A-AAC1-AD011EA0A722}" type="slidenum">
              <a:rPr lang="en-AU" smtClean="0"/>
              <a:t>‹#›</a:t>
            </a:fld>
            <a:endParaRPr lang="en-AU"/>
          </a:p>
        </p:txBody>
      </p:sp>
    </p:spTree>
    <p:extLst>
      <p:ext uri="{BB962C8B-B14F-4D97-AF65-F5344CB8AC3E}">
        <p14:creationId xmlns:p14="http://schemas.microsoft.com/office/powerpoint/2010/main" val="495155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49E4-02DA-49AA-9163-853E3146DD3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08DDEA4-F2C6-4FE5-80AB-B8B8AE76B9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4856ED0-ECC7-4EDE-AD8F-6811D017C8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8141E98B-5D7C-4D5A-BDCA-35E55BB496BE}"/>
              </a:ext>
            </a:extLst>
          </p:cNvPr>
          <p:cNvSpPr>
            <a:spLocks noGrp="1"/>
          </p:cNvSpPr>
          <p:nvPr>
            <p:ph type="dt" sz="half" idx="10"/>
          </p:nvPr>
        </p:nvSpPr>
        <p:spPr/>
        <p:txBody>
          <a:bodyPr/>
          <a:lstStyle/>
          <a:p>
            <a:fld id="{D9BB13E2-0BAE-4CE4-BA4D-DC0016B76930}" type="datetimeFigureOut">
              <a:rPr lang="en-AU" smtClean="0"/>
              <a:t>30/06/2021</a:t>
            </a:fld>
            <a:endParaRPr lang="en-AU"/>
          </a:p>
        </p:txBody>
      </p:sp>
      <p:sp>
        <p:nvSpPr>
          <p:cNvPr id="6" name="Footer Placeholder 5">
            <a:extLst>
              <a:ext uri="{FF2B5EF4-FFF2-40B4-BE49-F238E27FC236}">
                <a16:creationId xmlns:a16="http://schemas.microsoft.com/office/drawing/2014/main" id="{C96178CA-72A5-4136-88D2-0E791989379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6D64729-BFFB-4E39-8A6D-188F04FB8351}"/>
              </a:ext>
            </a:extLst>
          </p:cNvPr>
          <p:cNvSpPr>
            <a:spLocks noGrp="1"/>
          </p:cNvSpPr>
          <p:nvPr>
            <p:ph type="sldNum" sz="quarter" idx="12"/>
          </p:nvPr>
        </p:nvSpPr>
        <p:spPr/>
        <p:txBody>
          <a:bodyPr/>
          <a:lstStyle/>
          <a:p>
            <a:fld id="{81C0521F-5646-480A-AAC1-AD011EA0A722}" type="slidenum">
              <a:rPr lang="en-AU" smtClean="0"/>
              <a:t>‹#›</a:t>
            </a:fld>
            <a:endParaRPr lang="en-AU"/>
          </a:p>
        </p:txBody>
      </p:sp>
    </p:spTree>
    <p:extLst>
      <p:ext uri="{BB962C8B-B14F-4D97-AF65-F5344CB8AC3E}">
        <p14:creationId xmlns:p14="http://schemas.microsoft.com/office/powerpoint/2010/main" val="38404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3356-48A7-4FCC-A66A-29EA060B799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1601F66-589C-4B11-AAE1-D9D9A15A13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E89CED-2987-400E-A1B6-FFFB2AF5EA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78B30B7-D6EB-424A-8C2C-064DF2B318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C55DFB-A494-4535-BE11-1841CC0CFC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E19006E-598A-4F1C-9F05-E08E86B04457}"/>
              </a:ext>
            </a:extLst>
          </p:cNvPr>
          <p:cNvSpPr>
            <a:spLocks noGrp="1"/>
          </p:cNvSpPr>
          <p:nvPr>
            <p:ph type="dt" sz="half" idx="10"/>
          </p:nvPr>
        </p:nvSpPr>
        <p:spPr/>
        <p:txBody>
          <a:bodyPr/>
          <a:lstStyle/>
          <a:p>
            <a:fld id="{D9BB13E2-0BAE-4CE4-BA4D-DC0016B76930}" type="datetimeFigureOut">
              <a:rPr lang="en-AU" smtClean="0"/>
              <a:t>30/06/2021</a:t>
            </a:fld>
            <a:endParaRPr lang="en-AU"/>
          </a:p>
        </p:txBody>
      </p:sp>
      <p:sp>
        <p:nvSpPr>
          <p:cNvPr id="8" name="Footer Placeholder 7">
            <a:extLst>
              <a:ext uri="{FF2B5EF4-FFF2-40B4-BE49-F238E27FC236}">
                <a16:creationId xmlns:a16="http://schemas.microsoft.com/office/drawing/2014/main" id="{58BD8281-B837-46D2-9B6C-A92D02A38B3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D803E24-975F-4906-86A1-1337D4D55CFA}"/>
              </a:ext>
            </a:extLst>
          </p:cNvPr>
          <p:cNvSpPr>
            <a:spLocks noGrp="1"/>
          </p:cNvSpPr>
          <p:nvPr>
            <p:ph type="sldNum" sz="quarter" idx="12"/>
          </p:nvPr>
        </p:nvSpPr>
        <p:spPr/>
        <p:txBody>
          <a:bodyPr/>
          <a:lstStyle/>
          <a:p>
            <a:fld id="{81C0521F-5646-480A-AAC1-AD011EA0A722}" type="slidenum">
              <a:rPr lang="en-AU" smtClean="0"/>
              <a:t>‹#›</a:t>
            </a:fld>
            <a:endParaRPr lang="en-AU"/>
          </a:p>
        </p:txBody>
      </p:sp>
    </p:spTree>
    <p:extLst>
      <p:ext uri="{BB962C8B-B14F-4D97-AF65-F5344CB8AC3E}">
        <p14:creationId xmlns:p14="http://schemas.microsoft.com/office/powerpoint/2010/main" val="1545129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4C2FD-628A-4FC1-9950-D7C002D9152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B40F5FB3-0AC3-4809-9465-604DEB2F8233}"/>
              </a:ext>
            </a:extLst>
          </p:cNvPr>
          <p:cNvSpPr>
            <a:spLocks noGrp="1"/>
          </p:cNvSpPr>
          <p:nvPr>
            <p:ph type="dt" sz="half" idx="10"/>
          </p:nvPr>
        </p:nvSpPr>
        <p:spPr/>
        <p:txBody>
          <a:bodyPr/>
          <a:lstStyle/>
          <a:p>
            <a:fld id="{D9BB13E2-0BAE-4CE4-BA4D-DC0016B76930}" type="datetimeFigureOut">
              <a:rPr lang="en-AU" smtClean="0"/>
              <a:t>30/06/2021</a:t>
            </a:fld>
            <a:endParaRPr lang="en-AU"/>
          </a:p>
        </p:txBody>
      </p:sp>
      <p:sp>
        <p:nvSpPr>
          <p:cNvPr id="4" name="Footer Placeholder 3">
            <a:extLst>
              <a:ext uri="{FF2B5EF4-FFF2-40B4-BE49-F238E27FC236}">
                <a16:creationId xmlns:a16="http://schemas.microsoft.com/office/drawing/2014/main" id="{A6425972-84AA-49FB-871E-FC8F3C0EF8C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A59A28E-5F58-4008-A891-E362D4761FCB}"/>
              </a:ext>
            </a:extLst>
          </p:cNvPr>
          <p:cNvSpPr>
            <a:spLocks noGrp="1"/>
          </p:cNvSpPr>
          <p:nvPr>
            <p:ph type="sldNum" sz="quarter" idx="12"/>
          </p:nvPr>
        </p:nvSpPr>
        <p:spPr/>
        <p:txBody>
          <a:bodyPr/>
          <a:lstStyle/>
          <a:p>
            <a:fld id="{81C0521F-5646-480A-AAC1-AD011EA0A722}" type="slidenum">
              <a:rPr lang="en-AU" smtClean="0"/>
              <a:t>‹#›</a:t>
            </a:fld>
            <a:endParaRPr lang="en-AU"/>
          </a:p>
        </p:txBody>
      </p:sp>
    </p:spTree>
    <p:extLst>
      <p:ext uri="{BB962C8B-B14F-4D97-AF65-F5344CB8AC3E}">
        <p14:creationId xmlns:p14="http://schemas.microsoft.com/office/powerpoint/2010/main" val="2544713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69901E-90AB-44F5-80C6-D3F8D226D5B2}"/>
              </a:ext>
            </a:extLst>
          </p:cNvPr>
          <p:cNvSpPr>
            <a:spLocks noGrp="1"/>
          </p:cNvSpPr>
          <p:nvPr>
            <p:ph type="dt" sz="half" idx="10"/>
          </p:nvPr>
        </p:nvSpPr>
        <p:spPr/>
        <p:txBody>
          <a:bodyPr/>
          <a:lstStyle/>
          <a:p>
            <a:fld id="{D9BB13E2-0BAE-4CE4-BA4D-DC0016B76930}" type="datetimeFigureOut">
              <a:rPr lang="en-AU" smtClean="0"/>
              <a:t>30/06/2021</a:t>
            </a:fld>
            <a:endParaRPr lang="en-AU"/>
          </a:p>
        </p:txBody>
      </p:sp>
      <p:sp>
        <p:nvSpPr>
          <p:cNvPr id="3" name="Footer Placeholder 2">
            <a:extLst>
              <a:ext uri="{FF2B5EF4-FFF2-40B4-BE49-F238E27FC236}">
                <a16:creationId xmlns:a16="http://schemas.microsoft.com/office/drawing/2014/main" id="{34D7CE58-12EC-465A-87A8-4B7BDA6AE09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20077D6-1F47-4E51-B24D-80D5E02EEE3B}"/>
              </a:ext>
            </a:extLst>
          </p:cNvPr>
          <p:cNvSpPr>
            <a:spLocks noGrp="1"/>
          </p:cNvSpPr>
          <p:nvPr>
            <p:ph type="sldNum" sz="quarter" idx="12"/>
          </p:nvPr>
        </p:nvSpPr>
        <p:spPr/>
        <p:txBody>
          <a:bodyPr/>
          <a:lstStyle/>
          <a:p>
            <a:fld id="{81C0521F-5646-480A-AAC1-AD011EA0A722}" type="slidenum">
              <a:rPr lang="en-AU" smtClean="0"/>
              <a:t>‹#›</a:t>
            </a:fld>
            <a:endParaRPr lang="en-AU"/>
          </a:p>
        </p:txBody>
      </p:sp>
    </p:spTree>
    <p:extLst>
      <p:ext uri="{BB962C8B-B14F-4D97-AF65-F5344CB8AC3E}">
        <p14:creationId xmlns:p14="http://schemas.microsoft.com/office/powerpoint/2010/main" val="2230397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E9828-18B8-4C80-89BF-94316EC9A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0CA4745-773E-4221-96B2-4FE9ABA03B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C9D28CCE-C614-41D2-9CDB-6539E95D1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1394D0-EB0B-463A-839B-F19DA93A2B2C}"/>
              </a:ext>
            </a:extLst>
          </p:cNvPr>
          <p:cNvSpPr>
            <a:spLocks noGrp="1"/>
          </p:cNvSpPr>
          <p:nvPr>
            <p:ph type="dt" sz="half" idx="10"/>
          </p:nvPr>
        </p:nvSpPr>
        <p:spPr/>
        <p:txBody>
          <a:bodyPr/>
          <a:lstStyle/>
          <a:p>
            <a:fld id="{D9BB13E2-0BAE-4CE4-BA4D-DC0016B76930}" type="datetimeFigureOut">
              <a:rPr lang="en-AU" smtClean="0"/>
              <a:t>30/06/2021</a:t>
            </a:fld>
            <a:endParaRPr lang="en-AU"/>
          </a:p>
        </p:txBody>
      </p:sp>
      <p:sp>
        <p:nvSpPr>
          <p:cNvPr id="6" name="Footer Placeholder 5">
            <a:extLst>
              <a:ext uri="{FF2B5EF4-FFF2-40B4-BE49-F238E27FC236}">
                <a16:creationId xmlns:a16="http://schemas.microsoft.com/office/drawing/2014/main" id="{FB02230A-9BB3-400C-9E19-39E12865C9C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7B93A23-7CC6-4DB3-9DCD-5782AD17614A}"/>
              </a:ext>
            </a:extLst>
          </p:cNvPr>
          <p:cNvSpPr>
            <a:spLocks noGrp="1"/>
          </p:cNvSpPr>
          <p:nvPr>
            <p:ph type="sldNum" sz="quarter" idx="12"/>
          </p:nvPr>
        </p:nvSpPr>
        <p:spPr/>
        <p:txBody>
          <a:bodyPr/>
          <a:lstStyle/>
          <a:p>
            <a:fld id="{81C0521F-5646-480A-AAC1-AD011EA0A722}" type="slidenum">
              <a:rPr lang="en-AU" smtClean="0"/>
              <a:t>‹#›</a:t>
            </a:fld>
            <a:endParaRPr lang="en-AU"/>
          </a:p>
        </p:txBody>
      </p:sp>
    </p:spTree>
    <p:extLst>
      <p:ext uri="{BB962C8B-B14F-4D97-AF65-F5344CB8AC3E}">
        <p14:creationId xmlns:p14="http://schemas.microsoft.com/office/powerpoint/2010/main" val="2261854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5C5C9-883F-4C49-A863-FC2FF49F21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ED30C43-400D-4C9A-9DCB-295F3E8618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A9E1528-545C-4F09-B9AF-D0CC90ED4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4FBE90-D041-4E44-A4BB-D961A9012A40}"/>
              </a:ext>
            </a:extLst>
          </p:cNvPr>
          <p:cNvSpPr>
            <a:spLocks noGrp="1"/>
          </p:cNvSpPr>
          <p:nvPr>
            <p:ph type="dt" sz="half" idx="10"/>
          </p:nvPr>
        </p:nvSpPr>
        <p:spPr/>
        <p:txBody>
          <a:bodyPr/>
          <a:lstStyle/>
          <a:p>
            <a:fld id="{D9BB13E2-0BAE-4CE4-BA4D-DC0016B76930}" type="datetimeFigureOut">
              <a:rPr lang="en-AU" smtClean="0"/>
              <a:t>30/06/2021</a:t>
            </a:fld>
            <a:endParaRPr lang="en-AU"/>
          </a:p>
        </p:txBody>
      </p:sp>
      <p:sp>
        <p:nvSpPr>
          <p:cNvPr id="6" name="Footer Placeholder 5">
            <a:extLst>
              <a:ext uri="{FF2B5EF4-FFF2-40B4-BE49-F238E27FC236}">
                <a16:creationId xmlns:a16="http://schemas.microsoft.com/office/drawing/2014/main" id="{35D4E875-5A29-48CE-AC27-7F22D685015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343935F-8C8A-470B-AF35-A554AEDC46A1}"/>
              </a:ext>
            </a:extLst>
          </p:cNvPr>
          <p:cNvSpPr>
            <a:spLocks noGrp="1"/>
          </p:cNvSpPr>
          <p:nvPr>
            <p:ph type="sldNum" sz="quarter" idx="12"/>
          </p:nvPr>
        </p:nvSpPr>
        <p:spPr/>
        <p:txBody>
          <a:bodyPr/>
          <a:lstStyle/>
          <a:p>
            <a:fld id="{81C0521F-5646-480A-AAC1-AD011EA0A722}" type="slidenum">
              <a:rPr lang="en-AU" smtClean="0"/>
              <a:t>‹#›</a:t>
            </a:fld>
            <a:endParaRPr lang="en-AU"/>
          </a:p>
        </p:txBody>
      </p:sp>
    </p:spTree>
    <p:extLst>
      <p:ext uri="{BB962C8B-B14F-4D97-AF65-F5344CB8AC3E}">
        <p14:creationId xmlns:p14="http://schemas.microsoft.com/office/powerpoint/2010/main" val="2057988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3AF5C1-C09B-44EB-B6A3-5A6F7C9E88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D84EB74-2923-4BDF-86F8-859D5AF529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3E35BA3-6500-4685-A36C-28CCC071B0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BB13E2-0BAE-4CE4-BA4D-DC0016B76930}" type="datetimeFigureOut">
              <a:rPr lang="en-AU" smtClean="0"/>
              <a:t>30/06/2021</a:t>
            </a:fld>
            <a:endParaRPr lang="en-AU"/>
          </a:p>
        </p:txBody>
      </p:sp>
      <p:sp>
        <p:nvSpPr>
          <p:cNvPr id="5" name="Footer Placeholder 4">
            <a:extLst>
              <a:ext uri="{FF2B5EF4-FFF2-40B4-BE49-F238E27FC236}">
                <a16:creationId xmlns:a16="http://schemas.microsoft.com/office/drawing/2014/main" id="{9AA564CF-D476-4033-BE91-26685CAAEC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88BC379-5631-4EB9-A369-07AD9FD429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C0521F-5646-480A-AAC1-AD011EA0A722}" type="slidenum">
              <a:rPr lang="en-AU" smtClean="0"/>
              <a:t>‹#›</a:t>
            </a:fld>
            <a:endParaRPr lang="en-AU"/>
          </a:p>
        </p:txBody>
      </p:sp>
    </p:spTree>
    <p:extLst>
      <p:ext uri="{BB962C8B-B14F-4D97-AF65-F5344CB8AC3E}">
        <p14:creationId xmlns:p14="http://schemas.microsoft.com/office/powerpoint/2010/main" val="3996011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3B5C7-D7E6-451A-8DDC-14B0F1DEDED7}"/>
              </a:ext>
            </a:extLst>
          </p:cNvPr>
          <p:cNvSpPr>
            <a:spLocks noGrp="1"/>
          </p:cNvSpPr>
          <p:nvPr>
            <p:ph type="ctrTitle"/>
          </p:nvPr>
        </p:nvSpPr>
        <p:spPr/>
        <p:txBody>
          <a:bodyPr/>
          <a:lstStyle/>
          <a:p>
            <a:r>
              <a:rPr lang="en-US" dirty="0"/>
              <a:t>Registering Office 365 Audit Log Webhook</a:t>
            </a:r>
            <a:endParaRPr lang="en-AU" dirty="0"/>
          </a:p>
        </p:txBody>
      </p:sp>
      <p:sp>
        <p:nvSpPr>
          <p:cNvPr id="3" name="Subtitle 2">
            <a:extLst>
              <a:ext uri="{FF2B5EF4-FFF2-40B4-BE49-F238E27FC236}">
                <a16:creationId xmlns:a16="http://schemas.microsoft.com/office/drawing/2014/main" id="{3228B578-6EB3-4C6E-ABF9-3DB6E4471A30}"/>
              </a:ext>
            </a:extLst>
          </p:cNvPr>
          <p:cNvSpPr>
            <a:spLocks noGrp="1"/>
          </p:cNvSpPr>
          <p:nvPr>
            <p:ph type="subTitle" idx="1"/>
          </p:nvPr>
        </p:nvSpPr>
        <p:spPr/>
        <p:txBody>
          <a:bodyPr/>
          <a:lstStyle/>
          <a:p>
            <a:r>
              <a:rPr lang="en-US" dirty="0"/>
              <a:t>Foo Shen Wu (Microsoft)</a:t>
            </a:r>
          </a:p>
          <a:p>
            <a:r>
              <a:rPr lang="en-US" dirty="0"/>
              <a:t>Sydney, Australia</a:t>
            </a:r>
            <a:endParaRPr lang="en-AU" dirty="0"/>
          </a:p>
        </p:txBody>
      </p:sp>
    </p:spTree>
    <p:extLst>
      <p:ext uri="{BB962C8B-B14F-4D97-AF65-F5344CB8AC3E}">
        <p14:creationId xmlns:p14="http://schemas.microsoft.com/office/powerpoint/2010/main" val="3168705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3B3A-0F5C-4862-BBFA-A2C9389C8717}"/>
              </a:ext>
            </a:extLst>
          </p:cNvPr>
          <p:cNvSpPr>
            <a:spLocks noGrp="1"/>
          </p:cNvSpPr>
          <p:nvPr>
            <p:ph type="title"/>
          </p:nvPr>
        </p:nvSpPr>
        <p:spPr/>
        <p:txBody>
          <a:bodyPr/>
          <a:lstStyle/>
          <a:p>
            <a:r>
              <a:rPr lang="en-US" dirty="0"/>
              <a:t>Power Automate solution</a:t>
            </a:r>
            <a:endParaRPr lang="en-AU" dirty="0"/>
          </a:p>
        </p:txBody>
      </p:sp>
      <p:pic>
        <p:nvPicPr>
          <p:cNvPr id="5" name="Picture 4">
            <a:extLst>
              <a:ext uri="{FF2B5EF4-FFF2-40B4-BE49-F238E27FC236}">
                <a16:creationId xmlns:a16="http://schemas.microsoft.com/office/drawing/2014/main" id="{FA8AA265-7C6E-4435-9BB4-A25389128E0D}"/>
              </a:ext>
            </a:extLst>
          </p:cNvPr>
          <p:cNvPicPr>
            <a:picLocks noChangeAspect="1"/>
          </p:cNvPicPr>
          <p:nvPr/>
        </p:nvPicPr>
        <p:blipFill>
          <a:blip r:embed="rId2"/>
          <a:stretch>
            <a:fillRect/>
          </a:stretch>
        </p:blipFill>
        <p:spPr>
          <a:xfrm>
            <a:off x="292100" y="1600685"/>
            <a:ext cx="8070656" cy="5257315"/>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42BBE644-DDF3-4285-BEBA-CA9EC2152DF9}"/>
              </a:ext>
            </a:extLst>
          </p:cNvPr>
          <p:cNvSpPr txBox="1"/>
          <p:nvPr/>
        </p:nvSpPr>
        <p:spPr>
          <a:xfrm>
            <a:off x="8568997" y="2983815"/>
            <a:ext cx="3111500" cy="276999"/>
          </a:xfrm>
          <a:prstGeom prst="rect">
            <a:avLst/>
          </a:prstGeom>
          <a:noFill/>
        </p:spPr>
        <p:txBody>
          <a:bodyPr wrap="square" rtlCol="0">
            <a:spAutoFit/>
          </a:bodyPr>
          <a:lstStyle/>
          <a:p>
            <a:r>
              <a:rPr lang="en-US" sz="1200" dirty="0"/>
              <a:t>Run this to check on any existing subscription</a:t>
            </a:r>
            <a:endParaRPr lang="en-AU" sz="1200" dirty="0"/>
          </a:p>
        </p:txBody>
      </p:sp>
      <p:sp>
        <p:nvSpPr>
          <p:cNvPr id="7" name="TextBox 6">
            <a:extLst>
              <a:ext uri="{FF2B5EF4-FFF2-40B4-BE49-F238E27FC236}">
                <a16:creationId xmlns:a16="http://schemas.microsoft.com/office/drawing/2014/main" id="{FF62D884-1CFD-4E41-91EE-7341E55195D0}"/>
              </a:ext>
            </a:extLst>
          </p:cNvPr>
          <p:cNvSpPr txBox="1"/>
          <p:nvPr/>
        </p:nvSpPr>
        <p:spPr>
          <a:xfrm>
            <a:off x="8568997" y="3511606"/>
            <a:ext cx="3111500" cy="461665"/>
          </a:xfrm>
          <a:prstGeom prst="rect">
            <a:avLst/>
          </a:prstGeom>
          <a:noFill/>
        </p:spPr>
        <p:txBody>
          <a:bodyPr wrap="square" rtlCol="0">
            <a:spAutoFit/>
          </a:bodyPr>
          <a:lstStyle/>
          <a:p>
            <a:r>
              <a:rPr lang="en-US" sz="1200" dirty="0"/>
              <a:t>Run this one time to register webhook to the audit log</a:t>
            </a:r>
            <a:endParaRPr lang="en-AU" sz="1200" dirty="0"/>
          </a:p>
        </p:txBody>
      </p:sp>
      <p:sp>
        <p:nvSpPr>
          <p:cNvPr id="8" name="TextBox 7">
            <a:extLst>
              <a:ext uri="{FF2B5EF4-FFF2-40B4-BE49-F238E27FC236}">
                <a16:creationId xmlns:a16="http://schemas.microsoft.com/office/drawing/2014/main" id="{9778E1AA-2E74-4406-AFAC-0BF0BC1A4EFF}"/>
              </a:ext>
            </a:extLst>
          </p:cNvPr>
          <p:cNvSpPr txBox="1"/>
          <p:nvPr/>
        </p:nvSpPr>
        <p:spPr>
          <a:xfrm>
            <a:off x="8568997" y="4099804"/>
            <a:ext cx="3111500" cy="646331"/>
          </a:xfrm>
          <a:prstGeom prst="rect">
            <a:avLst/>
          </a:prstGeom>
          <a:noFill/>
        </p:spPr>
        <p:txBody>
          <a:bodyPr wrap="square" rtlCol="0">
            <a:spAutoFit/>
          </a:bodyPr>
          <a:lstStyle/>
          <a:p>
            <a:r>
              <a:rPr lang="en-US" sz="1200" dirty="0"/>
              <a:t>Run this to unregister the webhook. No need to run this if need to temporarily pause the webhook – simply turn off the receiver flow.</a:t>
            </a:r>
            <a:endParaRPr lang="en-AU" sz="1200" dirty="0"/>
          </a:p>
        </p:txBody>
      </p:sp>
      <p:sp>
        <p:nvSpPr>
          <p:cNvPr id="9" name="TextBox 8">
            <a:extLst>
              <a:ext uri="{FF2B5EF4-FFF2-40B4-BE49-F238E27FC236}">
                <a16:creationId xmlns:a16="http://schemas.microsoft.com/office/drawing/2014/main" id="{A86872BD-04E6-4001-BC9B-7398A8DF93CB}"/>
              </a:ext>
            </a:extLst>
          </p:cNvPr>
          <p:cNvSpPr txBox="1"/>
          <p:nvPr/>
        </p:nvSpPr>
        <p:spPr>
          <a:xfrm>
            <a:off x="8568997" y="4847515"/>
            <a:ext cx="3111500" cy="461665"/>
          </a:xfrm>
          <a:prstGeom prst="rect">
            <a:avLst/>
          </a:prstGeom>
          <a:noFill/>
        </p:spPr>
        <p:txBody>
          <a:bodyPr wrap="square" rtlCol="0">
            <a:spAutoFit/>
          </a:bodyPr>
          <a:lstStyle/>
          <a:p>
            <a:r>
              <a:rPr lang="en-US" sz="1200" dirty="0"/>
              <a:t>This is the receiver of the webhook. This is where the processing happens.</a:t>
            </a:r>
            <a:endParaRPr lang="en-AU" sz="1200" dirty="0"/>
          </a:p>
        </p:txBody>
      </p:sp>
      <p:sp>
        <p:nvSpPr>
          <p:cNvPr id="10" name="TextBox 9">
            <a:extLst>
              <a:ext uri="{FF2B5EF4-FFF2-40B4-BE49-F238E27FC236}">
                <a16:creationId xmlns:a16="http://schemas.microsoft.com/office/drawing/2014/main" id="{055C5C6E-2329-4171-82BD-67D5B1AC6AC8}"/>
              </a:ext>
            </a:extLst>
          </p:cNvPr>
          <p:cNvSpPr txBox="1"/>
          <p:nvPr/>
        </p:nvSpPr>
        <p:spPr>
          <a:xfrm>
            <a:off x="8568997" y="5595226"/>
            <a:ext cx="3111500" cy="276999"/>
          </a:xfrm>
          <a:prstGeom prst="rect">
            <a:avLst/>
          </a:prstGeom>
          <a:noFill/>
        </p:spPr>
        <p:txBody>
          <a:bodyPr wrap="square" rtlCol="0">
            <a:spAutoFit/>
          </a:bodyPr>
          <a:lstStyle/>
          <a:p>
            <a:r>
              <a:rPr lang="en-US" sz="1200" dirty="0"/>
              <a:t>This is the entity to store the audit log details.</a:t>
            </a:r>
            <a:endParaRPr lang="en-AU" sz="1200" dirty="0"/>
          </a:p>
        </p:txBody>
      </p:sp>
      <p:cxnSp>
        <p:nvCxnSpPr>
          <p:cNvPr id="12" name="Straight Arrow Connector 11">
            <a:extLst>
              <a:ext uri="{FF2B5EF4-FFF2-40B4-BE49-F238E27FC236}">
                <a16:creationId xmlns:a16="http://schemas.microsoft.com/office/drawing/2014/main" id="{79C3C1F1-25B7-4B8F-9DD8-6F34130D765E}"/>
              </a:ext>
            </a:extLst>
          </p:cNvPr>
          <p:cNvCxnSpPr>
            <a:cxnSpLocks/>
            <a:stCxn id="6" idx="1"/>
          </p:cNvCxnSpPr>
          <p:nvPr/>
        </p:nvCxnSpPr>
        <p:spPr>
          <a:xfrm flipH="1">
            <a:off x="7688317" y="3122315"/>
            <a:ext cx="880680" cy="518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4323128-34ED-4F7A-B9C1-8189C3CA99DD}"/>
              </a:ext>
            </a:extLst>
          </p:cNvPr>
          <p:cNvCxnSpPr>
            <a:stCxn id="7" idx="1"/>
          </p:cNvCxnSpPr>
          <p:nvPr/>
        </p:nvCxnSpPr>
        <p:spPr>
          <a:xfrm flipH="1">
            <a:off x="7514897" y="3742439"/>
            <a:ext cx="1054100" cy="403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D9B7899-3293-4DA0-9BCC-2EA6551FDCAB}"/>
              </a:ext>
            </a:extLst>
          </p:cNvPr>
          <p:cNvCxnSpPr>
            <a:stCxn id="8" idx="1"/>
          </p:cNvCxnSpPr>
          <p:nvPr/>
        </p:nvCxnSpPr>
        <p:spPr>
          <a:xfrm flipH="1">
            <a:off x="7562193" y="4422970"/>
            <a:ext cx="1006804" cy="138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53BEA4E-C29A-4A75-A2AE-F07ECDC0BB05}"/>
              </a:ext>
            </a:extLst>
          </p:cNvPr>
          <p:cNvCxnSpPr>
            <a:stCxn id="9" idx="1"/>
          </p:cNvCxnSpPr>
          <p:nvPr/>
        </p:nvCxnSpPr>
        <p:spPr>
          <a:xfrm flipH="1" flipV="1">
            <a:off x="7330966" y="5072686"/>
            <a:ext cx="1238031" cy="5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815DAF0-7AC3-4877-9033-2EA3D0850CEC}"/>
              </a:ext>
            </a:extLst>
          </p:cNvPr>
          <p:cNvCxnSpPr>
            <a:stCxn id="10" idx="1"/>
          </p:cNvCxnSpPr>
          <p:nvPr/>
        </p:nvCxnSpPr>
        <p:spPr>
          <a:xfrm flipH="1" flipV="1">
            <a:off x="7399283" y="5595226"/>
            <a:ext cx="1169714" cy="13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110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D0393-147A-428A-A6E3-43775A747C8C}"/>
              </a:ext>
            </a:extLst>
          </p:cNvPr>
          <p:cNvSpPr>
            <a:spLocks noGrp="1"/>
          </p:cNvSpPr>
          <p:nvPr>
            <p:ph type="title"/>
          </p:nvPr>
        </p:nvSpPr>
        <p:spPr/>
        <p:txBody>
          <a:bodyPr/>
          <a:lstStyle/>
          <a:p>
            <a:r>
              <a:rPr lang="en-US" dirty="0"/>
              <a:t>Generate new webhook end point</a:t>
            </a:r>
            <a:endParaRPr lang="en-AU" dirty="0"/>
          </a:p>
        </p:txBody>
      </p:sp>
      <p:pic>
        <p:nvPicPr>
          <p:cNvPr id="4" name="Picture 3">
            <a:extLst>
              <a:ext uri="{FF2B5EF4-FFF2-40B4-BE49-F238E27FC236}">
                <a16:creationId xmlns:a16="http://schemas.microsoft.com/office/drawing/2014/main" id="{5A75EBF3-28D9-457D-80E2-BC21B27ED8F9}"/>
              </a:ext>
            </a:extLst>
          </p:cNvPr>
          <p:cNvPicPr>
            <a:picLocks noChangeAspect="1"/>
          </p:cNvPicPr>
          <p:nvPr/>
        </p:nvPicPr>
        <p:blipFill>
          <a:blip r:embed="rId2"/>
          <a:stretch>
            <a:fillRect/>
          </a:stretch>
        </p:blipFill>
        <p:spPr>
          <a:xfrm>
            <a:off x="233290" y="1620838"/>
            <a:ext cx="6888441" cy="2347912"/>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844C4106-7997-4B5A-BB8D-3D9ADBFAB7E8}"/>
              </a:ext>
            </a:extLst>
          </p:cNvPr>
          <p:cNvSpPr txBox="1"/>
          <p:nvPr/>
        </p:nvSpPr>
        <p:spPr>
          <a:xfrm>
            <a:off x="296790" y="4978400"/>
            <a:ext cx="11228460" cy="923330"/>
          </a:xfrm>
          <a:prstGeom prst="rect">
            <a:avLst/>
          </a:prstGeom>
          <a:noFill/>
        </p:spPr>
        <p:txBody>
          <a:bodyPr wrap="square" rtlCol="0">
            <a:spAutoFit/>
          </a:bodyPr>
          <a:lstStyle/>
          <a:p>
            <a:r>
              <a:rPr lang="en-US" dirty="0"/>
              <a:t>After importing the solution, edit the Audit Receiver flow and recreate the HTTPS end point by removing the HTTP Request trigger, and then re-add the trigger into it. It will generate a HTTPS end point automatically upon save. Copy this URL.</a:t>
            </a:r>
            <a:endParaRPr lang="en-AU" dirty="0"/>
          </a:p>
        </p:txBody>
      </p:sp>
      <p:pic>
        <p:nvPicPr>
          <p:cNvPr id="7" name="Picture 6">
            <a:extLst>
              <a:ext uri="{FF2B5EF4-FFF2-40B4-BE49-F238E27FC236}">
                <a16:creationId xmlns:a16="http://schemas.microsoft.com/office/drawing/2014/main" id="{53E7F439-4AB1-46B3-BBA8-8A0C4A89443C}"/>
              </a:ext>
            </a:extLst>
          </p:cNvPr>
          <p:cNvPicPr>
            <a:picLocks noChangeAspect="1"/>
          </p:cNvPicPr>
          <p:nvPr/>
        </p:nvPicPr>
        <p:blipFill>
          <a:blip r:embed="rId3"/>
          <a:stretch>
            <a:fillRect/>
          </a:stretch>
        </p:blipFill>
        <p:spPr>
          <a:xfrm>
            <a:off x="7235204" y="1519918"/>
            <a:ext cx="4723506" cy="30341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01202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52A49F-38EA-4A48-AB55-E89EF1538F6A}"/>
              </a:ext>
            </a:extLst>
          </p:cNvPr>
          <p:cNvPicPr>
            <a:picLocks noChangeAspect="1"/>
          </p:cNvPicPr>
          <p:nvPr/>
        </p:nvPicPr>
        <p:blipFill>
          <a:blip r:embed="rId2"/>
          <a:stretch>
            <a:fillRect/>
          </a:stretch>
        </p:blipFill>
        <p:spPr>
          <a:xfrm>
            <a:off x="244807" y="415158"/>
            <a:ext cx="4663502" cy="1397876"/>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CC62F7D2-5C49-4F02-8340-5E0621E6BC13}"/>
              </a:ext>
            </a:extLst>
          </p:cNvPr>
          <p:cNvSpPr txBox="1"/>
          <p:nvPr/>
        </p:nvSpPr>
        <p:spPr>
          <a:xfrm>
            <a:off x="180840" y="2186152"/>
            <a:ext cx="5055476" cy="2031325"/>
          </a:xfrm>
          <a:prstGeom prst="rect">
            <a:avLst/>
          </a:prstGeom>
          <a:noFill/>
        </p:spPr>
        <p:txBody>
          <a:bodyPr wrap="square" rtlCol="0">
            <a:spAutoFit/>
          </a:bodyPr>
          <a:lstStyle/>
          <a:p>
            <a:r>
              <a:rPr lang="en-US" dirty="0"/>
              <a:t>Expand the App Permission action and paste your Tenant ID value into the Input here.</a:t>
            </a:r>
          </a:p>
          <a:p>
            <a:endParaRPr lang="en-US" dirty="0"/>
          </a:p>
          <a:p>
            <a:r>
              <a:rPr lang="en-US" dirty="0"/>
              <a:t>In the same action, click on (…) then Settings. Replace the </a:t>
            </a:r>
            <a:r>
              <a:rPr lang="en-US" dirty="0" err="1"/>
              <a:t>ClientSecret</a:t>
            </a:r>
            <a:r>
              <a:rPr lang="en-US" dirty="0"/>
              <a:t> and </a:t>
            </a:r>
            <a:r>
              <a:rPr lang="en-US" dirty="0" err="1"/>
              <a:t>ClientId</a:t>
            </a:r>
            <a:r>
              <a:rPr lang="en-US" dirty="0"/>
              <a:t> values in </a:t>
            </a:r>
            <a:r>
              <a:rPr lang="en-US" dirty="0" err="1"/>
              <a:t>TrackedProperties</a:t>
            </a:r>
            <a:r>
              <a:rPr lang="en-US" dirty="0"/>
              <a:t> with the ones generated in Azure AD App registration steps.</a:t>
            </a:r>
            <a:endParaRPr lang="en-AU" dirty="0"/>
          </a:p>
        </p:txBody>
      </p:sp>
      <p:pic>
        <p:nvPicPr>
          <p:cNvPr id="7" name="Picture 6">
            <a:extLst>
              <a:ext uri="{FF2B5EF4-FFF2-40B4-BE49-F238E27FC236}">
                <a16:creationId xmlns:a16="http://schemas.microsoft.com/office/drawing/2014/main" id="{FBE19FBD-83E7-465E-8818-DDD2D597E815}"/>
              </a:ext>
            </a:extLst>
          </p:cNvPr>
          <p:cNvPicPr>
            <a:picLocks noChangeAspect="1"/>
          </p:cNvPicPr>
          <p:nvPr/>
        </p:nvPicPr>
        <p:blipFill>
          <a:blip r:embed="rId3"/>
          <a:stretch>
            <a:fillRect/>
          </a:stretch>
        </p:blipFill>
        <p:spPr>
          <a:xfrm>
            <a:off x="6330427" y="415158"/>
            <a:ext cx="5056752" cy="3699641"/>
          </a:xfrm>
          <a:prstGeom prst="rect">
            <a:avLst/>
          </a:prstGeom>
        </p:spPr>
      </p:pic>
    </p:spTree>
    <p:extLst>
      <p:ext uri="{BB962C8B-B14F-4D97-AF65-F5344CB8AC3E}">
        <p14:creationId xmlns:p14="http://schemas.microsoft.com/office/powerpoint/2010/main" val="1739710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0CAB16-0A3A-4441-A5B8-9DF13EBEE3FE}"/>
              </a:ext>
            </a:extLst>
          </p:cNvPr>
          <p:cNvPicPr>
            <a:picLocks noChangeAspect="1"/>
          </p:cNvPicPr>
          <p:nvPr/>
        </p:nvPicPr>
        <p:blipFill>
          <a:blip r:embed="rId2"/>
          <a:stretch>
            <a:fillRect/>
          </a:stretch>
        </p:blipFill>
        <p:spPr>
          <a:xfrm>
            <a:off x="447102" y="241737"/>
            <a:ext cx="4338621" cy="3673366"/>
          </a:xfrm>
          <a:prstGeom prst="rect">
            <a:avLst/>
          </a:prstGeom>
        </p:spPr>
      </p:pic>
      <p:sp>
        <p:nvSpPr>
          <p:cNvPr id="6" name="TextBox 5">
            <a:extLst>
              <a:ext uri="{FF2B5EF4-FFF2-40B4-BE49-F238E27FC236}">
                <a16:creationId xmlns:a16="http://schemas.microsoft.com/office/drawing/2014/main" id="{6E744B32-DDAC-4CFD-B1E0-003C15201099}"/>
              </a:ext>
            </a:extLst>
          </p:cNvPr>
          <p:cNvSpPr txBox="1"/>
          <p:nvPr/>
        </p:nvSpPr>
        <p:spPr>
          <a:xfrm>
            <a:off x="5215296" y="478221"/>
            <a:ext cx="5055476" cy="1754326"/>
          </a:xfrm>
          <a:prstGeom prst="rect">
            <a:avLst/>
          </a:prstGeom>
          <a:noFill/>
        </p:spPr>
        <p:txBody>
          <a:bodyPr wrap="square" rtlCol="0">
            <a:spAutoFit/>
          </a:bodyPr>
          <a:lstStyle/>
          <a:p>
            <a:r>
              <a:rPr lang="en-US" dirty="0"/>
              <a:t>For all other Flows in the Solution, look for the “Init” activity and go to the Settings card and paste in Client ID under the “Publisher” property. Update the </a:t>
            </a:r>
            <a:r>
              <a:rPr lang="en-US" dirty="0" err="1"/>
              <a:t>TenantID</a:t>
            </a:r>
            <a:r>
              <a:rPr lang="en-US" dirty="0"/>
              <a:t> and </a:t>
            </a:r>
            <a:r>
              <a:rPr lang="en-US" dirty="0" err="1"/>
              <a:t>ClientSecret</a:t>
            </a:r>
            <a:r>
              <a:rPr lang="en-US" dirty="0"/>
              <a:t> values as well to match the one generated in the Azure AD App registration steps.</a:t>
            </a:r>
            <a:endParaRPr lang="en-AU" dirty="0"/>
          </a:p>
        </p:txBody>
      </p:sp>
    </p:spTree>
    <p:extLst>
      <p:ext uri="{BB962C8B-B14F-4D97-AF65-F5344CB8AC3E}">
        <p14:creationId xmlns:p14="http://schemas.microsoft.com/office/powerpoint/2010/main" val="1466756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9EFA9F-938F-4168-B1EC-E3B5DF92CCFC}"/>
              </a:ext>
            </a:extLst>
          </p:cNvPr>
          <p:cNvSpPr txBox="1"/>
          <p:nvPr/>
        </p:nvSpPr>
        <p:spPr>
          <a:xfrm>
            <a:off x="283978" y="388501"/>
            <a:ext cx="10763250" cy="646331"/>
          </a:xfrm>
          <a:prstGeom prst="rect">
            <a:avLst/>
          </a:prstGeom>
          <a:noFill/>
        </p:spPr>
        <p:txBody>
          <a:bodyPr wrap="square" rtlCol="0">
            <a:spAutoFit/>
          </a:bodyPr>
          <a:lstStyle/>
          <a:p>
            <a:r>
              <a:rPr lang="en-US" dirty="0"/>
              <a:t>In Office 365 audit search, check to see if there already audit data coming through. You may need to wait especially if you have just turn it on within less than 24 hours. </a:t>
            </a:r>
            <a:endParaRPr lang="en-AU" dirty="0"/>
          </a:p>
        </p:txBody>
      </p:sp>
      <p:pic>
        <p:nvPicPr>
          <p:cNvPr id="3" name="Picture 2">
            <a:extLst>
              <a:ext uri="{FF2B5EF4-FFF2-40B4-BE49-F238E27FC236}">
                <a16:creationId xmlns:a16="http://schemas.microsoft.com/office/drawing/2014/main" id="{BB0C7F59-F4CC-4861-93ED-89171E4FD468}"/>
              </a:ext>
            </a:extLst>
          </p:cNvPr>
          <p:cNvPicPr>
            <a:picLocks noChangeAspect="1"/>
          </p:cNvPicPr>
          <p:nvPr/>
        </p:nvPicPr>
        <p:blipFill>
          <a:blip r:embed="rId2"/>
          <a:stretch>
            <a:fillRect/>
          </a:stretch>
        </p:blipFill>
        <p:spPr>
          <a:xfrm>
            <a:off x="466207" y="1546434"/>
            <a:ext cx="9345861" cy="3748580"/>
          </a:xfrm>
          <a:prstGeom prst="rect">
            <a:avLst/>
          </a:prstGeom>
        </p:spPr>
      </p:pic>
    </p:spTree>
    <p:extLst>
      <p:ext uri="{BB962C8B-B14F-4D97-AF65-F5344CB8AC3E}">
        <p14:creationId xmlns:p14="http://schemas.microsoft.com/office/powerpoint/2010/main" val="173868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B02E-CFDB-4A16-B513-EF603513937A}"/>
              </a:ext>
            </a:extLst>
          </p:cNvPr>
          <p:cNvSpPr>
            <a:spLocks noGrp="1"/>
          </p:cNvSpPr>
          <p:nvPr>
            <p:ph type="title"/>
          </p:nvPr>
        </p:nvSpPr>
        <p:spPr/>
        <p:txBody>
          <a:bodyPr/>
          <a:lstStyle/>
          <a:p>
            <a:r>
              <a:rPr lang="en-US" dirty="0"/>
              <a:t>Overall</a:t>
            </a:r>
            <a:endParaRPr lang="en-AU" dirty="0"/>
          </a:p>
        </p:txBody>
      </p:sp>
      <p:sp>
        <p:nvSpPr>
          <p:cNvPr id="3" name="Content Placeholder 2">
            <a:extLst>
              <a:ext uri="{FF2B5EF4-FFF2-40B4-BE49-F238E27FC236}">
                <a16:creationId xmlns:a16="http://schemas.microsoft.com/office/drawing/2014/main" id="{A4ACF5BF-4844-4536-A508-E1FDD0E33BFF}"/>
              </a:ext>
            </a:extLst>
          </p:cNvPr>
          <p:cNvSpPr>
            <a:spLocks noGrp="1"/>
          </p:cNvSpPr>
          <p:nvPr>
            <p:ph idx="1"/>
          </p:nvPr>
        </p:nvSpPr>
        <p:spPr/>
        <p:txBody>
          <a:bodyPr/>
          <a:lstStyle/>
          <a:p>
            <a:r>
              <a:rPr lang="en-US" dirty="0"/>
              <a:t>Turn on Unified logging in Office 365.</a:t>
            </a:r>
          </a:p>
          <a:p>
            <a:r>
              <a:rPr lang="en-US" dirty="0"/>
              <a:t>Register Azure AD app to associate permissions to the Graph API</a:t>
            </a:r>
          </a:p>
          <a:p>
            <a:r>
              <a:rPr lang="en-US" dirty="0"/>
              <a:t>Create Power Automate cloud flows to subscribe, receive and unsubscribe</a:t>
            </a:r>
          </a:p>
          <a:p>
            <a:pPr marL="0" indent="0">
              <a:buNone/>
            </a:pPr>
            <a:endParaRPr lang="en-AU" dirty="0"/>
          </a:p>
        </p:txBody>
      </p:sp>
    </p:spTree>
    <p:extLst>
      <p:ext uri="{BB962C8B-B14F-4D97-AF65-F5344CB8AC3E}">
        <p14:creationId xmlns:p14="http://schemas.microsoft.com/office/powerpoint/2010/main" val="913986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137788-C407-48A4-A6EF-A304BD760B76}"/>
              </a:ext>
            </a:extLst>
          </p:cNvPr>
          <p:cNvSpPr>
            <a:spLocks noGrp="1"/>
          </p:cNvSpPr>
          <p:nvPr>
            <p:ph type="title"/>
          </p:nvPr>
        </p:nvSpPr>
        <p:spPr/>
        <p:txBody>
          <a:bodyPr/>
          <a:lstStyle/>
          <a:p>
            <a:r>
              <a:rPr lang="en-US" dirty="0"/>
              <a:t>Turn on auditing</a:t>
            </a:r>
            <a:endParaRPr lang="en-AU" dirty="0"/>
          </a:p>
        </p:txBody>
      </p:sp>
      <p:pic>
        <p:nvPicPr>
          <p:cNvPr id="1026" name="Picture 2" descr="Click Turn on auditing">
            <a:extLst>
              <a:ext uri="{FF2B5EF4-FFF2-40B4-BE49-F238E27FC236}">
                <a16:creationId xmlns:a16="http://schemas.microsoft.com/office/drawing/2014/main" id="{1FE82B53-C618-44BE-BCA4-BBFB55139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398996"/>
            <a:ext cx="6904038" cy="5093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75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088D6-A0C2-456D-8714-B1AC437890B5}"/>
              </a:ext>
            </a:extLst>
          </p:cNvPr>
          <p:cNvSpPr>
            <a:spLocks noGrp="1"/>
          </p:cNvSpPr>
          <p:nvPr>
            <p:ph type="title"/>
          </p:nvPr>
        </p:nvSpPr>
        <p:spPr/>
        <p:txBody>
          <a:bodyPr/>
          <a:lstStyle/>
          <a:p>
            <a:r>
              <a:rPr lang="en-US" dirty="0"/>
              <a:t>Register Azure AD App</a:t>
            </a:r>
            <a:endParaRPr lang="en-AU" dirty="0"/>
          </a:p>
        </p:txBody>
      </p:sp>
      <p:pic>
        <p:nvPicPr>
          <p:cNvPr id="5" name="Picture 4">
            <a:extLst>
              <a:ext uri="{FF2B5EF4-FFF2-40B4-BE49-F238E27FC236}">
                <a16:creationId xmlns:a16="http://schemas.microsoft.com/office/drawing/2014/main" id="{821A15C4-C8AE-4802-A731-F87955BC8665}"/>
              </a:ext>
            </a:extLst>
          </p:cNvPr>
          <p:cNvPicPr>
            <a:picLocks noChangeAspect="1"/>
          </p:cNvPicPr>
          <p:nvPr/>
        </p:nvPicPr>
        <p:blipFill>
          <a:blip r:embed="rId2"/>
          <a:stretch>
            <a:fillRect/>
          </a:stretch>
        </p:blipFill>
        <p:spPr>
          <a:xfrm>
            <a:off x="2720238" y="1468438"/>
            <a:ext cx="7090140" cy="5167312"/>
          </a:xfrm>
          <a:prstGeom prst="rect">
            <a:avLst/>
          </a:prstGeom>
          <a:ln>
            <a:noFill/>
          </a:ln>
          <a:effectLst>
            <a:outerShdw blurRad="292100" dist="139700" dir="2700000" algn="tl" rotWithShape="0">
              <a:srgbClr val="333333">
                <a:alpha val="65000"/>
              </a:srgbClr>
            </a:outerShdw>
          </a:effectLst>
        </p:spPr>
      </p:pic>
      <p:sp>
        <p:nvSpPr>
          <p:cNvPr id="6" name="Oval 5">
            <a:extLst>
              <a:ext uri="{FF2B5EF4-FFF2-40B4-BE49-F238E27FC236}">
                <a16:creationId xmlns:a16="http://schemas.microsoft.com/office/drawing/2014/main" id="{0EC53B25-777D-425D-B860-4C3D0267CD35}"/>
              </a:ext>
            </a:extLst>
          </p:cNvPr>
          <p:cNvSpPr/>
          <p:nvPr/>
        </p:nvSpPr>
        <p:spPr>
          <a:xfrm>
            <a:off x="1511300" y="1690688"/>
            <a:ext cx="341312" cy="34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AU" dirty="0"/>
          </a:p>
        </p:txBody>
      </p:sp>
    </p:spTree>
    <p:extLst>
      <p:ext uri="{BB962C8B-B14F-4D97-AF65-F5344CB8AC3E}">
        <p14:creationId xmlns:p14="http://schemas.microsoft.com/office/powerpoint/2010/main" val="594207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410588-FB6B-4BA6-8D71-9FE774F06C8B}"/>
              </a:ext>
            </a:extLst>
          </p:cNvPr>
          <p:cNvPicPr>
            <a:picLocks noChangeAspect="1"/>
          </p:cNvPicPr>
          <p:nvPr/>
        </p:nvPicPr>
        <p:blipFill>
          <a:blip r:embed="rId2"/>
          <a:stretch>
            <a:fillRect/>
          </a:stretch>
        </p:blipFill>
        <p:spPr>
          <a:xfrm>
            <a:off x="615331" y="0"/>
            <a:ext cx="3989037" cy="685800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08C9091A-1C27-4BF1-B385-06F88AB69172}"/>
              </a:ext>
            </a:extLst>
          </p:cNvPr>
          <p:cNvPicPr>
            <a:picLocks noChangeAspect="1"/>
          </p:cNvPicPr>
          <p:nvPr/>
        </p:nvPicPr>
        <p:blipFill>
          <a:blip r:embed="rId3"/>
          <a:stretch>
            <a:fillRect/>
          </a:stretch>
        </p:blipFill>
        <p:spPr>
          <a:xfrm>
            <a:off x="5467350" y="306112"/>
            <a:ext cx="6288476" cy="5694638"/>
          </a:xfrm>
          <a:prstGeom prst="rect">
            <a:avLst/>
          </a:prstGeom>
          <a:ln>
            <a:noFill/>
          </a:ln>
          <a:effectLst>
            <a:outerShdw blurRad="292100" dist="139700" dir="2700000" algn="tl" rotWithShape="0">
              <a:srgbClr val="333333">
                <a:alpha val="65000"/>
              </a:srgbClr>
            </a:outerShdw>
          </a:effectLst>
        </p:spPr>
      </p:pic>
      <p:sp>
        <p:nvSpPr>
          <p:cNvPr id="9" name="Oval 8">
            <a:extLst>
              <a:ext uri="{FF2B5EF4-FFF2-40B4-BE49-F238E27FC236}">
                <a16:creationId xmlns:a16="http://schemas.microsoft.com/office/drawing/2014/main" id="{709D3CF6-9E3C-43CD-BD09-70AAD5B98BBC}"/>
              </a:ext>
            </a:extLst>
          </p:cNvPr>
          <p:cNvSpPr/>
          <p:nvPr/>
        </p:nvSpPr>
        <p:spPr>
          <a:xfrm>
            <a:off x="171231" y="739502"/>
            <a:ext cx="341312" cy="34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AU" dirty="0"/>
          </a:p>
        </p:txBody>
      </p:sp>
      <p:sp>
        <p:nvSpPr>
          <p:cNvPr id="10" name="Oval 9">
            <a:extLst>
              <a:ext uri="{FF2B5EF4-FFF2-40B4-BE49-F238E27FC236}">
                <a16:creationId xmlns:a16="http://schemas.microsoft.com/office/drawing/2014/main" id="{E13BE7D6-6617-4086-B4F6-C772EBA6DC00}"/>
              </a:ext>
            </a:extLst>
          </p:cNvPr>
          <p:cNvSpPr/>
          <p:nvPr/>
        </p:nvSpPr>
        <p:spPr>
          <a:xfrm>
            <a:off x="5110267" y="954965"/>
            <a:ext cx="341312" cy="34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AU" dirty="0"/>
          </a:p>
        </p:txBody>
      </p:sp>
    </p:spTree>
    <p:extLst>
      <p:ext uri="{BB962C8B-B14F-4D97-AF65-F5344CB8AC3E}">
        <p14:creationId xmlns:p14="http://schemas.microsoft.com/office/powerpoint/2010/main" val="46197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51814F-779E-491B-8CBA-7EDFAFD69228}"/>
              </a:ext>
            </a:extLst>
          </p:cNvPr>
          <p:cNvPicPr>
            <a:picLocks noChangeAspect="1"/>
          </p:cNvPicPr>
          <p:nvPr/>
        </p:nvPicPr>
        <p:blipFill>
          <a:blip r:embed="rId2"/>
          <a:stretch>
            <a:fillRect/>
          </a:stretch>
        </p:blipFill>
        <p:spPr>
          <a:xfrm>
            <a:off x="355600" y="501650"/>
            <a:ext cx="5898924" cy="371475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FDAB591B-4CAA-4F59-82A0-C30B606768C9}"/>
              </a:ext>
            </a:extLst>
          </p:cNvPr>
          <p:cNvPicPr>
            <a:picLocks noChangeAspect="1"/>
          </p:cNvPicPr>
          <p:nvPr/>
        </p:nvPicPr>
        <p:blipFill>
          <a:blip r:embed="rId3"/>
          <a:stretch>
            <a:fillRect/>
          </a:stretch>
        </p:blipFill>
        <p:spPr>
          <a:xfrm>
            <a:off x="6672608" y="501650"/>
            <a:ext cx="5224508" cy="5810250"/>
          </a:xfrm>
          <a:prstGeom prst="rect">
            <a:avLst/>
          </a:prstGeom>
          <a:ln>
            <a:noFill/>
          </a:ln>
          <a:effectLst>
            <a:outerShdw blurRad="292100" dist="139700" dir="2700000" algn="tl" rotWithShape="0">
              <a:srgbClr val="333333">
                <a:alpha val="65000"/>
              </a:srgbClr>
            </a:outerShdw>
          </a:effectLst>
        </p:spPr>
      </p:pic>
      <p:sp>
        <p:nvSpPr>
          <p:cNvPr id="9" name="Oval 8">
            <a:extLst>
              <a:ext uri="{FF2B5EF4-FFF2-40B4-BE49-F238E27FC236}">
                <a16:creationId xmlns:a16="http://schemas.microsoft.com/office/drawing/2014/main" id="{C827164F-A12E-46FB-A9F7-11252E62F960}"/>
              </a:ext>
            </a:extLst>
          </p:cNvPr>
          <p:cNvSpPr/>
          <p:nvPr/>
        </p:nvSpPr>
        <p:spPr>
          <a:xfrm>
            <a:off x="14288" y="639654"/>
            <a:ext cx="341312" cy="34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AU" dirty="0"/>
          </a:p>
        </p:txBody>
      </p:sp>
      <p:sp>
        <p:nvSpPr>
          <p:cNvPr id="10" name="Oval 9">
            <a:extLst>
              <a:ext uri="{FF2B5EF4-FFF2-40B4-BE49-F238E27FC236}">
                <a16:creationId xmlns:a16="http://schemas.microsoft.com/office/drawing/2014/main" id="{44D7AB65-8283-4110-89AA-CA2E63E44EFF}"/>
              </a:ext>
            </a:extLst>
          </p:cNvPr>
          <p:cNvSpPr/>
          <p:nvPr/>
        </p:nvSpPr>
        <p:spPr>
          <a:xfrm>
            <a:off x="6425180" y="723737"/>
            <a:ext cx="341312" cy="34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AU" dirty="0"/>
          </a:p>
        </p:txBody>
      </p:sp>
    </p:spTree>
    <p:extLst>
      <p:ext uri="{BB962C8B-B14F-4D97-AF65-F5344CB8AC3E}">
        <p14:creationId xmlns:p14="http://schemas.microsoft.com/office/powerpoint/2010/main" val="1126185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B4C027-3FAA-4F8A-B5A8-1664DA9EF83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7909" y="346075"/>
            <a:ext cx="5207037" cy="616585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5B6656AA-EEF8-4631-9F42-259B6EE52FCC}"/>
              </a:ext>
            </a:extLst>
          </p:cNvPr>
          <p:cNvPicPr>
            <a:picLocks noChangeAspect="1"/>
          </p:cNvPicPr>
          <p:nvPr/>
        </p:nvPicPr>
        <p:blipFill>
          <a:blip r:embed="rId3"/>
          <a:stretch>
            <a:fillRect/>
          </a:stretch>
        </p:blipFill>
        <p:spPr>
          <a:xfrm>
            <a:off x="6379223" y="946150"/>
            <a:ext cx="6243124" cy="4210050"/>
          </a:xfrm>
          <a:prstGeom prst="rect">
            <a:avLst/>
          </a:prstGeom>
          <a:ln>
            <a:noFill/>
          </a:ln>
          <a:effectLst>
            <a:outerShdw blurRad="292100" dist="139700" dir="2700000" algn="tl" rotWithShape="0">
              <a:srgbClr val="333333">
                <a:alpha val="65000"/>
              </a:srgbClr>
            </a:outerShdw>
          </a:effectLst>
        </p:spPr>
      </p:pic>
      <p:sp>
        <p:nvSpPr>
          <p:cNvPr id="11" name="Oval 10">
            <a:extLst>
              <a:ext uri="{FF2B5EF4-FFF2-40B4-BE49-F238E27FC236}">
                <a16:creationId xmlns:a16="http://schemas.microsoft.com/office/drawing/2014/main" id="{4A9214DE-DD4F-40D1-BDC8-FF2C4F45861F}"/>
              </a:ext>
            </a:extLst>
          </p:cNvPr>
          <p:cNvSpPr/>
          <p:nvPr/>
        </p:nvSpPr>
        <p:spPr>
          <a:xfrm>
            <a:off x="196681" y="566082"/>
            <a:ext cx="341312" cy="34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en-AU" dirty="0"/>
          </a:p>
        </p:txBody>
      </p:sp>
      <p:sp>
        <p:nvSpPr>
          <p:cNvPr id="12" name="Oval 11">
            <a:extLst>
              <a:ext uri="{FF2B5EF4-FFF2-40B4-BE49-F238E27FC236}">
                <a16:creationId xmlns:a16="http://schemas.microsoft.com/office/drawing/2014/main" id="{F08EBC06-BF86-4E30-B9DA-E5AE93250293}"/>
              </a:ext>
            </a:extLst>
          </p:cNvPr>
          <p:cNvSpPr/>
          <p:nvPr/>
        </p:nvSpPr>
        <p:spPr>
          <a:xfrm>
            <a:off x="6266174" y="860372"/>
            <a:ext cx="341312" cy="34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en-AU" dirty="0"/>
          </a:p>
        </p:txBody>
      </p:sp>
    </p:spTree>
    <p:extLst>
      <p:ext uri="{BB962C8B-B14F-4D97-AF65-F5344CB8AC3E}">
        <p14:creationId xmlns:p14="http://schemas.microsoft.com/office/powerpoint/2010/main" val="2719114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D374E1-4D64-44E7-BD74-F7F7F8B788A6}"/>
              </a:ext>
            </a:extLst>
          </p:cNvPr>
          <p:cNvPicPr>
            <a:picLocks noChangeAspect="1"/>
          </p:cNvPicPr>
          <p:nvPr/>
        </p:nvPicPr>
        <p:blipFill>
          <a:blip r:embed="rId2"/>
          <a:stretch>
            <a:fillRect/>
          </a:stretch>
        </p:blipFill>
        <p:spPr>
          <a:xfrm>
            <a:off x="532056" y="273050"/>
            <a:ext cx="5935300" cy="588645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3CE1E9FC-05EB-483E-9795-19ABC9834A57}"/>
              </a:ext>
            </a:extLst>
          </p:cNvPr>
          <p:cNvPicPr>
            <a:picLocks noChangeAspect="1"/>
          </p:cNvPicPr>
          <p:nvPr/>
        </p:nvPicPr>
        <p:blipFill>
          <a:blip r:embed="rId3"/>
          <a:stretch>
            <a:fillRect/>
          </a:stretch>
        </p:blipFill>
        <p:spPr>
          <a:xfrm>
            <a:off x="7245350" y="537882"/>
            <a:ext cx="4487862" cy="2821267"/>
          </a:xfrm>
          <a:prstGeom prst="rect">
            <a:avLst/>
          </a:prstGeom>
          <a:ln>
            <a:noFill/>
          </a:ln>
          <a:effectLst>
            <a:outerShdw blurRad="292100" dist="139700" dir="2700000" algn="tl" rotWithShape="0">
              <a:srgbClr val="333333">
                <a:alpha val="65000"/>
              </a:srgbClr>
            </a:outerShdw>
          </a:effectLst>
        </p:spPr>
      </p:pic>
      <p:sp>
        <p:nvSpPr>
          <p:cNvPr id="7" name="Oval 6">
            <a:extLst>
              <a:ext uri="{FF2B5EF4-FFF2-40B4-BE49-F238E27FC236}">
                <a16:creationId xmlns:a16="http://schemas.microsoft.com/office/drawing/2014/main" id="{17B2D94C-F81F-49B1-9CB9-6BAE91B77BDF}"/>
              </a:ext>
            </a:extLst>
          </p:cNvPr>
          <p:cNvSpPr/>
          <p:nvPr/>
        </p:nvSpPr>
        <p:spPr>
          <a:xfrm>
            <a:off x="84184" y="367226"/>
            <a:ext cx="341312" cy="34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en-AU" dirty="0"/>
          </a:p>
        </p:txBody>
      </p:sp>
      <p:sp>
        <p:nvSpPr>
          <p:cNvPr id="8" name="Oval 7">
            <a:extLst>
              <a:ext uri="{FF2B5EF4-FFF2-40B4-BE49-F238E27FC236}">
                <a16:creationId xmlns:a16="http://schemas.microsoft.com/office/drawing/2014/main" id="{BD6997E7-2557-4FB4-8D23-E4648EF9C032}"/>
              </a:ext>
            </a:extLst>
          </p:cNvPr>
          <p:cNvSpPr/>
          <p:nvPr/>
        </p:nvSpPr>
        <p:spPr>
          <a:xfrm>
            <a:off x="7036777" y="537882"/>
            <a:ext cx="341312" cy="34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endParaRPr lang="en-AU" dirty="0"/>
          </a:p>
        </p:txBody>
      </p:sp>
    </p:spTree>
    <p:extLst>
      <p:ext uri="{BB962C8B-B14F-4D97-AF65-F5344CB8AC3E}">
        <p14:creationId xmlns:p14="http://schemas.microsoft.com/office/powerpoint/2010/main" val="2674931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3CBF8B-D3EC-41A7-864E-DFC74FE40340}"/>
              </a:ext>
            </a:extLst>
          </p:cNvPr>
          <p:cNvPicPr>
            <a:picLocks noChangeAspect="1"/>
          </p:cNvPicPr>
          <p:nvPr/>
        </p:nvPicPr>
        <p:blipFill>
          <a:blip r:embed="rId2"/>
          <a:stretch>
            <a:fillRect/>
          </a:stretch>
        </p:blipFill>
        <p:spPr>
          <a:xfrm>
            <a:off x="603250" y="742196"/>
            <a:ext cx="10515600" cy="1950805"/>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A3C1FA41-B84D-44AF-A19E-2AB8DD9260D0}"/>
              </a:ext>
            </a:extLst>
          </p:cNvPr>
          <p:cNvSpPr txBox="1"/>
          <p:nvPr/>
        </p:nvSpPr>
        <p:spPr>
          <a:xfrm>
            <a:off x="425450" y="2957193"/>
            <a:ext cx="9581790" cy="646331"/>
          </a:xfrm>
          <a:prstGeom prst="rect">
            <a:avLst/>
          </a:prstGeom>
          <a:noFill/>
        </p:spPr>
        <p:txBody>
          <a:bodyPr wrap="none" rtlCol="0">
            <a:spAutoFit/>
          </a:bodyPr>
          <a:lstStyle/>
          <a:p>
            <a:r>
              <a:rPr lang="en-US" dirty="0"/>
              <a:t>Important: the client secret key is not visible anymore after you have navigated away from this page.</a:t>
            </a:r>
          </a:p>
          <a:p>
            <a:r>
              <a:rPr lang="en-US" dirty="0"/>
              <a:t>You can copy and save it in a safe place. You can also create new keys if you lost one. </a:t>
            </a:r>
            <a:endParaRPr lang="en-AU" dirty="0"/>
          </a:p>
        </p:txBody>
      </p:sp>
      <p:pic>
        <p:nvPicPr>
          <p:cNvPr id="6" name="Picture 5">
            <a:extLst>
              <a:ext uri="{FF2B5EF4-FFF2-40B4-BE49-F238E27FC236}">
                <a16:creationId xmlns:a16="http://schemas.microsoft.com/office/drawing/2014/main" id="{752A5831-86E0-4B85-8C06-7905E360FF88}"/>
              </a:ext>
            </a:extLst>
          </p:cNvPr>
          <p:cNvPicPr>
            <a:picLocks noChangeAspect="1"/>
          </p:cNvPicPr>
          <p:nvPr/>
        </p:nvPicPr>
        <p:blipFill>
          <a:blip r:embed="rId3"/>
          <a:stretch>
            <a:fillRect/>
          </a:stretch>
        </p:blipFill>
        <p:spPr>
          <a:xfrm>
            <a:off x="311150" y="3867716"/>
            <a:ext cx="6800849" cy="2751629"/>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D3CC8CBD-3EB4-4FA0-B26E-6A719ED9A3D2}"/>
              </a:ext>
            </a:extLst>
          </p:cNvPr>
          <p:cNvSpPr txBox="1"/>
          <p:nvPr/>
        </p:nvSpPr>
        <p:spPr>
          <a:xfrm>
            <a:off x="7838231" y="4780737"/>
            <a:ext cx="4042619" cy="646331"/>
          </a:xfrm>
          <a:prstGeom prst="rect">
            <a:avLst/>
          </a:prstGeom>
          <a:noFill/>
        </p:spPr>
        <p:txBody>
          <a:bodyPr wrap="square" rtlCol="0">
            <a:spAutoFit/>
          </a:bodyPr>
          <a:lstStyle/>
          <a:p>
            <a:r>
              <a:rPr lang="en-US" dirty="0"/>
              <a:t>Click on Overview and copy the Client ID and Tenant ID as well.</a:t>
            </a:r>
            <a:endParaRPr lang="en-AU" dirty="0"/>
          </a:p>
        </p:txBody>
      </p:sp>
    </p:spTree>
    <p:extLst>
      <p:ext uri="{BB962C8B-B14F-4D97-AF65-F5344CB8AC3E}">
        <p14:creationId xmlns:p14="http://schemas.microsoft.com/office/powerpoint/2010/main" val="155486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254</TotalTime>
  <Words>379</Words>
  <Application>Microsoft Office PowerPoint</Application>
  <PresentationFormat>Widescreen</PresentationFormat>
  <Paragraphs>34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Registering Office 365 Audit Log Webhook</vt:lpstr>
      <vt:lpstr>Overall</vt:lpstr>
      <vt:lpstr>Turn on auditing</vt:lpstr>
      <vt:lpstr>Register Azure AD App</vt:lpstr>
      <vt:lpstr>PowerPoint Presentation</vt:lpstr>
      <vt:lpstr>PowerPoint Presentation</vt:lpstr>
      <vt:lpstr>PowerPoint Presentation</vt:lpstr>
      <vt:lpstr>PowerPoint Presentation</vt:lpstr>
      <vt:lpstr>PowerPoint Presentation</vt:lpstr>
      <vt:lpstr>Power Automate solution</vt:lpstr>
      <vt:lpstr>Generate new webhook end point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Processing Office 365 Audit Log</dc:title>
  <dc:creator>Foo Shen Wu</dc:creator>
  <cp:lastModifiedBy>Foo Shen Wu</cp:lastModifiedBy>
  <cp:revision>2</cp:revision>
  <dcterms:created xsi:type="dcterms:W3CDTF">2020-07-21T01:37:32Z</dcterms:created>
  <dcterms:modified xsi:type="dcterms:W3CDTF">2021-06-30T15:41:01Z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2020-07-21T03:12:13Z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4edb5ec4-5a60-445f-821f-1ef065eba35b</vt:lpwstr>
  </property>
  <property fmtid="{D5CDD505-2E9C-101B-9397-08002B2CF9AE}" pid="8" name="MSIP_Label_f42aa342-8706-4288-bd11-ebb85995028c_ContentBits">
    <vt:lpwstr>0</vt:lpwstr>
  </property>
</Properties>
</file>