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64" r:id="rId6"/>
    <p:sldId id="259" r:id="rId7"/>
    <p:sldId id="260" r:id="rId8"/>
    <p:sldId id="261" r:id="rId9"/>
    <p:sldId id="263"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143974-A633-4767-B8A8-BF9398891049}" v="5" dt="2021-11-19T12:35:41.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100" d="100"/>
          <a:sy n="100" d="100"/>
        </p:scale>
        <p:origin x="9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o Shen Wu" userId="6d4420ca-7a00-4a4b-b67c-e4589d990013" providerId="ADAL" clId="{8D143974-A633-4767-B8A8-BF9398891049}"/>
    <pc:docChg chg="custSel addSld modSld sldOrd">
      <pc:chgData name="Foo Shen Wu" userId="6d4420ca-7a00-4a4b-b67c-e4589d990013" providerId="ADAL" clId="{8D143974-A633-4767-B8A8-BF9398891049}" dt="2021-11-19T12:36:30.950" v="78" actId="14100"/>
      <pc:docMkLst>
        <pc:docMk/>
      </pc:docMkLst>
      <pc:sldChg chg="modSp mod ord">
        <pc:chgData name="Foo Shen Wu" userId="6d4420ca-7a00-4a4b-b67c-e4589d990013" providerId="ADAL" clId="{8D143974-A633-4767-B8A8-BF9398891049}" dt="2021-11-19T12:25:16.330" v="3"/>
        <pc:sldMkLst>
          <pc:docMk/>
          <pc:sldMk cId="2132334230" sldId="256"/>
        </pc:sldMkLst>
        <pc:spChg chg="mod">
          <ac:chgData name="Foo Shen Wu" userId="6d4420ca-7a00-4a4b-b67c-e4589d990013" providerId="ADAL" clId="{8D143974-A633-4767-B8A8-BF9398891049}" dt="2021-11-19T12:25:12.570" v="0" actId="6549"/>
          <ac:spMkLst>
            <pc:docMk/>
            <pc:sldMk cId="2132334230" sldId="256"/>
            <ac:spMk id="6" creationId="{45BABE70-969F-4FCA-B111-44254FD044C4}"/>
          </ac:spMkLst>
        </pc:spChg>
      </pc:sldChg>
      <pc:sldChg chg="addSp delSp modSp mod delAnim modAnim">
        <pc:chgData name="Foo Shen Wu" userId="6d4420ca-7a00-4a4b-b67c-e4589d990013" providerId="ADAL" clId="{8D143974-A633-4767-B8A8-BF9398891049}" dt="2021-11-19T12:35:08.602" v="69" actId="14100"/>
        <pc:sldMkLst>
          <pc:docMk/>
          <pc:sldMk cId="1148458951" sldId="261"/>
        </pc:sldMkLst>
        <pc:picChg chg="del">
          <ac:chgData name="Foo Shen Wu" userId="6d4420ca-7a00-4a4b-b67c-e4589d990013" providerId="ADAL" clId="{8D143974-A633-4767-B8A8-BF9398891049}" dt="2021-11-19T12:33:44.683" v="62" actId="478"/>
          <ac:picMkLst>
            <pc:docMk/>
            <pc:sldMk cId="1148458951" sldId="261"/>
            <ac:picMk id="3" creationId="{8ECCE805-720A-4400-98FA-8005E2493870}"/>
          </ac:picMkLst>
        </pc:picChg>
        <pc:picChg chg="add mod">
          <ac:chgData name="Foo Shen Wu" userId="6d4420ca-7a00-4a4b-b67c-e4589d990013" providerId="ADAL" clId="{8D143974-A633-4767-B8A8-BF9398891049}" dt="2021-11-19T12:35:08.602" v="69" actId="14100"/>
          <ac:picMkLst>
            <pc:docMk/>
            <pc:sldMk cId="1148458951" sldId="261"/>
            <ac:picMk id="4" creationId="{7C413A10-930C-4431-B781-DDF895D24F3E}"/>
          </ac:picMkLst>
        </pc:picChg>
      </pc:sldChg>
      <pc:sldChg chg="addSp delSp modSp mod delAnim modAnim">
        <pc:chgData name="Foo Shen Wu" userId="6d4420ca-7a00-4a4b-b67c-e4589d990013" providerId="ADAL" clId="{8D143974-A633-4767-B8A8-BF9398891049}" dt="2021-11-19T12:36:30.950" v="78" actId="14100"/>
        <pc:sldMkLst>
          <pc:docMk/>
          <pc:sldMk cId="1146452280" sldId="262"/>
        </pc:sldMkLst>
        <pc:picChg chg="add mod">
          <ac:chgData name="Foo Shen Wu" userId="6d4420ca-7a00-4a4b-b67c-e4589d990013" providerId="ADAL" clId="{8D143974-A633-4767-B8A8-BF9398891049}" dt="2021-11-19T12:36:30.950" v="78" actId="14100"/>
          <ac:picMkLst>
            <pc:docMk/>
            <pc:sldMk cId="1146452280" sldId="262"/>
            <ac:picMk id="3" creationId="{CDB8F58F-A31B-4FA9-ABE1-9222158C7490}"/>
          </ac:picMkLst>
        </pc:picChg>
        <pc:picChg chg="del">
          <ac:chgData name="Foo Shen Wu" userId="6d4420ca-7a00-4a4b-b67c-e4589d990013" providerId="ADAL" clId="{8D143974-A633-4767-B8A8-BF9398891049}" dt="2021-11-19T12:35:13.067" v="70" actId="478"/>
          <ac:picMkLst>
            <pc:docMk/>
            <pc:sldMk cId="1146452280" sldId="262"/>
            <ac:picMk id="6" creationId="{FAAC86DA-3871-4CE9-86B5-10114837A8A9}"/>
          </ac:picMkLst>
        </pc:picChg>
      </pc:sldChg>
      <pc:sldChg chg="addSp modSp new mod">
        <pc:chgData name="Foo Shen Wu" userId="6d4420ca-7a00-4a4b-b67c-e4589d990013" providerId="ADAL" clId="{8D143974-A633-4767-B8A8-BF9398891049}" dt="2021-11-19T12:25:32.172" v="61" actId="20577"/>
        <pc:sldMkLst>
          <pc:docMk/>
          <pc:sldMk cId="456587960" sldId="265"/>
        </pc:sldMkLst>
        <pc:spChg chg="add mod">
          <ac:chgData name="Foo Shen Wu" userId="6d4420ca-7a00-4a4b-b67c-e4589d990013" providerId="ADAL" clId="{8D143974-A633-4767-B8A8-BF9398891049}" dt="2021-11-19T12:25:32.172" v="61" actId="20577"/>
          <ac:spMkLst>
            <pc:docMk/>
            <pc:sldMk cId="456587960" sldId="265"/>
            <ac:spMk id="2" creationId="{7049AD7F-0FA6-414E-AFB5-4134F27B61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9BEC8-AAEB-4326-AD11-7CB196C528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C6E6372-19BF-41E3-9D30-AA37842FE5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E05F5FE-A1E0-4C31-8221-9E3BDD4DD08A}"/>
              </a:ext>
            </a:extLst>
          </p:cNvPr>
          <p:cNvSpPr>
            <a:spLocks noGrp="1"/>
          </p:cNvSpPr>
          <p:nvPr>
            <p:ph type="dt" sz="half" idx="10"/>
          </p:nvPr>
        </p:nvSpPr>
        <p:spPr/>
        <p:txBody>
          <a:bodyPr/>
          <a:lstStyle/>
          <a:p>
            <a:fld id="{6C625E71-D1F2-414D-A5DC-A003B43C4EE8}" type="datetimeFigureOut">
              <a:rPr lang="en-AU" smtClean="0"/>
              <a:t>19/11/2021</a:t>
            </a:fld>
            <a:endParaRPr lang="en-AU"/>
          </a:p>
        </p:txBody>
      </p:sp>
      <p:sp>
        <p:nvSpPr>
          <p:cNvPr id="5" name="Footer Placeholder 4">
            <a:extLst>
              <a:ext uri="{FF2B5EF4-FFF2-40B4-BE49-F238E27FC236}">
                <a16:creationId xmlns:a16="http://schemas.microsoft.com/office/drawing/2014/main" id="{63F5B015-F8F1-49CC-A309-E86E220C682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984C865-615C-464D-83E2-051EDC36A016}"/>
              </a:ext>
            </a:extLst>
          </p:cNvPr>
          <p:cNvSpPr>
            <a:spLocks noGrp="1"/>
          </p:cNvSpPr>
          <p:nvPr>
            <p:ph type="sldNum" sz="quarter" idx="12"/>
          </p:nvPr>
        </p:nvSpPr>
        <p:spPr/>
        <p:txBody>
          <a:bodyPr/>
          <a:lstStyle/>
          <a:p>
            <a:fld id="{78DE4D4A-0A95-48B9-BA96-6C92A2E5C6E8}" type="slidenum">
              <a:rPr lang="en-AU" smtClean="0"/>
              <a:t>‹#›</a:t>
            </a:fld>
            <a:endParaRPr lang="en-AU"/>
          </a:p>
        </p:txBody>
      </p:sp>
    </p:spTree>
    <p:extLst>
      <p:ext uri="{BB962C8B-B14F-4D97-AF65-F5344CB8AC3E}">
        <p14:creationId xmlns:p14="http://schemas.microsoft.com/office/powerpoint/2010/main" val="224336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3D01-0621-45C0-9C01-E3CB2A95780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604FDFE-A0AD-4592-94BC-6B0A3E333E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3B0C4AF-49ED-4CD5-BA0E-6C1D6AEC7167}"/>
              </a:ext>
            </a:extLst>
          </p:cNvPr>
          <p:cNvSpPr>
            <a:spLocks noGrp="1"/>
          </p:cNvSpPr>
          <p:nvPr>
            <p:ph type="dt" sz="half" idx="10"/>
          </p:nvPr>
        </p:nvSpPr>
        <p:spPr/>
        <p:txBody>
          <a:bodyPr/>
          <a:lstStyle/>
          <a:p>
            <a:fld id="{6C625E71-D1F2-414D-A5DC-A003B43C4EE8}" type="datetimeFigureOut">
              <a:rPr lang="en-AU" smtClean="0"/>
              <a:t>19/11/2021</a:t>
            </a:fld>
            <a:endParaRPr lang="en-AU"/>
          </a:p>
        </p:txBody>
      </p:sp>
      <p:sp>
        <p:nvSpPr>
          <p:cNvPr id="5" name="Footer Placeholder 4">
            <a:extLst>
              <a:ext uri="{FF2B5EF4-FFF2-40B4-BE49-F238E27FC236}">
                <a16:creationId xmlns:a16="http://schemas.microsoft.com/office/drawing/2014/main" id="{13B1A35D-4B32-4069-A988-BFCE1D03223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6C0D905-F3D0-40F7-9D08-C65A1991A735}"/>
              </a:ext>
            </a:extLst>
          </p:cNvPr>
          <p:cNvSpPr>
            <a:spLocks noGrp="1"/>
          </p:cNvSpPr>
          <p:nvPr>
            <p:ph type="sldNum" sz="quarter" idx="12"/>
          </p:nvPr>
        </p:nvSpPr>
        <p:spPr/>
        <p:txBody>
          <a:bodyPr/>
          <a:lstStyle/>
          <a:p>
            <a:fld id="{78DE4D4A-0A95-48B9-BA96-6C92A2E5C6E8}" type="slidenum">
              <a:rPr lang="en-AU" smtClean="0"/>
              <a:t>‹#›</a:t>
            </a:fld>
            <a:endParaRPr lang="en-AU"/>
          </a:p>
        </p:txBody>
      </p:sp>
    </p:spTree>
    <p:extLst>
      <p:ext uri="{BB962C8B-B14F-4D97-AF65-F5344CB8AC3E}">
        <p14:creationId xmlns:p14="http://schemas.microsoft.com/office/powerpoint/2010/main" val="1837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006581-902D-43B8-A337-E346E86F7F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3E317C-0981-4443-B1DA-1CF68CAC69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BED62E-0746-4B36-BED7-673DBDA8986E}"/>
              </a:ext>
            </a:extLst>
          </p:cNvPr>
          <p:cNvSpPr>
            <a:spLocks noGrp="1"/>
          </p:cNvSpPr>
          <p:nvPr>
            <p:ph type="dt" sz="half" idx="10"/>
          </p:nvPr>
        </p:nvSpPr>
        <p:spPr/>
        <p:txBody>
          <a:bodyPr/>
          <a:lstStyle/>
          <a:p>
            <a:fld id="{6C625E71-D1F2-414D-A5DC-A003B43C4EE8}" type="datetimeFigureOut">
              <a:rPr lang="en-AU" smtClean="0"/>
              <a:t>19/11/2021</a:t>
            </a:fld>
            <a:endParaRPr lang="en-AU"/>
          </a:p>
        </p:txBody>
      </p:sp>
      <p:sp>
        <p:nvSpPr>
          <p:cNvPr id="5" name="Footer Placeholder 4">
            <a:extLst>
              <a:ext uri="{FF2B5EF4-FFF2-40B4-BE49-F238E27FC236}">
                <a16:creationId xmlns:a16="http://schemas.microsoft.com/office/drawing/2014/main" id="{56FFE0F9-27CD-4001-990A-07BDE72838E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977C135-4DDF-4305-B911-F2BA86212F96}"/>
              </a:ext>
            </a:extLst>
          </p:cNvPr>
          <p:cNvSpPr>
            <a:spLocks noGrp="1"/>
          </p:cNvSpPr>
          <p:nvPr>
            <p:ph type="sldNum" sz="quarter" idx="12"/>
          </p:nvPr>
        </p:nvSpPr>
        <p:spPr/>
        <p:txBody>
          <a:bodyPr/>
          <a:lstStyle/>
          <a:p>
            <a:fld id="{78DE4D4A-0A95-48B9-BA96-6C92A2E5C6E8}" type="slidenum">
              <a:rPr lang="en-AU" smtClean="0"/>
              <a:t>‹#›</a:t>
            </a:fld>
            <a:endParaRPr lang="en-AU"/>
          </a:p>
        </p:txBody>
      </p:sp>
    </p:spTree>
    <p:extLst>
      <p:ext uri="{BB962C8B-B14F-4D97-AF65-F5344CB8AC3E}">
        <p14:creationId xmlns:p14="http://schemas.microsoft.com/office/powerpoint/2010/main" val="1089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5840-0472-4E3C-9D79-40931D85E25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90E24D-8BE2-4457-AC71-AE299B7FB2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E40C219-7895-4BA3-A20E-CC536C076131}"/>
              </a:ext>
            </a:extLst>
          </p:cNvPr>
          <p:cNvSpPr>
            <a:spLocks noGrp="1"/>
          </p:cNvSpPr>
          <p:nvPr>
            <p:ph type="dt" sz="half" idx="10"/>
          </p:nvPr>
        </p:nvSpPr>
        <p:spPr/>
        <p:txBody>
          <a:bodyPr/>
          <a:lstStyle/>
          <a:p>
            <a:fld id="{6C625E71-D1F2-414D-A5DC-A003B43C4EE8}" type="datetimeFigureOut">
              <a:rPr lang="en-AU" smtClean="0"/>
              <a:t>19/11/2021</a:t>
            </a:fld>
            <a:endParaRPr lang="en-AU"/>
          </a:p>
        </p:txBody>
      </p:sp>
      <p:sp>
        <p:nvSpPr>
          <p:cNvPr id="5" name="Footer Placeholder 4">
            <a:extLst>
              <a:ext uri="{FF2B5EF4-FFF2-40B4-BE49-F238E27FC236}">
                <a16:creationId xmlns:a16="http://schemas.microsoft.com/office/drawing/2014/main" id="{8422CB40-D56E-4463-B694-ECA581D0D53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CFABA3-BCD4-4D29-8C82-D1C26F967741}"/>
              </a:ext>
            </a:extLst>
          </p:cNvPr>
          <p:cNvSpPr>
            <a:spLocks noGrp="1"/>
          </p:cNvSpPr>
          <p:nvPr>
            <p:ph type="sldNum" sz="quarter" idx="12"/>
          </p:nvPr>
        </p:nvSpPr>
        <p:spPr/>
        <p:txBody>
          <a:bodyPr/>
          <a:lstStyle/>
          <a:p>
            <a:fld id="{78DE4D4A-0A95-48B9-BA96-6C92A2E5C6E8}" type="slidenum">
              <a:rPr lang="en-AU" smtClean="0"/>
              <a:t>‹#›</a:t>
            </a:fld>
            <a:endParaRPr lang="en-AU"/>
          </a:p>
        </p:txBody>
      </p:sp>
    </p:spTree>
    <p:extLst>
      <p:ext uri="{BB962C8B-B14F-4D97-AF65-F5344CB8AC3E}">
        <p14:creationId xmlns:p14="http://schemas.microsoft.com/office/powerpoint/2010/main" val="901598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35D7-7323-4B45-9954-5458DB8AE3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567F72A-9C43-4110-902D-165A89E47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80D619-06DD-4F68-B523-A6FD4A092250}"/>
              </a:ext>
            </a:extLst>
          </p:cNvPr>
          <p:cNvSpPr>
            <a:spLocks noGrp="1"/>
          </p:cNvSpPr>
          <p:nvPr>
            <p:ph type="dt" sz="half" idx="10"/>
          </p:nvPr>
        </p:nvSpPr>
        <p:spPr/>
        <p:txBody>
          <a:bodyPr/>
          <a:lstStyle/>
          <a:p>
            <a:fld id="{6C625E71-D1F2-414D-A5DC-A003B43C4EE8}" type="datetimeFigureOut">
              <a:rPr lang="en-AU" smtClean="0"/>
              <a:t>19/11/2021</a:t>
            </a:fld>
            <a:endParaRPr lang="en-AU"/>
          </a:p>
        </p:txBody>
      </p:sp>
      <p:sp>
        <p:nvSpPr>
          <p:cNvPr id="5" name="Footer Placeholder 4">
            <a:extLst>
              <a:ext uri="{FF2B5EF4-FFF2-40B4-BE49-F238E27FC236}">
                <a16:creationId xmlns:a16="http://schemas.microsoft.com/office/drawing/2014/main" id="{182A6E22-AB53-45AA-B451-41572C930D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88CE81A-5962-4760-A873-5543E766FE42}"/>
              </a:ext>
            </a:extLst>
          </p:cNvPr>
          <p:cNvSpPr>
            <a:spLocks noGrp="1"/>
          </p:cNvSpPr>
          <p:nvPr>
            <p:ph type="sldNum" sz="quarter" idx="12"/>
          </p:nvPr>
        </p:nvSpPr>
        <p:spPr/>
        <p:txBody>
          <a:bodyPr/>
          <a:lstStyle/>
          <a:p>
            <a:fld id="{78DE4D4A-0A95-48B9-BA96-6C92A2E5C6E8}" type="slidenum">
              <a:rPr lang="en-AU" smtClean="0"/>
              <a:t>‹#›</a:t>
            </a:fld>
            <a:endParaRPr lang="en-AU"/>
          </a:p>
        </p:txBody>
      </p:sp>
    </p:spTree>
    <p:extLst>
      <p:ext uri="{BB962C8B-B14F-4D97-AF65-F5344CB8AC3E}">
        <p14:creationId xmlns:p14="http://schemas.microsoft.com/office/powerpoint/2010/main" val="130306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B0AA-0EB0-445D-BD4C-104DFA00EC4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65CA59B-2F00-4598-9B6A-57328E2AAF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A144EEA-9E4B-44E8-8900-12019AC6BC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10B1A8E-E069-46C4-AD9E-887E2622126D}"/>
              </a:ext>
            </a:extLst>
          </p:cNvPr>
          <p:cNvSpPr>
            <a:spLocks noGrp="1"/>
          </p:cNvSpPr>
          <p:nvPr>
            <p:ph type="dt" sz="half" idx="10"/>
          </p:nvPr>
        </p:nvSpPr>
        <p:spPr/>
        <p:txBody>
          <a:bodyPr/>
          <a:lstStyle/>
          <a:p>
            <a:fld id="{6C625E71-D1F2-414D-A5DC-A003B43C4EE8}" type="datetimeFigureOut">
              <a:rPr lang="en-AU" smtClean="0"/>
              <a:t>19/11/2021</a:t>
            </a:fld>
            <a:endParaRPr lang="en-AU"/>
          </a:p>
        </p:txBody>
      </p:sp>
      <p:sp>
        <p:nvSpPr>
          <p:cNvPr id="6" name="Footer Placeholder 5">
            <a:extLst>
              <a:ext uri="{FF2B5EF4-FFF2-40B4-BE49-F238E27FC236}">
                <a16:creationId xmlns:a16="http://schemas.microsoft.com/office/drawing/2014/main" id="{EBCDE4C2-FE2E-4EF9-8EF6-9D67C6EFFDA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C272AE0-5E60-4457-B8B0-A8E586590937}"/>
              </a:ext>
            </a:extLst>
          </p:cNvPr>
          <p:cNvSpPr>
            <a:spLocks noGrp="1"/>
          </p:cNvSpPr>
          <p:nvPr>
            <p:ph type="sldNum" sz="quarter" idx="12"/>
          </p:nvPr>
        </p:nvSpPr>
        <p:spPr/>
        <p:txBody>
          <a:bodyPr/>
          <a:lstStyle/>
          <a:p>
            <a:fld id="{78DE4D4A-0A95-48B9-BA96-6C92A2E5C6E8}" type="slidenum">
              <a:rPr lang="en-AU" smtClean="0"/>
              <a:t>‹#›</a:t>
            </a:fld>
            <a:endParaRPr lang="en-AU"/>
          </a:p>
        </p:txBody>
      </p:sp>
    </p:spTree>
    <p:extLst>
      <p:ext uri="{BB962C8B-B14F-4D97-AF65-F5344CB8AC3E}">
        <p14:creationId xmlns:p14="http://schemas.microsoft.com/office/powerpoint/2010/main" val="248781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4A97-109C-4132-A2B1-DD9435EB172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A02C22-E414-49C6-8949-7DFB8335C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38010C-18D2-4AA5-A743-DE31780270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99F27C0-07E0-4DD0-BF9C-77E191C9C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B9FE83-CDEB-428F-8F76-1E0B6C6381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43A1793-8C85-4C68-8A62-E28E5966BCF8}"/>
              </a:ext>
            </a:extLst>
          </p:cNvPr>
          <p:cNvSpPr>
            <a:spLocks noGrp="1"/>
          </p:cNvSpPr>
          <p:nvPr>
            <p:ph type="dt" sz="half" idx="10"/>
          </p:nvPr>
        </p:nvSpPr>
        <p:spPr/>
        <p:txBody>
          <a:bodyPr/>
          <a:lstStyle/>
          <a:p>
            <a:fld id="{6C625E71-D1F2-414D-A5DC-A003B43C4EE8}" type="datetimeFigureOut">
              <a:rPr lang="en-AU" smtClean="0"/>
              <a:t>19/11/2021</a:t>
            </a:fld>
            <a:endParaRPr lang="en-AU"/>
          </a:p>
        </p:txBody>
      </p:sp>
      <p:sp>
        <p:nvSpPr>
          <p:cNvPr id="8" name="Footer Placeholder 7">
            <a:extLst>
              <a:ext uri="{FF2B5EF4-FFF2-40B4-BE49-F238E27FC236}">
                <a16:creationId xmlns:a16="http://schemas.microsoft.com/office/drawing/2014/main" id="{101EF71D-718A-4E4B-BA70-4D2E7FBBCB4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3B9F451-A46A-46AF-A44B-51047F874F7F}"/>
              </a:ext>
            </a:extLst>
          </p:cNvPr>
          <p:cNvSpPr>
            <a:spLocks noGrp="1"/>
          </p:cNvSpPr>
          <p:nvPr>
            <p:ph type="sldNum" sz="quarter" idx="12"/>
          </p:nvPr>
        </p:nvSpPr>
        <p:spPr/>
        <p:txBody>
          <a:bodyPr/>
          <a:lstStyle/>
          <a:p>
            <a:fld id="{78DE4D4A-0A95-48B9-BA96-6C92A2E5C6E8}" type="slidenum">
              <a:rPr lang="en-AU" smtClean="0"/>
              <a:t>‹#›</a:t>
            </a:fld>
            <a:endParaRPr lang="en-AU"/>
          </a:p>
        </p:txBody>
      </p:sp>
    </p:spTree>
    <p:extLst>
      <p:ext uri="{BB962C8B-B14F-4D97-AF65-F5344CB8AC3E}">
        <p14:creationId xmlns:p14="http://schemas.microsoft.com/office/powerpoint/2010/main" val="262101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9B28-0C33-4E66-95CE-2AD4E10E26B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E82AD00-04BA-4208-8A12-C107E243672D}"/>
              </a:ext>
            </a:extLst>
          </p:cNvPr>
          <p:cNvSpPr>
            <a:spLocks noGrp="1"/>
          </p:cNvSpPr>
          <p:nvPr>
            <p:ph type="dt" sz="half" idx="10"/>
          </p:nvPr>
        </p:nvSpPr>
        <p:spPr/>
        <p:txBody>
          <a:bodyPr/>
          <a:lstStyle/>
          <a:p>
            <a:fld id="{6C625E71-D1F2-414D-A5DC-A003B43C4EE8}" type="datetimeFigureOut">
              <a:rPr lang="en-AU" smtClean="0"/>
              <a:t>19/11/2021</a:t>
            </a:fld>
            <a:endParaRPr lang="en-AU"/>
          </a:p>
        </p:txBody>
      </p:sp>
      <p:sp>
        <p:nvSpPr>
          <p:cNvPr id="4" name="Footer Placeholder 3">
            <a:extLst>
              <a:ext uri="{FF2B5EF4-FFF2-40B4-BE49-F238E27FC236}">
                <a16:creationId xmlns:a16="http://schemas.microsoft.com/office/drawing/2014/main" id="{6DB90AF0-8A77-44BA-B75B-3B6B86385A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B2D8865-A9D3-48AD-9496-2B1DB49A8F76}"/>
              </a:ext>
            </a:extLst>
          </p:cNvPr>
          <p:cNvSpPr>
            <a:spLocks noGrp="1"/>
          </p:cNvSpPr>
          <p:nvPr>
            <p:ph type="sldNum" sz="quarter" idx="12"/>
          </p:nvPr>
        </p:nvSpPr>
        <p:spPr/>
        <p:txBody>
          <a:bodyPr/>
          <a:lstStyle/>
          <a:p>
            <a:fld id="{78DE4D4A-0A95-48B9-BA96-6C92A2E5C6E8}" type="slidenum">
              <a:rPr lang="en-AU" smtClean="0"/>
              <a:t>‹#›</a:t>
            </a:fld>
            <a:endParaRPr lang="en-AU"/>
          </a:p>
        </p:txBody>
      </p:sp>
    </p:spTree>
    <p:extLst>
      <p:ext uri="{BB962C8B-B14F-4D97-AF65-F5344CB8AC3E}">
        <p14:creationId xmlns:p14="http://schemas.microsoft.com/office/powerpoint/2010/main" val="67802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6EB842-7364-4F28-AF40-A28DD9CFC694}"/>
              </a:ext>
            </a:extLst>
          </p:cNvPr>
          <p:cNvSpPr>
            <a:spLocks noGrp="1"/>
          </p:cNvSpPr>
          <p:nvPr>
            <p:ph type="dt" sz="half" idx="10"/>
          </p:nvPr>
        </p:nvSpPr>
        <p:spPr/>
        <p:txBody>
          <a:bodyPr/>
          <a:lstStyle/>
          <a:p>
            <a:fld id="{6C625E71-D1F2-414D-A5DC-A003B43C4EE8}" type="datetimeFigureOut">
              <a:rPr lang="en-AU" smtClean="0"/>
              <a:t>19/11/2021</a:t>
            </a:fld>
            <a:endParaRPr lang="en-AU"/>
          </a:p>
        </p:txBody>
      </p:sp>
      <p:sp>
        <p:nvSpPr>
          <p:cNvPr id="3" name="Footer Placeholder 2">
            <a:extLst>
              <a:ext uri="{FF2B5EF4-FFF2-40B4-BE49-F238E27FC236}">
                <a16:creationId xmlns:a16="http://schemas.microsoft.com/office/drawing/2014/main" id="{8A664D08-5C34-454B-9F8D-5D6711775FD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506757D-B0D6-4EB8-96F9-9C0EBA41A12F}"/>
              </a:ext>
            </a:extLst>
          </p:cNvPr>
          <p:cNvSpPr>
            <a:spLocks noGrp="1"/>
          </p:cNvSpPr>
          <p:nvPr>
            <p:ph type="sldNum" sz="quarter" idx="12"/>
          </p:nvPr>
        </p:nvSpPr>
        <p:spPr/>
        <p:txBody>
          <a:bodyPr/>
          <a:lstStyle/>
          <a:p>
            <a:fld id="{78DE4D4A-0A95-48B9-BA96-6C92A2E5C6E8}" type="slidenum">
              <a:rPr lang="en-AU" smtClean="0"/>
              <a:t>‹#›</a:t>
            </a:fld>
            <a:endParaRPr lang="en-AU"/>
          </a:p>
        </p:txBody>
      </p:sp>
    </p:spTree>
    <p:extLst>
      <p:ext uri="{BB962C8B-B14F-4D97-AF65-F5344CB8AC3E}">
        <p14:creationId xmlns:p14="http://schemas.microsoft.com/office/powerpoint/2010/main" val="2796269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6C39-B9E5-41AD-BBA9-F5E65CCED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0FEC2A6-DE7F-4EC9-9A5B-D07B2CAB9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03FE9AD-DB77-451B-BAE8-5D920494E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76DCC-299B-48B2-836E-8828627F894E}"/>
              </a:ext>
            </a:extLst>
          </p:cNvPr>
          <p:cNvSpPr>
            <a:spLocks noGrp="1"/>
          </p:cNvSpPr>
          <p:nvPr>
            <p:ph type="dt" sz="half" idx="10"/>
          </p:nvPr>
        </p:nvSpPr>
        <p:spPr/>
        <p:txBody>
          <a:bodyPr/>
          <a:lstStyle/>
          <a:p>
            <a:fld id="{6C625E71-D1F2-414D-A5DC-A003B43C4EE8}" type="datetimeFigureOut">
              <a:rPr lang="en-AU" smtClean="0"/>
              <a:t>19/11/2021</a:t>
            </a:fld>
            <a:endParaRPr lang="en-AU"/>
          </a:p>
        </p:txBody>
      </p:sp>
      <p:sp>
        <p:nvSpPr>
          <p:cNvPr id="6" name="Footer Placeholder 5">
            <a:extLst>
              <a:ext uri="{FF2B5EF4-FFF2-40B4-BE49-F238E27FC236}">
                <a16:creationId xmlns:a16="http://schemas.microsoft.com/office/drawing/2014/main" id="{5E5DB824-1713-4457-B13C-47A4EC228ED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E5F92A8-F9FD-4AF8-BED1-66914D6BCD48}"/>
              </a:ext>
            </a:extLst>
          </p:cNvPr>
          <p:cNvSpPr>
            <a:spLocks noGrp="1"/>
          </p:cNvSpPr>
          <p:nvPr>
            <p:ph type="sldNum" sz="quarter" idx="12"/>
          </p:nvPr>
        </p:nvSpPr>
        <p:spPr/>
        <p:txBody>
          <a:bodyPr/>
          <a:lstStyle/>
          <a:p>
            <a:fld id="{78DE4D4A-0A95-48B9-BA96-6C92A2E5C6E8}" type="slidenum">
              <a:rPr lang="en-AU" smtClean="0"/>
              <a:t>‹#›</a:t>
            </a:fld>
            <a:endParaRPr lang="en-AU"/>
          </a:p>
        </p:txBody>
      </p:sp>
    </p:spTree>
    <p:extLst>
      <p:ext uri="{BB962C8B-B14F-4D97-AF65-F5344CB8AC3E}">
        <p14:creationId xmlns:p14="http://schemas.microsoft.com/office/powerpoint/2010/main" val="55980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1A43-3872-4DA1-A986-0134B5F03E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B5E821B-2138-4252-AD01-292D33FA5F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94A0B71-F21C-4AD4-81C7-62EBD888E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33563-D8DA-4780-A4C2-A0D38D159B14}"/>
              </a:ext>
            </a:extLst>
          </p:cNvPr>
          <p:cNvSpPr>
            <a:spLocks noGrp="1"/>
          </p:cNvSpPr>
          <p:nvPr>
            <p:ph type="dt" sz="half" idx="10"/>
          </p:nvPr>
        </p:nvSpPr>
        <p:spPr/>
        <p:txBody>
          <a:bodyPr/>
          <a:lstStyle/>
          <a:p>
            <a:fld id="{6C625E71-D1F2-414D-A5DC-A003B43C4EE8}" type="datetimeFigureOut">
              <a:rPr lang="en-AU" smtClean="0"/>
              <a:t>19/11/2021</a:t>
            </a:fld>
            <a:endParaRPr lang="en-AU"/>
          </a:p>
        </p:txBody>
      </p:sp>
      <p:sp>
        <p:nvSpPr>
          <p:cNvPr id="6" name="Footer Placeholder 5">
            <a:extLst>
              <a:ext uri="{FF2B5EF4-FFF2-40B4-BE49-F238E27FC236}">
                <a16:creationId xmlns:a16="http://schemas.microsoft.com/office/drawing/2014/main" id="{F15B5032-64B3-4BDB-BC40-5773B834F34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D10F821-F67D-4F04-9608-F993046B13C5}"/>
              </a:ext>
            </a:extLst>
          </p:cNvPr>
          <p:cNvSpPr>
            <a:spLocks noGrp="1"/>
          </p:cNvSpPr>
          <p:nvPr>
            <p:ph type="sldNum" sz="quarter" idx="12"/>
          </p:nvPr>
        </p:nvSpPr>
        <p:spPr/>
        <p:txBody>
          <a:bodyPr/>
          <a:lstStyle/>
          <a:p>
            <a:fld id="{78DE4D4A-0A95-48B9-BA96-6C92A2E5C6E8}" type="slidenum">
              <a:rPr lang="en-AU" smtClean="0"/>
              <a:t>‹#›</a:t>
            </a:fld>
            <a:endParaRPr lang="en-AU"/>
          </a:p>
        </p:txBody>
      </p:sp>
    </p:spTree>
    <p:extLst>
      <p:ext uri="{BB962C8B-B14F-4D97-AF65-F5344CB8AC3E}">
        <p14:creationId xmlns:p14="http://schemas.microsoft.com/office/powerpoint/2010/main" val="166440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961857-7A40-4137-85C7-AA5D8901B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2A01D81-4645-421E-AB32-B2D97FD2A3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5734C95-CED0-4DD7-A389-4ED91D6AF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25E71-D1F2-414D-A5DC-A003B43C4EE8}" type="datetimeFigureOut">
              <a:rPr lang="en-AU" smtClean="0"/>
              <a:t>19/11/2021</a:t>
            </a:fld>
            <a:endParaRPr lang="en-AU"/>
          </a:p>
        </p:txBody>
      </p:sp>
      <p:sp>
        <p:nvSpPr>
          <p:cNvPr id="5" name="Footer Placeholder 4">
            <a:extLst>
              <a:ext uri="{FF2B5EF4-FFF2-40B4-BE49-F238E27FC236}">
                <a16:creationId xmlns:a16="http://schemas.microsoft.com/office/drawing/2014/main" id="{42D45A1E-8473-40B1-9A82-5DE8C70A4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F266CBB-05DE-4442-8B2E-44A75AC67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E4D4A-0A95-48B9-BA96-6C92A2E5C6E8}" type="slidenum">
              <a:rPr lang="en-AU" smtClean="0"/>
              <a:t>‹#›</a:t>
            </a:fld>
            <a:endParaRPr lang="en-AU"/>
          </a:p>
        </p:txBody>
      </p:sp>
    </p:spTree>
    <p:extLst>
      <p:ext uri="{BB962C8B-B14F-4D97-AF65-F5344CB8AC3E}">
        <p14:creationId xmlns:p14="http://schemas.microsoft.com/office/powerpoint/2010/main" val="3467308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video" Target="https://www.youtube.com/embed/Hgg2IVE_Oeg?feature=oembe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video" Target="https://www.youtube.com/embed/U1OQIpyaZkE?feature=oembe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49AD7F-0FA6-414E-AFB5-4134F27B6175}"/>
              </a:ext>
            </a:extLst>
          </p:cNvPr>
          <p:cNvSpPr txBox="1"/>
          <p:nvPr/>
        </p:nvSpPr>
        <p:spPr>
          <a:xfrm>
            <a:off x="888274" y="853440"/>
            <a:ext cx="3274871" cy="646331"/>
          </a:xfrm>
          <a:prstGeom prst="rect">
            <a:avLst/>
          </a:prstGeom>
          <a:noFill/>
        </p:spPr>
        <p:txBody>
          <a:bodyPr wrap="none" rtlCol="0">
            <a:spAutoFit/>
          </a:bodyPr>
          <a:lstStyle/>
          <a:p>
            <a:r>
              <a:rPr lang="en-US" dirty="0"/>
              <a:t>Sample provided as-is.</a:t>
            </a:r>
          </a:p>
          <a:p>
            <a:r>
              <a:rPr lang="en-US" dirty="0"/>
              <a:t>Not intended </a:t>
            </a:r>
            <a:r>
              <a:rPr lang="en-US"/>
              <a:t>for production use.</a:t>
            </a:r>
            <a:endParaRPr lang="en-AU"/>
          </a:p>
        </p:txBody>
      </p:sp>
    </p:spTree>
    <p:extLst>
      <p:ext uri="{BB962C8B-B14F-4D97-AF65-F5344CB8AC3E}">
        <p14:creationId xmlns:p14="http://schemas.microsoft.com/office/powerpoint/2010/main" val="456587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A3A3F-B896-4ACA-8B8A-DAA6F1926B7D}"/>
              </a:ext>
            </a:extLst>
          </p:cNvPr>
          <p:cNvSpPr txBox="1"/>
          <p:nvPr/>
        </p:nvSpPr>
        <p:spPr>
          <a:xfrm>
            <a:off x="552353" y="259826"/>
            <a:ext cx="2088200" cy="369332"/>
          </a:xfrm>
          <a:prstGeom prst="rect">
            <a:avLst/>
          </a:prstGeom>
          <a:noFill/>
        </p:spPr>
        <p:txBody>
          <a:bodyPr wrap="none" rtlCol="0">
            <a:spAutoFit/>
          </a:bodyPr>
          <a:lstStyle/>
          <a:p>
            <a:r>
              <a:rPr lang="en-US" dirty="0"/>
              <a:t>Demo 2 – EP Reader</a:t>
            </a:r>
            <a:endParaRPr lang="en-AU" dirty="0"/>
          </a:p>
        </p:txBody>
      </p:sp>
      <p:pic>
        <p:nvPicPr>
          <p:cNvPr id="3" name="Online Media 2" title="EP Demo2">
            <a:hlinkClick r:id="" action="ppaction://media"/>
            <a:extLst>
              <a:ext uri="{FF2B5EF4-FFF2-40B4-BE49-F238E27FC236}">
                <a16:creationId xmlns:a16="http://schemas.microsoft.com/office/drawing/2014/main" id="{CDB8F58F-A31B-4FA9-ABE1-9222158C7490}"/>
              </a:ext>
            </a:extLst>
          </p:cNvPr>
          <p:cNvPicPr>
            <a:picLocks noRot="1" noChangeAspect="1"/>
          </p:cNvPicPr>
          <p:nvPr>
            <a:videoFile r:link="rId1"/>
          </p:nvPr>
        </p:nvPicPr>
        <p:blipFill>
          <a:blip r:embed="rId3"/>
          <a:stretch>
            <a:fillRect/>
          </a:stretch>
        </p:blipFill>
        <p:spPr>
          <a:xfrm>
            <a:off x="552353" y="639500"/>
            <a:ext cx="9301712" cy="5958674"/>
          </a:xfrm>
          <a:prstGeom prst="rect">
            <a:avLst/>
          </a:prstGeom>
        </p:spPr>
      </p:pic>
    </p:spTree>
    <p:extLst>
      <p:ext uri="{BB962C8B-B14F-4D97-AF65-F5344CB8AC3E}">
        <p14:creationId xmlns:p14="http://schemas.microsoft.com/office/powerpoint/2010/main" val="114645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210CD8-1084-424D-B186-4124255854AE}"/>
              </a:ext>
            </a:extLst>
          </p:cNvPr>
          <p:cNvPicPr>
            <a:picLocks noChangeAspect="1"/>
          </p:cNvPicPr>
          <p:nvPr/>
        </p:nvPicPr>
        <p:blipFill>
          <a:blip r:embed="rId2"/>
          <a:stretch>
            <a:fillRect/>
          </a:stretch>
        </p:blipFill>
        <p:spPr>
          <a:xfrm>
            <a:off x="529186" y="2032855"/>
            <a:ext cx="3107953" cy="397339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45BABE70-969F-4FCA-B111-44254FD044C4}"/>
              </a:ext>
            </a:extLst>
          </p:cNvPr>
          <p:cNvSpPr txBox="1"/>
          <p:nvPr/>
        </p:nvSpPr>
        <p:spPr>
          <a:xfrm>
            <a:off x="814755" y="533400"/>
            <a:ext cx="7374968" cy="646331"/>
          </a:xfrm>
          <a:prstGeom prst="rect">
            <a:avLst/>
          </a:prstGeom>
          <a:noFill/>
        </p:spPr>
        <p:txBody>
          <a:bodyPr wrap="none" rtlCol="0">
            <a:spAutoFit/>
          </a:bodyPr>
          <a:lstStyle/>
          <a:p>
            <a:r>
              <a:rPr lang="en-US" dirty="0"/>
              <a:t>In your target environment, go to Solutions and import the solution package.</a:t>
            </a:r>
          </a:p>
          <a:p>
            <a:r>
              <a:rPr lang="en-US" dirty="0"/>
              <a:t>Wait for completion of import.</a:t>
            </a:r>
            <a:endParaRPr lang="en-AU" dirty="0"/>
          </a:p>
        </p:txBody>
      </p:sp>
      <p:pic>
        <p:nvPicPr>
          <p:cNvPr id="8" name="Picture 7">
            <a:extLst>
              <a:ext uri="{FF2B5EF4-FFF2-40B4-BE49-F238E27FC236}">
                <a16:creationId xmlns:a16="http://schemas.microsoft.com/office/drawing/2014/main" id="{B5B8948B-EA9C-48E7-A574-0C902301F700}"/>
              </a:ext>
            </a:extLst>
          </p:cNvPr>
          <p:cNvPicPr>
            <a:picLocks noChangeAspect="1"/>
          </p:cNvPicPr>
          <p:nvPr/>
        </p:nvPicPr>
        <p:blipFill>
          <a:blip r:embed="rId3"/>
          <a:stretch>
            <a:fillRect/>
          </a:stretch>
        </p:blipFill>
        <p:spPr>
          <a:xfrm>
            <a:off x="2883263" y="2288711"/>
            <a:ext cx="6939824" cy="7565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233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76E8A-859D-4438-AAD5-1C7D08A9A811}"/>
              </a:ext>
            </a:extLst>
          </p:cNvPr>
          <p:cNvPicPr>
            <a:picLocks noChangeAspect="1"/>
          </p:cNvPicPr>
          <p:nvPr/>
        </p:nvPicPr>
        <p:blipFill>
          <a:blip r:embed="rId2"/>
          <a:stretch>
            <a:fillRect/>
          </a:stretch>
        </p:blipFill>
        <p:spPr>
          <a:xfrm>
            <a:off x="666655" y="1151117"/>
            <a:ext cx="7277290" cy="360326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53B35212-0D60-43E7-9F6E-3032614EEA43}"/>
              </a:ext>
            </a:extLst>
          </p:cNvPr>
          <p:cNvSpPr txBox="1"/>
          <p:nvPr/>
        </p:nvSpPr>
        <p:spPr>
          <a:xfrm>
            <a:off x="666655" y="523875"/>
            <a:ext cx="4335995" cy="369332"/>
          </a:xfrm>
          <a:prstGeom prst="rect">
            <a:avLst/>
          </a:prstGeom>
          <a:noFill/>
        </p:spPr>
        <p:txBody>
          <a:bodyPr wrap="none" rtlCol="0">
            <a:spAutoFit/>
          </a:bodyPr>
          <a:lstStyle/>
          <a:p>
            <a:r>
              <a:rPr lang="en-US" dirty="0"/>
              <a:t>The solution package includes the following:</a:t>
            </a:r>
            <a:endParaRPr lang="en-AU" dirty="0"/>
          </a:p>
        </p:txBody>
      </p:sp>
    </p:spTree>
    <p:extLst>
      <p:ext uri="{BB962C8B-B14F-4D97-AF65-F5344CB8AC3E}">
        <p14:creationId xmlns:p14="http://schemas.microsoft.com/office/powerpoint/2010/main" val="278543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370205-7FB9-4ED7-AC5C-69087159936E}"/>
              </a:ext>
            </a:extLst>
          </p:cNvPr>
          <p:cNvSpPr txBox="1"/>
          <p:nvPr/>
        </p:nvSpPr>
        <p:spPr>
          <a:xfrm>
            <a:off x="638175" y="457200"/>
            <a:ext cx="3965445" cy="369332"/>
          </a:xfrm>
          <a:prstGeom prst="rect">
            <a:avLst/>
          </a:prstGeom>
          <a:noFill/>
        </p:spPr>
        <p:txBody>
          <a:bodyPr wrap="none" rtlCol="0">
            <a:spAutoFit/>
          </a:bodyPr>
          <a:lstStyle/>
          <a:p>
            <a:r>
              <a:rPr lang="en-US" dirty="0"/>
              <a:t>Tables in Executive Planner (EP) Solution</a:t>
            </a:r>
            <a:endParaRPr lang="en-AU" dirty="0"/>
          </a:p>
        </p:txBody>
      </p:sp>
      <p:sp>
        <p:nvSpPr>
          <p:cNvPr id="3" name="TextBox 2">
            <a:extLst>
              <a:ext uri="{FF2B5EF4-FFF2-40B4-BE49-F238E27FC236}">
                <a16:creationId xmlns:a16="http://schemas.microsoft.com/office/drawing/2014/main" id="{4957EDD8-D3F6-4BA7-B678-278C7888D41B}"/>
              </a:ext>
            </a:extLst>
          </p:cNvPr>
          <p:cNvSpPr txBox="1"/>
          <p:nvPr/>
        </p:nvSpPr>
        <p:spPr>
          <a:xfrm>
            <a:off x="638175" y="1019175"/>
            <a:ext cx="11306175" cy="1477328"/>
          </a:xfrm>
          <a:prstGeom prst="rect">
            <a:avLst/>
          </a:prstGeom>
          <a:noFill/>
        </p:spPr>
        <p:txBody>
          <a:bodyPr wrap="square" rtlCol="0">
            <a:spAutoFit/>
          </a:bodyPr>
          <a:lstStyle/>
          <a:p>
            <a:pPr marL="342900" indent="-342900">
              <a:buAutoNum type="arabicPeriod"/>
            </a:pPr>
            <a:r>
              <a:rPr lang="en-US" dirty="0"/>
              <a:t>EP Appointment – Stores appointments selected from Exchange Online into the planner.</a:t>
            </a:r>
          </a:p>
          <a:p>
            <a:pPr marL="342900" indent="-342900">
              <a:buAutoNum type="arabicPeriod"/>
            </a:pPr>
            <a:r>
              <a:rPr lang="en-US" dirty="0"/>
              <a:t>EP Calendar – Stores Calendars used in the planner – this is to allow selection of Calendars (User mailbox) for the planner view without requiring view permissions for the related Exchange Calendar.</a:t>
            </a:r>
          </a:p>
          <a:p>
            <a:pPr marL="342900" indent="-342900">
              <a:buAutoNum type="arabicPeriod"/>
            </a:pPr>
            <a:r>
              <a:rPr lang="en-US" dirty="0"/>
              <a:t>EP Category – stores configuration of categories and its </a:t>
            </a:r>
            <a:r>
              <a:rPr lang="en-US" dirty="0" err="1"/>
              <a:t>colour</a:t>
            </a:r>
            <a:r>
              <a:rPr lang="en-US" dirty="0"/>
              <a:t> code </a:t>
            </a:r>
          </a:p>
          <a:p>
            <a:pPr marL="342900" indent="-342900">
              <a:buAutoNum type="arabicPeriod"/>
            </a:pPr>
            <a:r>
              <a:rPr lang="en-US" dirty="0"/>
              <a:t>EP Event – stores list of events – out of office, holidays, etc.</a:t>
            </a:r>
            <a:endParaRPr lang="en-AU" dirty="0"/>
          </a:p>
        </p:txBody>
      </p:sp>
      <p:sp>
        <p:nvSpPr>
          <p:cNvPr id="4" name="TextBox 3">
            <a:extLst>
              <a:ext uri="{FF2B5EF4-FFF2-40B4-BE49-F238E27FC236}">
                <a16:creationId xmlns:a16="http://schemas.microsoft.com/office/drawing/2014/main" id="{AE4CB74E-4205-4949-8910-320FBF4077E7}"/>
              </a:ext>
            </a:extLst>
          </p:cNvPr>
          <p:cNvSpPr txBox="1"/>
          <p:nvPr/>
        </p:nvSpPr>
        <p:spPr>
          <a:xfrm>
            <a:off x="638174" y="2804160"/>
            <a:ext cx="9681689" cy="1200329"/>
          </a:xfrm>
          <a:prstGeom prst="rect">
            <a:avLst/>
          </a:prstGeom>
          <a:noFill/>
        </p:spPr>
        <p:txBody>
          <a:bodyPr wrap="none" rtlCol="0">
            <a:spAutoFit/>
          </a:bodyPr>
          <a:lstStyle/>
          <a:p>
            <a:r>
              <a:rPr lang="en-US" dirty="0"/>
              <a:t>Security Roles</a:t>
            </a:r>
          </a:p>
          <a:p>
            <a:r>
              <a:rPr lang="en-US" dirty="0"/>
              <a:t>The solution uses two roles</a:t>
            </a:r>
          </a:p>
          <a:p>
            <a:r>
              <a:rPr lang="en-US" dirty="0"/>
              <a:t>EP Planner – users in this role can add appointments to the planner, add/modify category and events.</a:t>
            </a:r>
          </a:p>
          <a:p>
            <a:r>
              <a:rPr lang="en-US" dirty="0"/>
              <a:t>EP Reader – users in this role can only access the “Review” screen, in a read-only access.</a:t>
            </a:r>
            <a:endParaRPr lang="en-AU" dirty="0"/>
          </a:p>
        </p:txBody>
      </p:sp>
    </p:spTree>
    <p:extLst>
      <p:ext uri="{BB962C8B-B14F-4D97-AF65-F5344CB8AC3E}">
        <p14:creationId xmlns:p14="http://schemas.microsoft.com/office/powerpoint/2010/main" val="176912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B10824-3BF3-4565-8BF0-3D8C71CC4C62}"/>
              </a:ext>
            </a:extLst>
          </p:cNvPr>
          <p:cNvSpPr txBox="1"/>
          <p:nvPr/>
        </p:nvSpPr>
        <p:spPr>
          <a:xfrm>
            <a:off x="638175" y="457200"/>
            <a:ext cx="7402411" cy="369332"/>
          </a:xfrm>
          <a:prstGeom prst="rect">
            <a:avLst/>
          </a:prstGeom>
          <a:noFill/>
        </p:spPr>
        <p:txBody>
          <a:bodyPr wrap="none" rtlCol="0">
            <a:spAutoFit/>
          </a:bodyPr>
          <a:lstStyle/>
          <a:p>
            <a:r>
              <a:rPr lang="en-US" dirty="0"/>
              <a:t>Admins/Owners must share the app to users and select the appropriate roles.</a:t>
            </a:r>
            <a:endParaRPr lang="en-AU" dirty="0"/>
          </a:p>
        </p:txBody>
      </p:sp>
      <p:pic>
        <p:nvPicPr>
          <p:cNvPr id="5" name="Picture 4">
            <a:extLst>
              <a:ext uri="{FF2B5EF4-FFF2-40B4-BE49-F238E27FC236}">
                <a16:creationId xmlns:a16="http://schemas.microsoft.com/office/drawing/2014/main" id="{A13919D1-21F4-4D95-93C2-4FA3C003BE20}"/>
              </a:ext>
            </a:extLst>
          </p:cNvPr>
          <p:cNvPicPr>
            <a:picLocks noChangeAspect="1"/>
          </p:cNvPicPr>
          <p:nvPr/>
        </p:nvPicPr>
        <p:blipFill>
          <a:blip r:embed="rId2"/>
          <a:stretch>
            <a:fillRect/>
          </a:stretch>
        </p:blipFill>
        <p:spPr>
          <a:xfrm>
            <a:off x="524604" y="1121173"/>
            <a:ext cx="4630406" cy="2858644"/>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BFD240FB-5621-468B-B412-8881D2D3F367}"/>
              </a:ext>
            </a:extLst>
          </p:cNvPr>
          <p:cNvPicPr>
            <a:picLocks noChangeAspect="1"/>
          </p:cNvPicPr>
          <p:nvPr/>
        </p:nvPicPr>
        <p:blipFill>
          <a:blip r:embed="rId3"/>
          <a:stretch>
            <a:fillRect/>
          </a:stretch>
        </p:blipFill>
        <p:spPr>
          <a:xfrm>
            <a:off x="5738947" y="1121173"/>
            <a:ext cx="5702595" cy="29175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72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B10824-3BF3-4565-8BF0-3D8C71CC4C62}"/>
              </a:ext>
            </a:extLst>
          </p:cNvPr>
          <p:cNvSpPr txBox="1"/>
          <p:nvPr/>
        </p:nvSpPr>
        <p:spPr>
          <a:xfrm>
            <a:off x="638175" y="457200"/>
            <a:ext cx="8297784" cy="369332"/>
          </a:xfrm>
          <a:prstGeom prst="rect">
            <a:avLst/>
          </a:prstGeom>
          <a:noFill/>
        </p:spPr>
        <p:txBody>
          <a:bodyPr wrap="none" rtlCol="0">
            <a:spAutoFit/>
          </a:bodyPr>
          <a:lstStyle/>
          <a:p>
            <a:r>
              <a:rPr lang="en-US" dirty="0"/>
              <a:t>Roles can be assigned individually to users. App will still need to be shared to the users.</a:t>
            </a:r>
            <a:endParaRPr lang="en-AU" dirty="0"/>
          </a:p>
        </p:txBody>
      </p:sp>
      <p:sp>
        <p:nvSpPr>
          <p:cNvPr id="4" name="TextBox 3">
            <a:extLst>
              <a:ext uri="{FF2B5EF4-FFF2-40B4-BE49-F238E27FC236}">
                <a16:creationId xmlns:a16="http://schemas.microsoft.com/office/drawing/2014/main" id="{F2D0A5E9-662A-4DB2-9313-B5AF428A27CA}"/>
              </a:ext>
            </a:extLst>
          </p:cNvPr>
          <p:cNvSpPr txBox="1"/>
          <p:nvPr/>
        </p:nvSpPr>
        <p:spPr>
          <a:xfrm>
            <a:off x="638175" y="1196296"/>
            <a:ext cx="6294352" cy="369332"/>
          </a:xfrm>
          <a:prstGeom prst="rect">
            <a:avLst/>
          </a:prstGeom>
          <a:noFill/>
        </p:spPr>
        <p:txBody>
          <a:bodyPr wrap="none" rtlCol="0">
            <a:spAutoFit/>
          </a:bodyPr>
          <a:lstStyle/>
          <a:p>
            <a:r>
              <a:rPr lang="en-US" dirty="0"/>
              <a:t>In the Environment Admin Center, click on Security roles “See all”</a:t>
            </a:r>
            <a:endParaRPr lang="en-AU" dirty="0"/>
          </a:p>
        </p:txBody>
      </p:sp>
      <p:pic>
        <p:nvPicPr>
          <p:cNvPr id="6" name="Picture 5">
            <a:extLst>
              <a:ext uri="{FF2B5EF4-FFF2-40B4-BE49-F238E27FC236}">
                <a16:creationId xmlns:a16="http://schemas.microsoft.com/office/drawing/2014/main" id="{0FF61F0F-50FF-42A1-BE52-285928516881}"/>
              </a:ext>
            </a:extLst>
          </p:cNvPr>
          <p:cNvPicPr>
            <a:picLocks noChangeAspect="1"/>
          </p:cNvPicPr>
          <p:nvPr/>
        </p:nvPicPr>
        <p:blipFill>
          <a:blip r:embed="rId2"/>
          <a:stretch>
            <a:fillRect/>
          </a:stretch>
        </p:blipFill>
        <p:spPr>
          <a:xfrm>
            <a:off x="638176" y="1724823"/>
            <a:ext cx="6312132" cy="208082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36F4FCAC-6370-419C-A9F4-34B3638CF971}"/>
              </a:ext>
            </a:extLst>
          </p:cNvPr>
          <p:cNvPicPr>
            <a:picLocks noChangeAspect="1"/>
          </p:cNvPicPr>
          <p:nvPr/>
        </p:nvPicPr>
        <p:blipFill>
          <a:blip r:embed="rId3"/>
          <a:stretch>
            <a:fillRect/>
          </a:stretch>
        </p:blipFill>
        <p:spPr>
          <a:xfrm>
            <a:off x="7739753" y="1965960"/>
            <a:ext cx="3689010" cy="3166709"/>
          </a:xfrm>
          <a:prstGeom prst="rect">
            <a:avLst/>
          </a:prstGeom>
          <a:ln>
            <a:noFill/>
          </a:ln>
          <a:effectLst>
            <a:outerShdw blurRad="292100" dist="139700" dir="2700000" algn="tl" rotWithShape="0">
              <a:srgbClr val="333333">
                <a:alpha val="65000"/>
              </a:srgbClr>
            </a:outerShdw>
          </a:effectLst>
        </p:spPr>
      </p:pic>
      <p:sp>
        <p:nvSpPr>
          <p:cNvPr id="9" name="Arrow: Right 8">
            <a:extLst>
              <a:ext uri="{FF2B5EF4-FFF2-40B4-BE49-F238E27FC236}">
                <a16:creationId xmlns:a16="http://schemas.microsoft.com/office/drawing/2014/main" id="{01E608AE-470F-4E1B-9053-892234BA193F}"/>
              </a:ext>
            </a:extLst>
          </p:cNvPr>
          <p:cNvSpPr/>
          <p:nvPr/>
        </p:nvSpPr>
        <p:spPr>
          <a:xfrm rot="9172842">
            <a:off x="6418218" y="2194562"/>
            <a:ext cx="722811" cy="409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BEDEE83F-E6B3-4964-A360-CABE68C999ED}"/>
              </a:ext>
            </a:extLst>
          </p:cNvPr>
          <p:cNvSpPr txBox="1"/>
          <p:nvPr/>
        </p:nvSpPr>
        <p:spPr>
          <a:xfrm>
            <a:off x="529057" y="4188824"/>
            <a:ext cx="4911634" cy="1754326"/>
          </a:xfrm>
          <a:prstGeom prst="rect">
            <a:avLst/>
          </a:prstGeom>
          <a:noFill/>
        </p:spPr>
        <p:txBody>
          <a:bodyPr wrap="square" rtlCol="0">
            <a:spAutoFit/>
          </a:bodyPr>
          <a:lstStyle/>
          <a:p>
            <a:r>
              <a:rPr lang="en-US" dirty="0"/>
              <a:t>Two roles installed from the solution will be available: EP Planner and EP Reader. Click into either one and select “Add People” to assign users into the role.</a:t>
            </a:r>
          </a:p>
          <a:p>
            <a:r>
              <a:rPr lang="en-US" dirty="0"/>
              <a:t>You can also go to users list and assign role from there or click on “Teams” to assign groups.</a:t>
            </a:r>
            <a:endParaRPr lang="en-AU" dirty="0"/>
          </a:p>
        </p:txBody>
      </p:sp>
      <p:pic>
        <p:nvPicPr>
          <p:cNvPr id="12" name="Picture 11">
            <a:extLst>
              <a:ext uri="{FF2B5EF4-FFF2-40B4-BE49-F238E27FC236}">
                <a16:creationId xmlns:a16="http://schemas.microsoft.com/office/drawing/2014/main" id="{9BF46BA7-F881-4748-9446-1BA7F9D0C3A2}"/>
              </a:ext>
            </a:extLst>
          </p:cNvPr>
          <p:cNvPicPr>
            <a:picLocks noChangeAspect="1"/>
          </p:cNvPicPr>
          <p:nvPr/>
        </p:nvPicPr>
        <p:blipFill>
          <a:blip r:embed="rId4"/>
          <a:stretch>
            <a:fillRect/>
          </a:stretch>
        </p:blipFill>
        <p:spPr>
          <a:xfrm>
            <a:off x="5913163" y="4789804"/>
            <a:ext cx="4527157" cy="15567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091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A3A3F-B896-4ACA-8B8A-DAA6F1926B7D}"/>
              </a:ext>
            </a:extLst>
          </p:cNvPr>
          <p:cNvSpPr txBox="1"/>
          <p:nvPr/>
        </p:nvSpPr>
        <p:spPr>
          <a:xfrm>
            <a:off x="552353" y="259826"/>
            <a:ext cx="8008474" cy="923330"/>
          </a:xfrm>
          <a:prstGeom prst="rect">
            <a:avLst/>
          </a:prstGeom>
          <a:noFill/>
        </p:spPr>
        <p:txBody>
          <a:bodyPr wrap="none" rtlCol="0">
            <a:spAutoFit/>
          </a:bodyPr>
          <a:lstStyle/>
          <a:p>
            <a:r>
              <a:rPr lang="en-US" dirty="0"/>
              <a:t>For EP Planner role: App will list Calendars from Outlook. The EP Planner user must:</a:t>
            </a:r>
          </a:p>
          <a:p>
            <a:pPr marL="342900" indent="-342900">
              <a:buAutoNum type="arabicPeriod"/>
            </a:pPr>
            <a:r>
              <a:rPr lang="en-US" dirty="0"/>
              <a:t>Already have read access to the calendar</a:t>
            </a:r>
          </a:p>
          <a:p>
            <a:pPr marL="342900" indent="-342900">
              <a:buAutoNum type="arabicPeriod"/>
            </a:pPr>
            <a:r>
              <a:rPr lang="en-US" dirty="0"/>
              <a:t>Added the calendar in Outlook. </a:t>
            </a:r>
            <a:endParaRPr lang="en-AU" dirty="0"/>
          </a:p>
        </p:txBody>
      </p:sp>
      <p:pic>
        <p:nvPicPr>
          <p:cNvPr id="4" name="Picture 3">
            <a:extLst>
              <a:ext uri="{FF2B5EF4-FFF2-40B4-BE49-F238E27FC236}">
                <a16:creationId xmlns:a16="http://schemas.microsoft.com/office/drawing/2014/main" id="{3E349BDB-720A-4718-91B8-6BDA8BCED687}"/>
              </a:ext>
            </a:extLst>
          </p:cNvPr>
          <p:cNvPicPr>
            <a:picLocks noChangeAspect="1"/>
          </p:cNvPicPr>
          <p:nvPr/>
        </p:nvPicPr>
        <p:blipFill>
          <a:blip r:embed="rId2"/>
          <a:stretch>
            <a:fillRect/>
          </a:stretch>
        </p:blipFill>
        <p:spPr>
          <a:xfrm>
            <a:off x="552353" y="1298050"/>
            <a:ext cx="7429694" cy="5404899"/>
          </a:xfrm>
          <a:prstGeom prst="rect">
            <a:avLst/>
          </a:prstGeom>
        </p:spPr>
      </p:pic>
      <p:sp>
        <p:nvSpPr>
          <p:cNvPr id="5" name="Arrow: Right 4">
            <a:extLst>
              <a:ext uri="{FF2B5EF4-FFF2-40B4-BE49-F238E27FC236}">
                <a16:creationId xmlns:a16="http://schemas.microsoft.com/office/drawing/2014/main" id="{EAC00109-D95C-4BC3-9AC6-E382D26D5DB0}"/>
              </a:ext>
            </a:extLst>
          </p:cNvPr>
          <p:cNvSpPr/>
          <p:nvPr/>
        </p:nvSpPr>
        <p:spPr>
          <a:xfrm rot="10448666">
            <a:off x="2271674" y="4676773"/>
            <a:ext cx="457200"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Right 5">
            <a:extLst>
              <a:ext uri="{FF2B5EF4-FFF2-40B4-BE49-F238E27FC236}">
                <a16:creationId xmlns:a16="http://schemas.microsoft.com/office/drawing/2014/main" id="{EE804C9C-8C80-4722-8487-CB9A984B82D5}"/>
              </a:ext>
            </a:extLst>
          </p:cNvPr>
          <p:cNvSpPr/>
          <p:nvPr/>
        </p:nvSpPr>
        <p:spPr>
          <a:xfrm rot="10800000">
            <a:off x="2699657" y="6313715"/>
            <a:ext cx="365760" cy="232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0441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A3A3F-B896-4ACA-8B8A-DAA6F1926B7D}"/>
              </a:ext>
            </a:extLst>
          </p:cNvPr>
          <p:cNvSpPr txBox="1"/>
          <p:nvPr/>
        </p:nvSpPr>
        <p:spPr>
          <a:xfrm>
            <a:off x="552353" y="259826"/>
            <a:ext cx="2198038" cy="369332"/>
          </a:xfrm>
          <a:prstGeom prst="rect">
            <a:avLst/>
          </a:prstGeom>
          <a:noFill/>
        </p:spPr>
        <p:txBody>
          <a:bodyPr wrap="none" rtlCol="0">
            <a:spAutoFit/>
          </a:bodyPr>
          <a:lstStyle/>
          <a:p>
            <a:r>
              <a:rPr lang="en-US" dirty="0"/>
              <a:t>Demo 1 – EP Planner </a:t>
            </a:r>
            <a:endParaRPr lang="en-AU" dirty="0"/>
          </a:p>
        </p:txBody>
      </p:sp>
      <p:pic>
        <p:nvPicPr>
          <p:cNvPr id="4" name="Online Media 3" title="EP Demo1">
            <a:hlinkClick r:id="" action="ppaction://media"/>
            <a:extLst>
              <a:ext uri="{FF2B5EF4-FFF2-40B4-BE49-F238E27FC236}">
                <a16:creationId xmlns:a16="http://schemas.microsoft.com/office/drawing/2014/main" id="{7C413A10-930C-4431-B781-DDF895D24F3E}"/>
              </a:ext>
            </a:extLst>
          </p:cNvPr>
          <p:cNvPicPr>
            <a:picLocks noRot="1" noChangeAspect="1"/>
          </p:cNvPicPr>
          <p:nvPr>
            <a:videoFile r:link="rId1"/>
          </p:nvPr>
        </p:nvPicPr>
        <p:blipFill>
          <a:blip r:embed="rId3"/>
          <a:stretch>
            <a:fillRect/>
          </a:stretch>
        </p:blipFill>
        <p:spPr>
          <a:xfrm>
            <a:off x="654050" y="629158"/>
            <a:ext cx="9023350" cy="5890705"/>
          </a:xfrm>
          <a:prstGeom prst="rect">
            <a:avLst/>
          </a:prstGeom>
        </p:spPr>
      </p:pic>
    </p:spTree>
    <p:extLst>
      <p:ext uri="{BB962C8B-B14F-4D97-AF65-F5344CB8AC3E}">
        <p14:creationId xmlns:p14="http://schemas.microsoft.com/office/powerpoint/2010/main" val="114845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2613B7-004C-4F3B-8BE1-1288B5276C62}"/>
              </a:ext>
            </a:extLst>
          </p:cNvPr>
          <p:cNvPicPr>
            <a:picLocks noChangeAspect="1"/>
          </p:cNvPicPr>
          <p:nvPr/>
        </p:nvPicPr>
        <p:blipFill>
          <a:blip r:embed="rId2"/>
          <a:stretch>
            <a:fillRect/>
          </a:stretch>
        </p:blipFill>
        <p:spPr>
          <a:xfrm>
            <a:off x="818598" y="1457324"/>
            <a:ext cx="8457357" cy="5000625"/>
          </a:xfrm>
          <a:prstGeom prst="rect">
            <a:avLst/>
          </a:prstGeom>
        </p:spPr>
      </p:pic>
      <p:sp>
        <p:nvSpPr>
          <p:cNvPr id="4" name="TextBox 3">
            <a:extLst>
              <a:ext uri="{FF2B5EF4-FFF2-40B4-BE49-F238E27FC236}">
                <a16:creationId xmlns:a16="http://schemas.microsoft.com/office/drawing/2014/main" id="{37902092-076F-44D8-AF38-BCCA4477D0FD}"/>
              </a:ext>
            </a:extLst>
          </p:cNvPr>
          <p:cNvSpPr txBox="1"/>
          <p:nvPr/>
        </p:nvSpPr>
        <p:spPr>
          <a:xfrm>
            <a:off x="447675" y="266700"/>
            <a:ext cx="10744200" cy="923330"/>
          </a:xfrm>
          <a:prstGeom prst="rect">
            <a:avLst/>
          </a:prstGeom>
          <a:noFill/>
        </p:spPr>
        <p:txBody>
          <a:bodyPr wrap="square" rtlCol="0">
            <a:spAutoFit/>
          </a:bodyPr>
          <a:lstStyle/>
          <a:p>
            <a:r>
              <a:rPr lang="en-US" dirty="0"/>
              <a:t>Note: New feature – click on any date tile will reveal details as a slider out from the bottom screen with details. Shows events with time and name of the planner who added it. Also lists all events on the date (any public holidays, Out of office, </a:t>
            </a:r>
            <a:r>
              <a:rPr lang="en-US" dirty="0" err="1"/>
              <a:t>etc</a:t>
            </a:r>
            <a:r>
              <a:rPr lang="en-US" dirty="0"/>
              <a:t>). Slide out can be closed by clicking on the (x) icon.</a:t>
            </a:r>
            <a:endParaRPr lang="en-AU" dirty="0"/>
          </a:p>
        </p:txBody>
      </p:sp>
    </p:spTree>
    <p:extLst>
      <p:ext uri="{BB962C8B-B14F-4D97-AF65-F5344CB8AC3E}">
        <p14:creationId xmlns:p14="http://schemas.microsoft.com/office/powerpoint/2010/main" val="294940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106</TotalTime>
  <Words>382</Words>
  <Application>Microsoft Office PowerPoint</Application>
  <PresentationFormat>Widescreen</PresentationFormat>
  <Paragraphs>25</Paragraphs>
  <Slides>10</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Foo Shen Wu</dc:creator>
  <cp:lastModifiedBy>Foo Shen Wu</cp:lastModifiedBy>
  <cp:revision>1</cp:revision>
  <dcterms:created xsi:type="dcterms:W3CDTF">2021-11-19T10:47:59Z</dcterms:created>
  <dcterms:modified xsi:type="dcterms:W3CDTF">2021-11-19T12:36:43Z</dcterms:modified>
</cp:coreProperties>
</file>