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1B991-4870-4A3D-AC15-2D34E7D1ED4C}" v="28" dt="2024-04-03T07:49:29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956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2956"/>
          </a:xfrm>
          <a:prstGeom prst="rect">
            <a:avLst/>
          </a:prstGeom>
        </p:spPr>
        <p:txBody>
          <a:bodyPr vert="horz" lIns="94320" tIns="47160" rIns="94320" bIns="47160" rtlCol="0"/>
          <a:lstStyle>
            <a:lvl1pPr algn="r">
              <a:defRPr sz="1200"/>
            </a:lvl1pPr>
          </a:lstStyle>
          <a:p>
            <a:fld id="{0DE24612-B87B-446E-894E-D0825CF18308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20" tIns="47160" rIns="94320" bIns="4716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357"/>
            <a:ext cx="5679440" cy="4030133"/>
          </a:xfrm>
          <a:prstGeom prst="rect">
            <a:avLst/>
          </a:prstGeom>
        </p:spPr>
        <p:txBody>
          <a:bodyPr vert="horz" lIns="94320" tIns="47160" rIns="94320" bIns="4716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658"/>
            <a:ext cx="3076363" cy="512956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658"/>
            <a:ext cx="3076363" cy="512956"/>
          </a:xfrm>
          <a:prstGeom prst="rect">
            <a:avLst/>
          </a:prstGeom>
        </p:spPr>
        <p:txBody>
          <a:bodyPr vert="horz" lIns="94320" tIns="47160" rIns="94320" bIns="47160" rtlCol="0" anchor="b"/>
          <a:lstStyle>
            <a:lvl1pPr algn="r">
              <a:defRPr sz="1200"/>
            </a:lvl1pPr>
          </a:lstStyle>
          <a:p>
            <a:fld id="{8209B2EE-26D6-4A01-A77D-EAFB5AFB4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19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9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2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87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42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9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3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1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8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5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F8A4E-C761-48DE-8AF1-DD0CD019F81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8A42F-0667-46C4-B95C-7A9554C3E7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3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uxre.biz/forgot-passwor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re.biz/user" TargetMode="Externa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C427F298-4CE1-41B1-3B63-F55FA6BA2F96}"/>
              </a:ext>
            </a:extLst>
          </p:cNvPr>
          <p:cNvSpPr txBox="1"/>
          <p:nvPr/>
        </p:nvSpPr>
        <p:spPr>
          <a:xfrm>
            <a:off x="436685" y="578520"/>
            <a:ext cx="5594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顧客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のスマホで、店のメールアドレスを読み込んでもらって、空メールをもらう。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送られた空メールのメールアドレスをコピーして、顧客登録のメールアドレスに</a:t>
            </a:r>
            <a:r>
              <a:rPr kumimoji="1"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ペースト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（スタッフ作業）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3.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スタッフが下記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URL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にアクセス</a:t>
            </a:r>
            <a:r>
              <a:rPr kumimoji="1"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して、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下記画面が表示されたら、“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パスワードを忘れた方はこちら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”</a:t>
            </a:r>
            <a:r>
              <a:rPr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をスタッフがタップ</a:t>
            </a:r>
            <a:endParaRPr lang="en-US" altLang="ja-JP" sz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0C1BC2EB-D1B5-358B-79DB-BF46BBB72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18" y="1800996"/>
            <a:ext cx="2822869" cy="225164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xmlns="" id="{E77E55E7-6A57-D08B-A5A4-0AFD2BDE401B}"/>
              </a:ext>
            </a:extLst>
          </p:cNvPr>
          <p:cNvSpPr/>
          <p:nvPr/>
        </p:nvSpPr>
        <p:spPr>
          <a:xfrm>
            <a:off x="1690891" y="3619529"/>
            <a:ext cx="1018903" cy="2493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xmlns="" id="{772A034F-9470-C4CE-6F92-73F9E6DEAD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8198" y="2015255"/>
            <a:ext cx="1767118" cy="1029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xmlns="" id="{E653CCE9-2356-5A16-5E59-C313BEB3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46" y="5061830"/>
            <a:ext cx="2822869" cy="1822714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xmlns="" id="{C58616AC-EDA4-2A46-C271-62D03598D22D}"/>
              </a:ext>
            </a:extLst>
          </p:cNvPr>
          <p:cNvSpPr txBox="1"/>
          <p:nvPr/>
        </p:nvSpPr>
        <p:spPr>
          <a:xfrm>
            <a:off x="436685" y="4445489"/>
            <a:ext cx="497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下記画面が表示されたら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、スタッフが登録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メールアドレスを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入力して、“送信”ボタンをタップ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xmlns="" id="{FD12C4F7-D417-38D1-F804-EDB44B500F5B}"/>
              </a:ext>
            </a:extLst>
          </p:cNvPr>
          <p:cNvSpPr/>
          <p:nvPr/>
        </p:nvSpPr>
        <p:spPr>
          <a:xfrm>
            <a:off x="893971" y="6081035"/>
            <a:ext cx="1593839" cy="43107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xmlns="" id="{2650B166-63B9-D8CB-3710-17CCC5A1C881}"/>
              </a:ext>
            </a:extLst>
          </p:cNvPr>
          <p:cNvCxnSpPr/>
          <p:nvPr/>
        </p:nvCxnSpPr>
        <p:spPr>
          <a:xfrm rot="5400000">
            <a:off x="1545385" y="4808777"/>
            <a:ext cx="1192181" cy="11366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xmlns="" id="{54F30073-19FD-8B0B-7C69-7FB27CBFF268}"/>
              </a:ext>
            </a:extLst>
          </p:cNvPr>
          <p:cNvSpPr/>
          <p:nvPr/>
        </p:nvSpPr>
        <p:spPr>
          <a:xfrm>
            <a:off x="2709793" y="6408083"/>
            <a:ext cx="417841" cy="20805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xmlns="" id="{74EBA4D4-5A64-7AEE-6CA5-06735A67BEAA}"/>
              </a:ext>
            </a:extLst>
          </p:cNvPr>
          <p:cNvCxnSpPr>
            <a:cxnSpLocks/>
            <a:endCxn id="52" idx="6"/>
          </p:cNvCxnSpPr>
          <p:nvPr/>
        </p:nvCxnSpPr>
        <p:spPr>
          <a:xfrm rot="5400000">
            <a:off x="3096602" y="4788976"/>
            <a:ext cx="1754166" cy="1692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xmlns="" id="{98024DAE-14FE-39DF-9A95-BAEDE1D53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64" y="7504911"/>
            <a:ext cx="2709253" cy="2271053"/>
          </a:xfrm>
          <a:prstGeom prst="rect">
            <a:avLst/>
          </a:prstGeom>
        </p:spPr>
      </p:pic>
      <p:sp>
        <p:nvSpPr>
          <p:cNvPr id="60" name="楕円 59">
            <a:extLst>
              <a:ext uri="{FF2B5EF4-FFF2-40B4-BE49-F238E27FC236}">
                <a16:creationId xmlns:a16="http://schemas.microsoft.com/office/drawing/2014/main" xmlns="" id="{94F0E2E8-385A-5398-40C9-7284760858D9}"/>
              </a:ext>
            </a:extLst>
          </p:cNvPr>
          <p:cNvSpPr/>
          <p:nvPr/>
        </p:nvSpPr>
        <p:spPr>
          <a:xfrm>
            <a:off x="1319349" y="7903749"/>
            <a:ext cx="1168462" cy="50873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5A0F1D66-D848-5980-E02E-61CC3C2950AB}"/>
              </a:ext>
            </a:extLst>
          </p:cNvPr>
          <p:cNvSpPr txBox="1"/>
          <p:nvPr/>
        </p:nvSpPr>
        <p:spPr>
          <a:xfrm>
            <a:off x="371370" y="7180941"/>
            <a:ext cx="287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下記内容のメール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が、顧客のメールに送信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される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724A0F24-C808-E91C-881D-190C6926336E}"/>
              </a:ext>
            </a:extLst>
          </p:cNvPr>
          <p:cNvSpPr txBox="1"/>
          <p:nvPr/>
        </p:nvSpPr>
        <p:spPr>
          <a:xfrm>
            <a:off x="3631540" y="7181744"/>
            <a:ext cx="25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顧客がメール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本文の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パスワード再設定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xmlns="" id="{3CFFCF5A-7030-8BE5-9CA3-23B80C24B4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9794" y="7340137"/>
            <a:ext cx="935867" cy="7874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9BE5972D-B637-9EF2-4CFE-6D1E8ECC76C5}"/>
              </a:ext>
            </a:extLst>
          </p:cNvPr>
          <p:cNvSpPr txBox="1"/>
          <p:nvPr/>
        </p:nvSpPr>
        <p:spPr>
          <a:xfrm>
            <a:off x="533364" y="158096"/>
            <a:ext cx="582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顧客のパスワード設定方法</a:t>
            </a:r>
            <a:endParaRPr kumimoji="1" lang="en-US" altLang="ja-JP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724A0F24-C808-E91C-881D-190C6926336E}"/>
              </a:ext>
            </a:extLst>
          </p:cNvPr>
          <p:cNvSpPr txBox="1"/>
          <p:nvPr/>
        </p:nvSpPr>
        <p:spPr>
          <a:xfrm>
            <a:off x="3798023" y="8125388"/>
            <a:ext cx="25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以下全て顧客作業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356034" y="2168208"/>
            <a:ext cx="292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  <a:hlinkClick r:id="rId6"/>
              </a:rPr>
              <a:t>https://luxre.biz/user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0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BC1EA6B8-328E-19CA-C501-41AECCC6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66" y="443769"/>
            <a:ext cx="2563588" cy="225595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F844C4D7-8688-5073-38F0-AC4389FC205B}"/>
              </a:ext>
            </a:extLst>
          </p:cNvPr>
          <p:cNvSpPr txBox="1"/>
          <p:nvPr/>
        </p:nvSpPr>
        <p:spPr>
          <a:xfrm>
            <a:off x="3270615" y="444879"/>
            <a:ext cx="25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左図の画面が表示されるので、メールアドレス、パスワードを入力。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xmlns="" id="{D6F3BD9A-04AB-7E9A-F8BA-9F1152B62697}"/>
              </a:ext>
            </a:extLst>
          </p:cNvPr>
          <p:cNvSpPr/>
          <p:nvPr/>
        </p:nvSpPr>
        <p:spPr>
          <a:xfrm>
            <a:off x="660355" y="1091210"/>
            <a:ext cx="2213474" cy="1260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xmlns="" id="{05E4C144-BFE1-C90E-7884-18EDA477C4B4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2465125" y="768044"/>
            <a:ext cx="805491" cy="1024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CC0BE85C-CFE5-445F-8474-0CB4619AE2EE}"/>
              </a:ext>
            </a:extLst>
          </p:cNvPr>
          <p:cNvSpPr txBox="1"/>
          <p:nvPr/>
        </p:nvSpPr>
        <p:spPr>
          <a:xfrm>
            <a:off x="3383826" y="1692389"/>
            <a:ext cx="25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“パスワード再設定”ボタンをタップ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xmlns="" id="{824B1F6A-00F5-C86C-41AB-33B13C136AD5}"/>
              </a:ext>
            </a:extLst>
          </p:cNvPr>
          <p:cNvSpPr/>
          <p:nvPr/>
        </p:nvSpPr>
        <p:spPr>
          <a:xfrm>
            <a:off x="2056414" y="2333861"/>
            <a:ext cx="817416" cy="28617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xmlns="" id="{568B7C59-6C0B-ED28-B7E6-B41819DB077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2714076" y="1923221"/>
            <a:ext cx="669751" cy="553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3FB6D122-1755-DE10-5742-07DE00D2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6" y="3479293"/>
            <a:ext cx="2680613" cy="214063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F9ED41F3-957D-1679-C9FA-5408E9CD115E}"/>
              </a:ext>
            </a:extLst>
          </p:cNvPr>
          <p:cNvSpPr txBox="1"/>
          <p:nvPr/>
        </p:nvSpPr>
        <p:spPr>
          <a:xfrm>
            <a:off x="518531" y="2968346"/>
            <a:ext cx="6052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ログイン画面が表示されるので、登録したメールアドレスとパスワードを入力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xmlns="" id="{1DFCD24E-C3F6-C0DC-1762-3594A9F605CB}"/>
              </a:ext>
            </a:extLst>
          </p:cNvPr>
          <p:cNvSpPr/>
          <p:nvPr/>
        </p:nvSpPr>
        <p:spPr>
          <a:xfrm>
            <a:off x="757646" y="4153989"/>
            <a:ext cx="2116183" cy="79901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xmlns="" id="{139B0AAC-A0B3-AB38-1008-BAF2A8FEEBE7}"/>
              </a:ext>
            </a:extLst>
          </p:cNvPr>
          <p:cNvCxnSpPr>
            <a:endCxn id="20" idx="6"/>
          </p:cNvCxnSpPr>
          <p:nvPr/>
        </p:nvCxnSpPr>
        <p:spPr>
          <a:xfrm rot="5400000">
            <a:off x="2840240" y="3278935"/>
            <a:ext cx="1308150" cy="12409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0BCD0461-191F-A02E-CDC7-CD1D9F27EB09}"/>
              </a:ext>
            </a:extLst>
          </p:cNvPr>
          <p:cNvSpPr txBox="1"/>
          <p:nvPr/>
        </p:nvSpPr>
        <p:spPr>
          <a:xfrm>
            <a:off x="3768015" y="4787193"/>
            <a:ext cx="2372900" cy="27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xmlns="" id="{AF50FC11-F221-A4AA-AA50-EC9EF4FC8ED0}"/>
              </a:ext>
            </a:extLst>
          </p:cNvPr>
          <p:cNvSpPr/>
          <p:nvPr/>
        </p:nvSpPr>
        <p:spPr>
          <a:xfrm>
            <a:off x="2465122" y="5199017"/>
            <a:ext cx="408707" cy="2612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xmlns="" id="{8062F8EA-B150-63E1-528E-062151545A3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3203585" y="4924645"/>
            <a:ext cx="564430" cy="5183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図 36">
            <a:extLst>
              <a:ext uri="{FF2B5EF4-FFF2-40B4-BE49-F238E27FC236}">
                <a16:creationId xmlns:a16="http://schemas.microsoft.com/office/drawing/2014/main" xmlns="" id="{A594BAC5-F275-DE53-D3BB-4A1BCDDF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81" y="6399492"/>
            <a:ext cx="2563588" cy="203931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4142C155-4B90-BF41-215F-756415C21CF6}"/>
              </a:ext>
            </a:extLst>
          </p:cNvPr>
          <p:cNvSpPr txBox="1"/>
          <p:nvPr/>
        </p:nvSpPr>
        <p:spPr>
          <a:xfrm>
            <a:off x="516381" y="6102387"/>
            <a:ext cx="326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下記お客様情報が表示される。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765F056A-0D92-D2C8-2BFB-86C01BE16E8F}"/>
              </a:ext>
            </a:extLst>
          </p:cNvPr>
          <p:cNvSpPr txBox="1"/>
          <p:nvPr/>
        </p:nvSpPr>
        <p:spPr>
          <a:xfrm>
            <a:off x="3778033" y="6751176"/>
            <a:ext cx="237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13.QR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コードをリーダーで読み込ませて、受付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xmlns="" id="{874DE081-67D1-9CAB-93BC-92DB219A0706}"/>
              </a:ext>
            </a:extLst>
          </p:cNvPr>
          <p:cNvSpPr/>
          <p:nvPr/>
        </p:nvSpPr>
        <p:spPr>
          <a:xfrm>
            <a:off x="472540" y="6399493"/>
            <a:ext cx="755369" cy="74427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xmlns="" id="{91FB334F-F762-89A2-97A8-7138D82C1B16}"/>
              </a:ext>
            </a:extLst>
          </p:cNvPr>
          <p:cNvCxnSpPr>
            <a:stCxn id="41" idx="1"/>
          </p:cNvCxnSpPr>
          <p:nvPr/>
        </p:nvCxnSpPr>
        <p:spPr>
          <a:xfrm rot="10800000">
            <a:off x="1319349" y="6751177"/>
            <a:ext cx="2458684" cy="2308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E16BE601-635B-0A05-1268-857F7671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1" y="1319413"/>
            <a:ext cx="4450256" cy="36335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10A00BD-23C8-980B-79D7-2D6BE5724973}"/>
              </a:ext>
            </a:extLst>
          </p:cNvPr>
          <p:cNvSpPr txBox="1"/>
          <p:nvPr/>
        </p:nvSpPr>
        <p:spPr>
          <a:xfrm>
            <a:off x="523061" y="911786"/>
            <a:ext cx="25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“環境設定”ボタンをタップ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xmlns="" id="{D9AA3D25-D59F-DA16-487D-D478E4D045B2}"/>
              </a:ext>
            </a:extLst>
          </p:cNvPr>
          <p:cNvSpPr/>
          <p:nvPr/>
        </p:nvSpPr>
        <p:spPr>
          <a:xfrm>
            <a:off x="783770" y="3741823"/>
            <a:ext cx="470263" cy="2769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xmlns="" id="{DA7FFB18-CB72-9D8E-1EEC-E98F37DAD524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H="1" flipV="1">
            <a:off x="523061" y="1050285"/>
            <a:ext cx="495840" cy="2691537"/>
          </a:xfrm>
          <a:prstGeom prst="bentConnector4">
            <a:avLst>
              <a:gd name="adj1" fmla="val -46104"/>
              <a:gd name="adj2" fmla="val 525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BC08D470-415C-083D-BD88-8D7794B4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70" y="5571650"/>
            <a:ext cx="4363059" cy="14861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CC64B423-0A71-A90B-3083-E85F7D096A71}"/>
              </a:ext>
            </a:extLst>
          </p:cNvPr>
          <p:cNvSpPr txBox="1"/>
          <p:nvPr/>
        </p:nvSpPr>
        <p:spPr>
          <a:xfrm>
            <a:off x="267967" y="5221088"/>
            <a:ext cx="25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“ポイント数を入力して保存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762CD78A-074E-5439-571A-F4C7B46EC5A4}"/>
              </a:ext>
            </a:extLst>
          </p:cNvPr>
          <p:cNvSpPr txBox="1"/>
          <p:nvPr/>
        </p:nvSpPr>
        <p:spPr>
          <a:xfrm>
            <a:off x="533364" y="158096"/>
            <a:ext cx="497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ポイント設定方法</a:t>
            </a:r>
            <a:endParaRPr kumimoji="1" lang="en-US" altLang="ja-JP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724A0F24-C808-E91C-881D-190C6926336E}"/>
              </a:ext>
            </a:extLst>
          </p:cNvPr>
          <p:cNvSpPr txBox="1"/>
          <p:nvPr/>
        </p:nvSpPr>
        <p:spPr>
          <a:xfrm>
            <a:off x="458250" y="7214742"/>
            <a:ext cx="256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現在付加ポイントは、来場時、紹介時の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つ設定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34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F8E8AD29-76AD-51CF-D949-CD0E1E6D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3" y="1838759"/>
            <a:ext cx="4450256" cy="36335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A4B0293D-A4FE-2B84-58F6-34D8361E8D97}"/>
              </a:ext>
            </a:extLst>
          </p:cNvPr>
          <p:cNvSpPr txBox="1"/>
          <p:nvPr/>
        </p:nvSpPr>
        <p:spPr>
          <a:xfrm>
            <a:off x="627563" y="1196001"/>
            <a:ext cx="256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“顧客受付”ボタンをタップ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xmlns="" id="{9ECCFD0F-B644-6EA2-E759-D024FDFEB1C1}"/>
              </a:ext>
            </a:extLst>
          </p:cNvPr>
          <p:cNvSpPr/>
          <p:nvPr/>
        </p:nvSpPr>
        <p:spPr>
          <a:xfrm>
            <a:off x="627563" y="3749040"/>
            <a:ext cx="521968" cy="22206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xmlns="" id="{F3903CD5-E0AB-F417-25B2-DAD2A4844A8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627562" y="1334500"/>
            <a:ext cx="234585" cy="2414539"/>
          </a:xfrm>
          <a:prstGeom prst="bentConnector4">
            <a:avLst>
              <a:gd name="adj1" fmla="val -97449"/>
              <a:gd name="adj2" fmla="val 528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658A94CB-42E1-00D0-4C55-249F536E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3" y="6314898"/>
            <a:ext cx="5329646" cy="192785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8F430429-1CD7-21AB-8490-DF3835A23331}"/>
              </a:ext>
            </a:extLst>
          </p:cNvPr>
          <p:cNvSpPr txBox="1"/>
          <p:nvPr/>
        </p:nvSpPr>
        <p:spPr>
          <a:xfrm>
            <a:off x="392977" y="5866319"/>
            <a:ext cx="4231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下記画面を表示させて受付準備完了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E37406AC-D5EA-CCE5-D3BB-23AF0B9F5D19}"/>
              </a:ext>
            </a:extLst>
          </p:cNvPr>
          <p:cNvSpPr txBox="1"/>
          <p:nvPr/>
        </p:nvSpPr>
        <p:spPr>
          <a:xfrm>
            <a:off x="392976" y="8426815"/>
            <a:ext cx="42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現在、顧客番号を入力して、リターンキーを押せば、受付できる。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xmlns="" id="{F086EC18-EF6C-1B78-36CF-A59F4108D821}"/>
              </a:ext>
            </a:extLst>
          </p:cNvPr>
          <p:cNvSpPr txBox="1"/>
          <p:nvPr/>
        </p:nvSpPr>
        <p:spPr>
          <a:xfrm>
            <a:off x="533364" y="158096"/>
            <a:ext cx="497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顧客受付方法</a:t>
            </a:r>
            <a:endParaRPr kumimoji="1" lang="en-US" altLang="ja-JP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8747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269</Words>
  <Application>Microsoft Office PowerPoint</Application>
  <PresentationFormat>A4 210 x 297 mm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BIZ UDPゴシック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foo soo</dc:creator>
  <cp:lastModifiedBy>soo foo</cp:lastModifiedBy>
  <cp:revision>13</cp:revision>
  <cp:lastPrinted>2024-04-03T07:59:40Z</cp:lastPrinted>
  <dcterms:created xsi:type="dcterms:W3CDTF">2024-04-03T06:51:23Z</dcterms:created>
  <dcterms:modified xsi:type="dcterms:W3CDTF">2024-04-22T15:26:52Z</dcterms:modified>
</cp:coreProperties>
</file>