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80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02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07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5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26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67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21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0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4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3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03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8592D-D8A9-4D4E-955A-A7E039EFEF2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A8368-B78A-4420-83F2-85D7B6F3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0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2A3645B-8CE8-8AD4-7F83-2B088F3FC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75" y="166716"/>
            <a:ext cx="1936955" cy="1936955"/>
          </a:xfrm>
          <a:prstGeom prst="rect">
            <a:avLst/>
          </a:prstGeom>
        </p:spPr>
      </p:pic>
      <p:pic>
        <p:nvPicPr>
          <p:cNvPr id="7" name="図 6" descr="QR コード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1AE075C-4D87-E9AE-27DD-FAB1CFFD7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89" y="385291"/>
            <a:ext cx="1160206" cy="1160206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2EE87818-8252-E6C1-1E65-D1A5DB483AA6}"/>
              </a:ext>
            </a:extLst>
          </p:cNvPr>
          <p:cNvSpPr/>
          <p:nvPr/>
        </p:nvSpPr>
        <p:spPr>
          <a:xfrm>
            <a:off x="1700980" y="817910"/>
            <a:ext cx="580103" cy="1573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8D56E7-09B3-6D11-900F-FB6C4927E1A8}"/>
              </a:ext>
            </a:extLst>
          </p:cNvPr>
          <p:cNvSpPr txBox="1"/>
          <p:nvPr/>
        </p:nvSpPr>
        <p:spPr>
          <a:xfrm>
            <a:off x="1548580" y="250955"/>
            <a:ext cx="7325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来店者</a:t>
            </a:r>
            <a:r>
              <a:rPr lang="en-US" altLang="ja-JP" sz="900" dirty="0"/>
              <a:t>QR</a:t>
            </a:r>
            <a:r>
              <a:rPr lang="ja-JP" altLang="en-US" sz="900" dirty="0"/>
              <a:t>コード読み込み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5782F8-D057-AF45-1BE1-1BC5F76AA188}"/>
              </a:ext>
            </a:extLst>
          </p:cNvPr>
          <p:cNvSpPr txBox="1"/>
          <p:nvPr/>
        </p:nvSpPr>
        <p:spPr>
          <a:xfrm>
            <a:off x="271615" y="2176368"/>
            <a:ext cx="118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店のスマホで</a:t>
            </a:r>
            <a:r>
              <a:rPr lang="en-US" altLang="ja-JP" sz="900" dirty="0"/>
              <a:t>QR</a:t>
            </a:r>
            <a:r>
              <a:rPr lang="ja-JP" altLang="en-US" sz="900" dirty="0"/>
              <a:t>コード読み取り</a:t>
            </a:r>
          </a:p>
        </p:txBody>
      </p:sp>
      <p:pic>
        <p:nvPicPr>
          <p:cNvPr id="12" name="図 11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6415740-6A7E-C828-21AB-579C13664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0041" y="3318312"/>
            <a:ext cx="2496165" cy="2496165"/>
          </a:xfrm>
          <a:prstGeom prst="rect">
            <a:avLst/>
          </a:prstGeom>
        </p:spPr>
      </p:pic>
      <p:sp>
        <p:nvSpPr>
          <p:cNvPr id="13" name="矢印: 下 12">
            <a:extLst>
              <a:ext uri="{FF2B5EF4-FFF2-40B4-BE49-F238E27FC236}">
                <a16:creationId xmlns:a16="http://schemas.microsoft.com/office/drawing/2014/main" id="{5AFD7AB6-ABE0-737D-CD3C-FEA09D8EC560}"/>
              </a:ext>
            </a:extLst>
          </p:cNvPr>
          <p:cNvSpPr/>
          <p:nvPr/>
        </p:nvSpPr>
        <p:spPr>
          <a:xfrm>
            <a:off x="722668" y="2602170"/>
            <a:ext cx="149943" cy="7091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897366-D377-4BB6-4E9A-600501FA0CF2}"/>
              </a:ext>
            </a:extLst>
          </p:cNvPr>
          <p:cNvSpPr txBox="1"/>
          <p:nvPr/>
        </p:nvSpPr>
        <p:spPr>
          <a:xfrm>
            <a:off x="969717" y="2788210"/>
            <a:ext cx="11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サーバーへ顧客データ送信</a:t>
            </a:r>
          </a:p>
        </p:txBody>
      </p:sp>
      <p:pic>
        <p:nvPicPr>
          <p:cNvPr id="16" name="図 15" descr="コンピューターに表示された文字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1D717FD-486A-F977-1D75-4355CEA29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074" y="3896449"/>
            <a:ext cx="2954593" cy="2215945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7F3EE9A9-0B09-303D-74CE-2EC30E9137EC}"/>
              </a:ext>
            </a:extLst>
          </p:cNvPr>
          <p:cNvSpPr/>
          <p:nvPr/>
        </p:nvSpPr>
        <p:spPr>
          <a:xfrm>
            <a:off x="1924666" y="4743495"/>
            <a:ext cx="946354" cy="260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CC635F-E483-9664-153B-8C17DE9DBA19}"/>
              </a:ext>
            </a:extLst>
          </p:cNvPr>
          <p:cNvSpPr txBox="1"/>
          <p:nvPr/>
        </p:nvSpPr>
        <p:spPr>
          <a:xfrm>
            <a:off x="1749454" y="4364490"/>
            <a:ext cx="1160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来場者ボタン表示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8867D5B-DA07-67EB-6F83-53FD36A9AE3A}"/>
              </a:ext>
            </a:extLst>
          </p:cNvPr>
          <p:cNvSpPr/>
          <p:nvPr/>
        </p:nvSpPr>
        <p:spPr>
          <a:xfrm>
            <a:off x="3534610" y="4213476"/>
            <a:ext cx="934064" cy="23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鈴木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EBDCF57-89F7-FEE1-B134-AC707FCD6EF5}"/>
              </a:ext>
            </a:extLst>
          </p:cNvPr>
          <p:cNvSpPr/>
          <p:nvPr/>
        </p:nvSpPr>
        <p:spPr>
          <a:xfrm>
            <a:off x="3534610" y="4595322"/>
            <a:ext cx="934064" cy="23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佐藤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AF593E9-AA39-FA12-D850-CE282847E7C3}"/>
              </a:ext>
            </a:extLst>
          </p:cNvPr>
          <p:cNvSpPr/>
          <p:nvPr/>
        </p:nvSpPr>
        <p:spPr>
          <a:xfrm>
            <a:off x="3534610" y="4977168"/>
            <a:ext cx="934064" cy="23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田中</a:t>
            </a: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4034C2E7-C24A-CE00-205E-8E8F91DAD017}"/>
              </a:ext>
            </a:extLst>
          </p:cNvPr>
          <p:cNvSpPr/>
          <p:nvPr/>
        </p:nvSpPr>
        <p:spPr>
          <a:xfrm>
            <a:off x="5595077" y="4773761"/>
            <a:ext cx="946354" cy="2609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AD6DA2-5FB2-06A3-F349-D6822C4F50D7}"/>
              </a:ext>
            </a:extLst>
          </p:cNvPr>
          <p:cNvSpPr txBox="1"/>
          <p:nvPr/>
        </p:nvSpPr>
        <p:spPr>
          <a:xfrm>
            <a:off x="5412348" y="4479906"/>
            <a:ext cx="1360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来場者ボタンクリック</a:t>
            </a:r>
          </a:p>
        </p:txBody>
      </p:sp>
      <p:pic>
        <p:nvPicPr>
          <p:cNvPr id="24" name="図 23" descr="コンピューターに表示された文字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4AB3B2C-257E-A401-3FDE-E93A7BC1C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78" y="3904794"/>
            <a:ext cx="2954593" cy="22159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73E2A5-C57C-35B5-442C-08F9D187CC80}"/>
              </a:ext>
            </a:extLst>
          </p:cNvPr>
          <p:cNvSpPr txBox="1"/>
          <p:nvPr/>
        </p:nvSpPr>
        <p:spPr>
          <a:xfrm>
            <a:off x="7184923" y="4169505"/>
            <a:ext cx="596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鈴木様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73A44C-1174-E23F-072C-AC46BAAC8E23}"/>
              </a:ext>
            </a:extLst>
          </p:cNvPr>
          <p:cNvSpPr/>
          <p:nvPr/>
        </p:nvSpPr>
        <p:spPr>
          <a:xfrm>
            <a:off x="7827081" y="4481441"/>
            <a:ext cx="1182330" cy="268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87405A-8AD7-6A16-CDF2-BAC048038A5C}"/>
              </a:ext>
            </a:extLst>
          </p:cNvPr>
          <p:cNvSpPr txBox="1"/>
          <p:nvPr/>
        </p:nvSpPr>
        <p:spPr>
          <a:xfrm>
            <a:off x="7184923" y="4859513"/>
            <a:ext cx="596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支払額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8F3621C-1299-5AFF-4CFB-854E8A228B4E}"/>
              </a:ext>
            </a:extLst>
          </p:cNvPr>
          <p:cNvSpPr/>
          <p:nvPr/>
        </p:nvSpPr>
        <p:spPr>
          <a:xfrm>
            <a:off x="7827081" y="4876800"/>
            <a:ext cx="1182330" cy="268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B3A01D-4014-0F70-5103-A6FB76D610CD}"/>
              </a:ext>
            </a:extLst>
          </p:cNvPr>
          <p:cNvSpPr txBox="1"/>
          <p:nvPr/>
        </p:nvSpPr>
        <p:spPr>
          <a:xfrm>
            <a:off x="7230395" y="4485811"/>
            <a:ext cx="5966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来店日</a:t>
            </a:r>
          </a:p>
        </p:txBody>
      </p:sp>
      <p:sp>
        <p:nvSpPr>
          <p:cNvPr id="31" name="動作設定ボタン: 空白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3DBE3CD-8151-4DA4-0606-748CC3A022EA}"/>
              </a:ext>
            </a:extLst>
          </p:cNvPr>
          <p:cNvSpPr/>
          <p:nvPr/>
        </p:nvSpPr>
        <p:spPr>
          <a:xfrm>
            <a:off x="8259700" y="5282506"/>
            <a:ext cx="688258" cy="174774"/>
          </a:xfrm>
          <a:prstGeom prst="actionButtonBlank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/>
              <a:t>保存</a:t>
            </a:r>
          </a:p>
        </p:txBody>
      </p:sp>
      <p:pic>
        <p:nvPicPr>
          <p:cNvPr id="32" name="図 31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23BE096-D08B-D785-1C5F-421917FF6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16" y="727525"/>
            <a:ext cx="2496165" cy="2496165"/>
          </a:xfrm>
          <a:prstGeom prst="rect">
            <a:avLst/>
          </a:prstGeom>
        </p:spPr>
      </p:pic>
      <p:sp>
        <p:nvSpPr>
          <p:cNvPr id="33" name="矢印: 下 32">
            <a:extLst>
              <a:ext uri="{FF2B5EF4-FFF2-40B4-BE49-F238E27FC236}">
                <a16:creationId xmlns:a16="http://schemas.microsoft.com/office/drawing/2014/main" id="{63D78CDA-3723-C252-31D1-BEE44269FC48}"/>
              </a:ext>
            </a:extLst>
          </p:cNvPr>
          <p:cNvSpPr/>
          <p:nvPr/>
        </p:nvSpPr>
        <p:spPr>
          <a:xfrm rot="10800000">
            <a:off x="8153076" y="3227896"/>
            <a:ext cx="213248" cy="5900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69746ED-8CA3-078D-054C-CDD9F3530634}"/>
              </a:ext>
            </a:extLst>
          </p:cNvPr>
          <p:cNvSpPr txBox="1"/>
          <p:nvPr/>
        </p:nvSpPr>
        <p:spPr>
          <a:xfrm>
            <a:off x="8385988" y="3321698"/>
            <a:ext cx="116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サーバーへデータ送信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23ABF76-5123-ECE1-B10F-8AB3D94A8769}"/>
              </a:ext>
            </a:extLst>
          </p:cNvPr>
          <p:cNvSpPr/>
          <p:nvPr/>
        </p:nvSpPr>
        <p:spPr>
          <a:xfrm rot="13110964">
            <a:off x="6797265" y="3391735"/>
            <a:ext cx="831443" cy="1415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F1874B7-B91C-BEA8-EB8E-A57E275ACB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45" y="1638131"/>
            <a:ext cx="1445806" cy="144580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A8617A-CDF1-FF95-0CBE-6AFCB51EB5E2}"/>
              </a:ext>
            </a:extLst>
          </p:cNvPr>
          <p:cNvSpPr txBox="1"/>
          <p:nvPr/>
        </p:nvSpPr>
        <p:spPr>
          <a:xfrm>
            <a:off x="5641243" y="3223529"/>
            <a:ext cx="13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支払者に、支払金額、来場日等を配信</a:t>
            </a:r>
          </a:p>
        </p:txBody>
      </p:sp>
    </p:spTree>
    <p:extLst>
      <p:ext uri="{BB962C8B-B14F-4D97-AF65-F5344CB8AC3E}">
        <p14:creationId xmlns:p14="http://schemas.microsoft.com/office/powerpoint/2010/main" val="172139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46</Words>
  <Application>Microsoft Office PowerPoint</Application>
  <PresentationFormat>A4 210 x 297 mm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foo soo</dc:creator>
  <cp:lastModifiedBy>foo soo</cp:lastModifiedBy>
  <cp:revision>6</cp:revision>
  <dcterms:created xsi:type="dcterms:W3CDTF">2025-03-30T13:43:48Z</dcterms:created>
  <dcterms:modified xsi:type="dcterms:W3CDTF">2025-03-30T23:39:59Z</dcterms:modified>
</cp:coreProperties>
</file>