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8D2C-2672-4B1B-94B9-4AF9203B6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A40B3-226D-4669-B7CB-9EC5487AA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2244-A330-4F0A-AB5E-3026C89E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F963-94A0-4D11-8BE1-1C0865FC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6299-724D-4BCE-BAC2-7F363F6E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8EDF-0589-416F-968E-D3CFCC40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1DAE2-35B9-44FB-BCE7-60E56C30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33814-7723-47B0-8C59-C3D9C02F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860F-342E-49F9-9250-E13535F7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A344-2007-44DF-A07D-EA35F7E0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6C77F-E3A2-4214-BCAB-807CCA9A9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A0BCD-C850-4B84-AFCF-631691BE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FBE6-9997-46B7-98C4-8956E19D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75AD-B257-4849-A10B-5903C1E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F971-C262-4DEA-A220-8BABDF31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75BF-6EE1-4805-8328-51ED5E82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2F49-043F-49F0-84F2-6499FF52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123E-8C45-4A34-80A2-A714FA8D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3A76-5CEC-41DC-9701-1C064217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C854-9E51-45AD-A216-3D5A9DA2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21FF-38E9-4F57-BF07-99D006D3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4CDE-82AF-47B9-9041-B39262F9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BA7B-B9AC-4067-80C4-7457A7E0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AB74-ED45-456A-B15F-044F9BD7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D6E8-F741-4D23-8963-95EFF29E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ACB8-4F60-4539-B679-76F53DC5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0314-8A9C-4238-9F19-159E01F81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5B62-A955-4CBB-A14F-A9925563B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0826-8943-4E77-963F-4A5C66AA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E221B-EDA3-4F54-AD6F-FA6D1E51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85B5-CC51-489E-99C8-4F1724F7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9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15B2-BF9A-40DE-86AF-53EB498C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A60C-FF71-4DE7-9A80-B82A1CE51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688F-0C9C-4CE8-9968-780EE60F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8CFD9-7F7D-416C-8E29-36ECB00A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DF0AE-89BE-4351-97E3-04971715C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6927D-9537-4400-B1D6-73CD92FC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6BC10-F4E6-49A2-9980-CA74B07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B8FCA-F6F9-467C-8927-1E750FBB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F760-9831-4049-A4DC-5E15D2C7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EEA31-8258-4372-802E-6D6C362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8A65-E1C6-4B11-A661-556EB873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605ED-AE81-455A-AE93-4C6E802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CF267-CB1D-4AB5-A0CC-487A808D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FECDC-9B85-461B-8431-1236BFE1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ABEA0-93B4-4F27-9750-6A8F3B56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BA3-F3FA-437C-B1AE-D98411F6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3C66-A45D-4EED-9188-444CBF5D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487B8-7D09-4280-B740-1FC65FEA9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284DE-BB69-40E0-868B-A83F6D11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54CF6-4BEA-4013-B645-50172221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E2D5-332D-4117-9BE3-E21D18C2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1227-5838-4991-96AA-838AB307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40E59-E4F8-48C6-B54E-A1064A9FC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29B8-47BE-4D3B-B703-2DBA4949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CD040-46B9-4DE2-9687-95295006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FB222-210C-4D11-8751-A8EFE285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312E3-5E0A-4CED-875B-D82D2620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F6088-4679-4A4E-9EC0-D0871CAB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1DB2-7687-487F-8EDD-5AD4022A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5148-2D9C-4739-8812-C2A7A7381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F694-0BF9-4E57-AA78-6FFFA4F112A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C32F3-8545-4A5F-AB40-970C90F4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B8A0-6160-4A16-ADF4-0692344BA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7DE3-FF36-4A86-B8BB-58517EA87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C4A437-A8D4-41AF-A385-7F8965C78E1E}"/>
              </a:ext>
            </a:extLst>
          </p:cNvPr>
          <p:cNvSpPr/>
          <p:nvPr/>
        </p:nvSpPr>
        <p:spPr>
          <a:xfrm>
            <a:off x="656492" y="1687471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Tweet collection </a:t>
            </a:r>
            <a:r>
              <a:rPr lang="en-US" sz="1100" dirty="0">
                <a:solidFill>
                  <a:schemeClr val="tx1"/>
                </a:solidFill>
              </a:rPr>
              <a:t>(TwitterStreamingAPI_London.py)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BEBD-67C3-4274-A44E-40EAC3F726CB}"/>
              </a:ext>
            </a:extLst>
          </p:cNvPr>
          <p:cNvSpPr/>
          <p:nvPr/>
        </p:nvSpPr>
        <p:spPr>
          <a:xfrm>
            <a:off x="656492" y="2559538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Flickr collection </a:t>
            </a:r>
            <a:r>
              <a:rPr lang="en-US" sz="1100" dirty="0">
                <a:solidFill>
                  <a:schemeClr val="tx1"/>
                </a:solidFill>
              </a:rPr>
              <a:t>(FlickrSearchAPI_London.py)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DD12-72B1-49C9-92CA-E76A88AA5C63}"/>
              </a:ext>
            </a:extLst>
          </p:cNvPr>
          <p:cNvSpPr/>
          <p:nvPr/>
        </p:nvSpPr>
        <p:spPr>
          <a:xfrm>
            <a:off x="656492" y="3431605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London </a:t>
            </a:r>
            <a:r>
              <a:rPr lang="en-US" sz="1100" b="1" dirty="0" err="1">
                <a:solidFill>
                  <a:schemeClr val="tx1"/>
                </a:solidFill>
              </a:rPr>
              <a:t>sociodem</a:t>
            </a:r>
            <a:r>
              <a:rPr lang="en-US" sz="1100" b="1" dirty="0">
                <a:solidFill>
                  <a:schemeClr val="tx1"/>
                </a:solidFill>
              </a:rPr>
              <a:t>. data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(London Datastore)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BAC9D-0E1A-451E-B3BB-C14901FD6900}"/>
              </a:ext>
            </a:extLst>
          </p:cNvPr>
          <p:cNvSpPr/>
          <p:nvPr/>
        </p:nvSpPr>
        <p:spPr>
          <a:xfrm>
            <a:off x="6100560" y="1687471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Create term vectors </a:t>
            </a:r>
            <a:r>
              <a:rPr lang="en-US" sz="1100" dirty="0">
                <a:solidFill>
                  <a:schemeClr val="tx1"/>
                </a:solidFill>
              </a:rPr>
              <a:t>(TwitterBuildTermVectors.py)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94F06-B64D-436F-820D-341EA9D2CA34}"/>
              </a:ext>
            </a:extLst>
          </p:cNvPr>
          <p:cNvSpPr/>
          <p:nvPr/>
        </p:nvSpPr>
        <p:spPr>
          <a:xfrm>
            <a:off x="6100559" y="3431604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Create term vectors </a:t>
            </a:r>
            <a:r>
              <a:rPr lang="en-US" sz="1100" dirty="0">
                <a:solidFill>
                  <a:schemeClr val="tx1"/>
                </a:solidFill>
              </a:rPr>
              <a:t>(FlickrBuildTermVectors.py)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739EA-1246-470A-8C58-88E88D7EFE89}"/>
              </a:ext>
            </a:extLst>
          </p:cNvPr>
          <p:cNvSpPr/>
          <p:nvPr/>
        </p:nvSpPr>
        <p:spPr>
          <a:xfrm>
            <a:off x="6100559" y="2553019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Keywords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(terms_stemmed.txt)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0B423-51A8-431D-A41A-2AC466FB7E90}"/>
              </a:ext>
            </a:extLst>
          </p:cNvPr>
          <p:cNvSpPr/>
          <p:nvPr/>
        </p:nvSpPr>
        <p:spPr>
          <a:xfrm>
            <a:off x="2366760" y="2553019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Parsing into PostgreSQL database </a:t>
            </a:r>
            <a:r>
              <a:rPr lang="en-US" sz="1100" dirty="0">
                <a:solidFill>
                  <a:schemeClr val="tx1"/>
                </a:solidFill>
              </a:rPr>
              <a:t>(not included)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B914F-799E-443B-BF0F-CDFF56FB5D66}"/>
              </a:ext>
            </a:extLst>
          </p:cNvPr>
          <p:cNvSpPr/>
          <p:nvPr/>
        </p:nvSpPr>
        <p:spPr>
          <a:xfrm>
            <a:off x="4074911" y="965688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Flagging bots 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bots_identification.sql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A1D94-2254-4B9B-8EBC-07C74242EF7C}"/>
              </a:ext>
            </a:extLst>
          </p:cNvPr>
          <p:cNvSpPr/>
          <p:nvPr/>
        </p:nvSpPr>
        <p:spPr>
          <a:xfrm>
            <a:off x="7933591" y="2115517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Computing TF-IDF of terms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TFIDF_computation.ipynb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CE25D-4354-4A85-8FEC-FE5DF3AD7F47}"/>
              </a:ext>
            </a:extLst>
          </p:cNvPr>
          <p:cNvSpPr/>
          <p:nvPr/>
        </p:nvSpPr>
        <p:spPr>
          <a:xfrm>
            <a:off x="9597293" y="2115517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Analyzing TF-IDF of terms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TFIDF_analysis.ipynb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27168A5B-530B-42B4-B124-218996A45EC4}"/>
              </a:ext>
            </a:extLst>
          </p:cNvPr>
          <p:cNvSpPr/>
          <p:nvPr/>
        </p:nvSpPr>
        <p:spPr>
          <a:xfrm>
            <a:off x="8588004" y="3434672"/>
            <a:ext cx="1352189" cy="815150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TF-IDF (intermediary) results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(*.</a:t>
            </a:r>
            <a:r>
              <a:rPr lang="en-US" sz="1100" dirty="0" err="1">
                <a:solidFill>
                  <a:schemeClr val="tx1"/>
                </a:solidFill>
              </a:rPr>
              <a:t>npy</a:t>
            </a:r>
            <a:r>
              <a:rPr lang="en-US" sz="1100" dirty="0">
                <a:solidFill>
                  <a:schemeClr val="tx1"/>
                </a:solidFill>
              </a:rPr>
              <a:t> and *.csv)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6A5BF-07C6-423F-9D0E-395623C72148}"/>
              </a:ext>
            </a:extLst>
          </p:cNvPr>
          <p:cNvSpPr/>
          <p:nvPr/>
        </p:nvSpPr>
        <p:spPr>
          <a:xfrm>
            <a:off x="4051625" y="4460304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Computing sentiments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sentiment_computation.ipynb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FBCD1-7204-4DE1-800F-9B351A7AB925}"/>
              </a:ext>
            </a:extLst>
          </p:cNvPr>
          <p:cNvSpPr/>
          <p:nvPr/>
        </p:nvSpPr>
        <p:spPr>
          <a:xfrm>
            <a:off x="6100559" y="4460303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Analyzing sentiments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sentiment_analysis.ipynb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FF37D1F4-E26E-4490-B27F-642F22D9FC8C}"/>
              </a:ext>
            </a:extLst>
          </p:cNvPr>
          <p:cNvSpPr/>
          <p:nvPr/>
        </p:nvSpPr>
        <p:spPr>
          <a:xfrm>
            <a:off x="8590112" y="4412562"/>
            <a:ext cx="1352189" cy="815150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Sentiment results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(*.csv)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A9645-2276-4964-9CA4-6846FB2C01DA}"/>
              </a:ext>
            </a:extLst>
          </p:cNvPr>
          <p:cNvSpPr/>
          <p:nvPr/>
        </p:nvSpPr>
        <p:spPr>
          <a:xfrm>
            <a:off x="10639046" y="3889988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Spatio-temporal 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spatial_temporal_analysis.ipynb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8AD259BA-BC9D-4BA6-96DA-B1833688E088}"/>
              </a:ext>
            </a:extLst>
          </p:cNvPr>
          <p:cNvSpPr/>
          <p:nvPr/>
        </p:nvSpPr>
        <p:spPr>
          <a:xfrm>
            <a:off x="4051625" y="2559538"/>
            <a:ext cx="1193800" cy="719667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Geosocial data </a:t>
            </a:r>
            <a:r>
              <a:rPr lang="en-US" sz="1100" dirty="0">
                <a:solidFill>
                  <a:schemeClr val="tx1"/>
                </a:solidFill>
              </a:rPr>
              <a:t>(IDs in *.zip)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B0DD88-2CFA-4D5C-8AD4-BCD1E5A7D693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1850292" y="2912853"/>
            <a:ext cx="516468" cy="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9EA764-2C86-49D6-8A7B-EFCC02591772}"/>
              </a:ext>
            </a:extLst>
          </p:cNvPr>
          <p:cNvCxnSpPr>
            <a:stCxn id="8" idx="3"/>
            <a:endCxn id="17" idx="2"/>
          </p:cNvCxnSpPr>
          <p:nvPr/>
        </p:nvCxnSpPr>
        <p:spPr>
          <a:xfrm>
            <a:off x="3560560" y="2912853"/>
            <a:ext cx="491065" cy="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CEAA55-5BBD-4EC3-8537-03EC8BC2CF82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rot="16200000" flipV="1">
            <a:off x="3744710" y="1655723"/>
            <a:ext cx="1234016" cy="573614"/>
          </a:xfrm>
          <a:prstGeom prst="bentConnector4">
            <a:avLst>
              <a:gd name="adj1" fmla="val 35420"/>
              <a:gd name="adj2" fmla="val 143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50A6D89-00CD-4632-8CD4-9EE985F55F97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H="1">
            <a:off x="4648525" y="1325522"/>
            <a:ext cx="620186" cy="1234016"/>
          </a:xfrm>
          <a:prstGeom prst="bentConnector4">
            <a:avLst>
              <a:gd name="adj1" fmla="val -36860"/>
              <a:gd name="adj2" fmla="val 64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EB34FB0-FAAF-4E33-ADF2-3A8EDCA7BAAF}"/>
              </a:ext>
            </a:extLst>
          </p:cNvPr>
          <p:cNvCxnSpPr>
            <a:stCxn id="17" idx="4"/>
            <a:endCxn id="5" idx="1"/>
          </p:cNvCxnSpPr>
          <p:nvPr/>
        </p:nvCxnSpPr>
        <p:spPr>
          <a:xfrm flipV="1">
            <a:off x="5245425" y="2047305"/>
            <a:ext cx="855135" cy="872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A0ED06-DEB1-4E4D-A0FE-E06C6A79C6A4}"/>
              </a:ext>
            </a:extLst>
          </p:cNvPr>
          <p:cNvCxnSpPr>
            <a:stCxn id="17" idx="4"/>
            <a:endCxn id="6" idx="1"/>
          </p:cNvCxnSpPr>
          <p:nvPr/>
        </p:nvCxnSpPr>
        <p:spPr>
          <a:xfrm>
            <a:off x="5245425" y="2919372"/>
            <a:ext cx="855134" cy="872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0C6AB0-2CA5-4F07-96CC-D390593F16D3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6697459" y="2407138"/>
            <a:ext cx="1" cy="14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991520-94D7-498C-B358-A339EEAC2773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6697459" y="3272686"/>
            <a:ext cx="0" cy="15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FB6B83D-BD71-4DF0-9406-3015DB4063AA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7294360" y="2047305"/>
            <a:ext cx="639231" cy="428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47FF16D-72BA-4814-80EB-5DF985A0180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7294359" y="2475351"/>
            <a:ext cx="639232" cy="437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66D81E-0F52-47C0-9ADD-5386EFA4773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127391" y="2475351"/>
            <a:ext cx="46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26F53DD-056E-4BDF-9161-DC029DBDF5D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8644063" y="2721611"/>
            <a:ext cx="599488" cy="826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6ED0392-D4AB-444A-824B-8D371569EE2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9475915" y="2716394"/>
            <a:ext cx="599488" cy="837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727EDB-70D7-401B-BD2E-3AD0BBCC85C4}"/>
              </a:ext>
            </a:extLst>
          </p:cNvPr>
          <p:cNvCxnSpPr>
            <a:stCxn id="17" idx="3"/>
            <a:endCxn id="13" idx="0"/>
          </p:cNvCxnSpPr>
          <p:nvPr/>
        </p:nvCxnSpPr>
        <p:spPr>
          <a:xfrm>
            <a:off x="4648525" y="3279205"/>
            <a:ext cx="0" cy="118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E38C21-6096-4B17-879D-78E845C5E52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245425" y="4820137"/>
            <a:ext cx="8551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6B21A1-1F28-48B1-9A78-09F0C4120A6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294359" y="4820137"/>
            <a:ext cx="1295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6081EB4-A3CF-41E5-998B-2F9DD755C05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9940193" y="3842247"/>
            <a:ext cx="698853" cy="407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7185B4F-603F-4687-AFA4-9380C62A15D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9942301" y="4249822"/>
            <a:ext cx="696745" cy="57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05670C-9288-43E6-A6D6-0F00BA105CBF}"/>
              </a:ext>
            </a:extLst>
          </p:cNvPr>
          <p:cNvSpPr/>
          <p:nvPr/>
        </p:nvSpPr>
        <p:spPr>
          <a:xfrm>
            <a:off x="2366760" y="4460303"/>
            <a:ext cx="1193800" cy="7196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Modified VADER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(vaderSentiment_mod.py)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40CA89-E74E-4B59-A357-A87FF33D80CB}"/>
              </a:ext>
            </a:extLst>
          </p:cNvPr>
          <p:cNvCxnSpPr>
            <a:stCxn id="74" idx="3"/>
            <a:endCxn id="13" idx="1"/>
          </p:cNvCxnSpPr>
          <p:nvPr/>
        </p:nvCxnSpPr>
        <p:spPr>
          <a:xfrm>
            <a:off x="3560560" y="4820137"/>
            <a:ext cx="491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7605E17-DC2B-406B-8B36-2ACD450B23AE}"/>
              </a:ext>
            </a:extLst>
          </p:cNvPr>
          <p:cNvCxnSpPr>
            <a:endCxn id="8" idx="0"/>
          </p:cNvCxnSpPr>
          <p:nvPr/>
        </p:nvCxnSpPr>
        <p:spPr>
          <a:xfrm>
            <a:off x="1871457" y="2047304"/>
            <a:ext cx="1092203" cy="505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32AD07-BAD4-4533-89B2-AD53F0EE5BD2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1850292" y="3272686"/>
            <a:ext cx="1113368" cy="518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Ostermann, Frank (UT-ITC)</dc:creator>
  <cp:lastModifiedBy>Ostermann, Frank (UT-ITC)</cp:lastModifiedBy>
  <cp:revision>1</cp:revision>
  <dcterms:created xsi:type="dcterms:W3CDTF">2021-12-02T10:50:45Z</dcterms:created>
  <dcterms:modified xsi:type="dcterms:W3CDTF">2021-12-02T11:17:48Z</dcterms:modified>
</cp:coreProperties>
</file>